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E9491-B99C-4D69-B2C3-4C3716A5D0D7}" v="25" dt="2024-02-01T15:21:25.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C8DC75A4-C2AF-49C5-94C0-EECCEE1119A3}"/>
    <pc:docChg chg="custSel addSld delSld modSld">
      <pc:chgData name="Andreas Benedictow" userId="e251fadf-16f4-4c88-b2c0-d8c4cd891c2a" providerId="ADAL" clId="{C8DC75A4-C2AF-49C5-94C0-EECCEE1119A3}" dt="2024-02-01T17:59:42.861" v="82" actId="6549"/>
      <pc:docMkLst>
        <pc:docMk/>
      </pc:docMkLst>
      <pc:sldChg chg="modSp mod">
        <pc:chgData name="Andreas Benedictow" userId="e251fadf-16f4-4c88-b2c0-d8c4cd891c2a" providerId="ADAL" clId="{C8DC75A4-C2AF-49C5-94C0-EECCEE1119A3}" dt="2024-01-31T08:54:15.191" v="3" actId="20577"/>
        <pc:sldMkLst>
          <pc:docMk/>
          <pc:sldMk cId="2921733838" sldId="256"/>
        </pc:sldMkLst>
        <pc:spChg chg="mod">
          <ac:chgData name="Andreas Benedictow" userId="e251fadf-16f4-4c88-b2c0-d8c4cd891c2a" providerId="ADAL" clId="{C8DC75A4-C2AF-49C5-94C0-EECCEE1119A3}" dt="2024-01-31T08:54:15.191" v="3" actId="20577"/>
          <ac:spMkLst>
            <pc:docMk/>
            <pc:sldMk cId="2921733838" sldId="256"/>
            <ac:spMk id="8" creationId="{279C62F4-9C4A-4777-941C-0D5FF7A0EEE2}"/>
          </ac:spMkLst>
        </pc:spChg>
      </pc:sldChg>
      <pc:sldChg chg="modSp mod">
        <pc:chgData name="Andreas Benedictow" userId="e251fadf-16f4-4c88-b2c0-d8c4cd891c2a" providerId="ADAL" clId="{C8DC75A4-C2AF-49C5-94C0-EECCEE1119A3}" dt="2024-01-31T08:54:55.002" v="20" actId="6549"/>
        <pc:sldMkLst>
          <pc:docMk/>
          <pc:sldMk cId="2266341024" sldId="258"/>
        </pc:sldMkLst>
        <pc:spChg chg="mod">
          <ac:chgData name="Andreas Benedictow" userId="e251fadf-16f4-4c88-b2c0-d8c4cd891c2a" providerId="ADAL" clId="{C8DC75A4-C2AF-49C5-94C0-EECCEE1119A3}" dt="2024-01-31T08:54:37.780" v="15" actId="20577"/>
          <ac:spMkLst>
            <pc:docMk/>
            <pc:sldMk cId="2266341024" sldId="258"/>
            <ac:spMk id="4" creationId="{91B4F794-FA26-44F9-8BD1-1B7C760CD95D}"/>
          </ac:spMkLst>
        </pc:spChg>
        <pc:spChg chg="mod">
          <ac:chgData name="Andreas Benedictow" userId="e251fadf-16f4-4c88-b2c0-d8c4cd891c2a" providerId="ADAL" clId="{C8DC75A4-C2AF-49C5-94C0-EECCEE1119A3}" dt="2024-01-31T08:54:55.002" v="20" actId="6549"/>
          <ac:spMkLst>
            <pc:docMk/>
            <pc:sldMk cId="2266341024" sldId="258"/>
            <ac:spMk id="6" creationId="{0A71F208-30AA-4DBB-9DB2-C0C90AD30178}"/>
          </ac:spMkLst>
        </pc:spChg>
        <pc:spChg chg="mod">
          <ac:chgData name="Andreas Benedictow" userId="e251fadf-16f4-4c88-b2c0-d8c4cd891c2a" providerId="ADAL" clId="{C8DC75A4-C2AF-49C5-94C0-EECCEE1119A3}" dt="2024-01-31T08:54:50.924" v="19" actId="1076"/>
          <ac:spMkLst>
            <pc:docMk/>
            <pc:sldMk cId="2266341024" sldId="258"/>
            <ac:spMk id="8" creationId="{E5A98933-AC8C-4903-A2E5-17FCC5FBBC66}"/>
          </ac:spMkLst>
        </pc:spChg>
      </pc:sldChg>
      <pc:sldChg chg="delSp modSp mod">
        <pc:chgData name="Andreas Benedictow" userId="e251fadf-16f4-4c88-b2c0-d8c4cd891c2a" providerId="ADAL" clId="{C8DC75A4-C2AF-49C5-94C0-EECCEE1119A3}" dt="2024-02-01T17:59:42.861" v="82" actId="6549"/>
        <pc:sldMkLst>
          <pc:docMk/>
          <pc:sldMk cId="896002109" sldId="259"/>
        </pc:sldMkLst>
        <pc:spChg chg="del">
          <ac:chgData name="Andreas Benedictow" userId="e251fadf-16f4-4c88-b2c0-d8c4cd891c2a" providerId="ADAL" clId="{C8DC75A4-C2AF-49C5-94C0-EECCEE1119A3}" dt="2024-01-31T08:55:01.413" v="21" actId="478"/>
          <ac:spMkLst>
            <pc:docMk/>
            <pc:sldMk cId="896002109" sldId="259"/>
            <ac:spMk id="4" creationId="{E7C91537-7CFF-43F2-851D-E5F652C25A99}"/>
          </ac:spMkLst>
        </pc:spChg>
        <pc:spChg chg="mod">
          <ac:chgData name="Andreas Benedictow" userId="e251fadf-16f4-4c88-b2c0-d8c4cd891c2a" providerId="ADAL" clId="{C8DC75A4-C2AF-49C5-94C0-EECCEE1119A3}" dt="2024-02-01T17:59:02.177" v="81"/>
          <ac:spMkLst>
            <pc:docMk/>
            <pc:sldMk cId="896002109" sldId="259"/>
            <ac:spMk id="5" creationId="{1E8A7A64-34DF-43BB-954C-68720DEF1ED4}"/>
          </ac:spMkLst>
        </pc:spChg>
        <pc:spChg chg="mod">
          <ac:chgData name="Andreas Benedictow" userId="e251fadf-16f4-4c88-b2c0-d8c4cd891c2a" providerId="ADAL" clId="{C8DC75A4-C2AF-49C5-94C0-EECCEE1119A3}" dt="2024-02-01T17:59:42.861" v="82" actId="6549"/>
          <ac:spMkLst>
            <pc:docMk/>
            <pc:sldMk cId="896002109" sldId="259"/>
            <ac:spMk id="6" creationId="{3D22DDDA-9DE4-498E-ACF4-7CCFECE49DE6}"/>
          </ac:spMkLst>
        </pc:spChg>
      </pc:sldChg>
      <pc:sldChg chg="modSp mod">
        <pc:chgData name="Andreas Benedictow" userId="e251fadf-16f4-4c88-b2c0-d8c4cd891c2a" providerId="ADAL" clId="{C8DC75A4-C2AF-49C5-94C0-EECCEE1119A3}" dt="2024-01-31T08:57:22.842" v="70" actId="6549"/>
        <pc:sldMkLst>
          <pc:docMk/>
          <pc:sldMk cId="2759248883" sldId="265"/>
        </pc:sldMkLst>
        <pc:spChg chg="mod">
          <ac:chgData name="Andreas Benedictow" userId="e251fadf-16f4-4c88-b2c0-d8c4cd891c2a" providerId="ADAL" clId="{C8DC75A4-C2AF-49C5-94C0-EECCEE1119A3}" dt="2024-01-31T08:57:22.842" v="70" actId="6549"/>
          <ac:spMkLst>
            <pc:docMk/>
            <pc:sldMk cId="2759248883" sldId="265"/>
            <ac:spMk id="3" creationId="{5BC03535-2EF7-4E35-87E0-19E654CF9889}"/>
          </ac:spMkLst>
        </pc:spChg>
      </pc:sldChg>
      <pc:sldChg chg="del">
        <pc:chgData name="Andreas Benedictow" userId="e251fadf-16f4-4c88-b2c0-d8c4cd891c2a" providerId="ADAL" clId="{C8DC75A4-C2AF-49C5-94C0-EECCEE1119A3}" dt="2024-01-31T08:57:33.795" v="71" actId="47"/>
        <pc:sldMkLst>
          <pc:docMk/>
          <pc:sldMk cId="4159957464" sldId="267"/>
        </pc:sldMkLst>
      </pc:sldChg>
      <pc:sldChg chg="del">
        <pc:chgData name="Andreas Benedictow" userId="e251fadf-16f4-4c88-b2c0-d8c4cd891c2a" providerId="ADAL" clId="{C8DC75A4-C2AF-49C5-94C0-EECCEE1119A3}" dt="2024-01-31T08:54:20.592" v="4" actId="47"/>
        <pc:sldMkLst>
          <pc:docMk/>
          <pc:sldMk cId="3836130264" sldId="282"/>
        </pc:sldMkLst>
      </pc:sldChg>
      <pc:sldChg chg="add">
        <pc:chgData name="Andreas Benedictow" userId="e251fadf-16f4-4c88-b2c0-d8c4cd891c2a" providerId="ADAL" clId="{C8DC75A4-C2AF-49C5-94C0-EECCEE1119A3}" dt="2024-01-31T08:54:29.001" v="5"/>
        <pc:sldMkLst>
          <pc:docMk/>
          <pc:sldMk cId="2318387446" sldId="283"/>
        </pc:sldMkLst>
      </pc:sldChg>
      <pc:sldChg chg="add del">
        <pc:chgData name="Andreas Benedictow" userId="e251fadf-16f4-4c88-b2c0-d8c4cd891c2a" providerId="ADAL" clId="{C8DC75A4-C2AF-49C5-94C0-EECCEE1119A3}" dt="2024-01-31T08:57:46.696" v="73"/>
        <pc:sldMkLst>
          <pc:docMk/>
          <pc:sldMk cId="1058416698" sldId="284"/>
        </pc:sldMkLst>
      </pc:sldChg>
      <pc:sldChg chg="add">
        <pc:chgData name="Andreas Benedictow" userId="e251fadf-16f4-4c88-b2c0-d8c4cd891c2a" providerId="ADAL" clId="{C8DC75A4-C2AF-49C5-94C0-EECCEE1119A3}" dt="2024-01-31T08:58:24.091" v="76"/>
        <pc:sldMkLst>
          <pc:docMk/>
          <pc:sldMk cId="2954530852" sldId="284"/>
        </pc:sldMkLst>
      </pc:sldChg>
      <pc:sldChg chg="add del">
        <pc:chgData name="Andreas Benedictow" userId="e251fadf-16f4-4c88-b2c0-d8c4cd891c2a" providerId="ADAL" clId="{C8DC75A4-C2AF-49C5-94C0-EECCEE1119A3}" dt="2024-01-31T08:58:16.781" v="75" actId="47"/>
        <pc:sldMkLst>
          <pc:docMk/>
          <pc:sldMk cId="3940703320" sldId="284"/>
        </pc:sldMkLst>
      </pc:sldChg>
    </pc:docChg>
  </pc:docChgLst>
  <pc:docChgLst>
    <pc:chgData name="Andreas Benedictow" userId="e251fadf-16f4-4c88-b2c0-d8c4cd891c2a" providerId="ADAL" clId="{F53928E8-B74F-40FB-AE8B-F63E46F4E59D}"/>
    <pc:docChg chg="custSel modSld">
      <pc:chgData name="Andreas Benedictow" userId="e251fadf-16f4-4c88-b2c0-d8c4cd891c2a" providerId="ADAL" clId="{F53928E8-B74F-40FB-AE8B-F63E46F4E59D}" dt="2022-10-10T16:38:18.902" v="80" actId="20577"/>
      <pc:docMkLst>
        <pc:docMk/>
      </pc:docMkLst>
      <pc:sldChg chg="modSp mod">
        <pc:chgData name="Andreas Benedictow" userId="e251fadf-16f4-4c88-b2c0-d8c4cd891c2a" providerId="ADAL" clId="{F53928E8-B74F-40FB-AE8B-F63E46F4E59D}" dt="2022-10-10T16:34:57.040" v="0" actId="313"/>
        <pc:sldMkLst>
          <pc:docMk/>
          <pc:sldMk cId="2921733838" sldId="256"/>
        </pc:sldMkLst>
        <pc:spChg chg="mod">
          <ac:chgData name="Andreas Benedictow" userId="e251fadf-16f4-4c88-b2c0-d8c4cd891c2a" providerId="ADAL" clId="{F53928E8-B74F-40FB-AE8B-F63E46F4E59D}" dt="2022-10-10T16:34:57.040" v="0" actId="313"/>
          <ac:spMkLst>
            <pc:docMk/>
            <pc:sldMk cId="2921733838" sldId="256"/>
            <ac:spMk id="8" creationId="{279C62F4-9C4A-4777-941C-0D5FF7A0EEE2}"/>
          </ac:spMkLst>
        </pc:spChg>
      </pc:sldChg>
      <pc:sldChg chg="modSp mod">
        <pc:chgData name="Andreas Benedictow" userId="e251fadf-16f4-4c88-b2c0-d8c4cd891c2a" providerId="ADAL" clId="{F53928E8-B74F-40FB-AE8B-F63E46F4E59D}" dt="2022-10-10T16:36:25.881" v="63" actId="6549"/>
        <pc:sldMkLst>
          <pc:docMk/>
          <pc:sldMk cId="2266341024" sldId="258"/>
        </pc:sldMkLst>
        <pc:spChg chg="mod">
          <ac:chgData name="Andreas Benedictow" userId="e251fadf-16f4-4c88-b2c0-d8c4cd891c2a" providerId="ADAL" clId="{F53928E8-B74F-40FB-AE8B-F63E46F4E59D}" dt="2022-10-10T16:36:25.881" v="63" actId="6549"/>
          <ac:spMkLst>
            <pc:docMk/>
            <pc:sldMk cId="2266341024" sldId="258"/>
            <ac:spMk id="6" creationId="{0A71F208-30AA-4DBB-9DB2-C0C90AD30178}"/>
          </ac:spMkLst>
        </pc:spChg>
        <pc:spChg chg="mod">
          <ac:chgData name="Andreas Benedictow" userId="e251fadf-16f4-4c88-b2c0-d8c4cd891c2a" providerId="ADAL" clId="{F53928E8-B74F-40FB-AE8B-F63E46F4E59D}" dt="2022-10-10T16:36:10.112" v="59" actId="20577"/>
          <ac:spMkLst>
            <pc:docMk/>
            <pc:sldMk cId="2266341024" sldId="258"/>
            <ac:spMk id="18" creationId="{0B79CA76-2003-4574-A043-2FCFF766B96D}"/>
          </ac:spMkLst>
        </pc:spChg>
      </pc:sldChg>
      <pc:sldChg chg="modSp mod">
        <pc:chgData name="Andreas Benedictow" userId="e251fadf-16f4-4c88-b2c0-d8c4cd891c2a" providerId="ADAL" clId="{F53928E8-B74F-40FB-AE8B-F63E46F4E59D}" dt="2022-10-10T16:38:18.902" v="80" actId="20577"/>
        <pc:sldMkLst>
          <pc:docMk/>
          <pc:sldMk cId="896002109" sldId="259"/>
        </pc:sldMkLst>
        <pc:spChg chg="mod">
          <ac:chgData name="Andreas Benedictow" userId="e251fadf-16f4-4c88-b2c0-d8c4cd891c2a" providerId="ADAL" clId="{F53928E8-B74F-40FB-AE8B-F63E46F4E59D}" dt="2022-10-10T16:34:59.241" v="2" actId="313"/>
          <ac:spMkLst>
            <pc:docMk/>
            <pc:sldMk cId="896002109" sldId="259"/>
            <ac:spMk id="4" creationId="{E7C91537-7CFF-43F2-851D-E5F652C25A99}"/>
          </ac:spMkLst>
        </pc:spChg>
        <pc:spChg chg="mod">
          <ac:chgData name="Andreas Benedictow" userId="e251fadf-16f4-4c88-b2c0-d8c4cd891c2a" providerId="ADAL" clId="{F53928E8-B74F-40FB-AE8B-F63E46F4E59D}" dt="2022-10-10T16:38:18.902" v="80" actId="20577"/>
          <ac:spMkLst>
            <pc:docMk/>
            <pc:sldMk cId="896002109" sldId="259"/>
            <ac:spMk id="5" creationId="{1E8A7A64-34DF-43BB-954C-68720DEF1ED4}"/>
          </ac:spMkLst>
        </pc:spChg>
        <pc:spChg chg="mod">
          <ac:chgData name="Andreas Benedictow" userId="e251fadf-16f4-4c88-b2c0-d8c4cd891c2a" providerId="ADAL" clId="{F53928E8-B74F-40FB-AE8B-F63E46F4E59D}" dt="2022-10-10T16:38:13.600" v="78" actId="20577"/>
          <ac:spMkLst>
            <pc:docMk/>
            <pc:sldMk cId="896002109" sldId="259"/>
            <ac:spMk id="6" creationId="{3D22DDDA-9DE4-498E-ACF4-7CCFECE49DE6}"/>
          </ac:spMkLst>
        </pc:spChg>
      </pc:sldChg>
      <pc:sldChg chg="modSp mod">
        <pc:chgData name="Andreas Benedictow" userId="e251fadf-16f4-4c88-b2c0-d8c4cd891c2a" providerId="ADAL" clId="{F53928E8-B74F-40FB-AE8B-F63E46F4E59D}" dt="2022-10-10T16:35:13.818" v="10" actId="14734"/>
        <pc:sldMkLst>
          <pc:docMk/>
          <pc:sldMk cId="147554788" sldId="266"/>
        </pc:sldMkLst>
        <pc:graphicFrameChg chg="mod modGraphic">
          <ac:chgData name="Andreas Benedictow" userId="e251fadf-16f4-4c88-b2c0-d8c4cd891c2a" providerId="ADAL" clId="{F53928E8-B74F-40FB-AE8B-F63E46F4E59D}" dt="2022-10-10T16:35:13.818" v="10" actId="14734"/>
          <ac:graphicFrameMkLst>
            <pc:docMk/>
            <pc:sldMk cId="147554788" sldId="266"/>
            <ac:graphicFrameMk id="4" creationId="{B348481C-EDA5-0CD1-B8D2-91D176172382}"/>
          </ac:graphicFrameMkLst>
        </pc:graphicFrameChg>
      </pc:sldChg>
      <pc:sldChg chg="modSp mod">
        <pc:chgData name="Andreas Benedictow" userId="e251fadf-16f4-4c88-b2c0-d8c4cd891c2a" providerId="ADAL" clId="{F53928E8-B74F-40FB-AE8B-F63E46F4E59D}" dt="2022-10-10T16:36:05.066" v="58" actId="20577"/>
        <pc:sldMkLst>
          <pc:docMk/>
          <pc:sldMk cId="3836130264" sldId="282"/>
        </pc:sldMkLst>
        <pc:spChg chg="mod">
          <ac:chgData name="Andreas Benedictow" userId="e251fadf-16f4-4c88-b2c0-d8c4cd891c2a" providerId="ADAL" clId="{F53928E8-B74F-40FB-AE8B-F63E46F4E59D}" dt="2022-10-10T16:36:05.066" v="58" actId="20577"/>
          <ac:spMkLst>
            <pc:docMk/>
            <pc:sldMk cId="3836130264" sldId="282"/>
            <ac:spMk id="8" creationId="{842FA2FF-C345-A6CD-25DE-6E3E19B361AD}"/>
          </ac:spMkLst>
        </pc:spChg>
      </pc:sldChg>
    </pc:docChg>
  </pc:docChgLst>
  <pc:docChgLst>
    <pc:chgData name="Mathias Iversen" userId="dea6d89c-6f8a-44b0-80c2-5d37afda12c9" providerId="ADAL" clId="{C44E9491-B99C-4D69-B2C3-4C3716A5D0D7}"/>
    <pc:docChg chg="undo custSel delSld modSld modMainMaster">
      <pc:chgData name="Mathias Iversen" userId="dea6d89c-6f8a-44b0-80c2-5d37afda12c9" providerId="ADAL" clId="{C44E9491-B99C-4D69-B2C3-4C3716A5D0D7}" dt="2024-02-01T15:21:25.286" v="128"/>
      <pc:docMkLst>
        <pc:docMk/>
      </pc:docMkLst>
      <pc:sldChg chg="modSp mod setBg">
        <pc:chgData name="Mathias Iversen" userId="dea6d89c-6f8a-44b0-80c2-5d37afda12c9" providerId="ADAL" clId="{C44E9491-B99C-4D69-B2C3-4C3716A5D0D7}" dt="2024-02-01T15:21:25.286" v="128"/>
        <pc:sldMkLst>
          <pc:docMk/>
          <pc:sldMk cId="2921733838" sldId="256"/>
        </pc:sldMkLst>
        <pc:spChg chg="mod">
          <ac:chgData name="Mathias Iversen" userId="dea6d89c-6f8a-44b0-80c2-5d37afda12c9" providerId="ADAL" clId="{C44E9491-B99C-4D69-B2C3-4C3716A5D0D7}" dt="2024-02-01T15:21:25.286" v="128"/>
          <ac:spMkLst>
            <pc:docMk/>
            <pc:sldMk cId="2921733838" sldId="256"/>
            <ac:spMk id="3" creationId="{E41425AC-842F-4FFA-9112-F3E8B9D73BC4}"/>
          </ac:spMkLst>
        </pc:spChg>
        <pc:spChg chg="mod">
          <ac:chgData name="Mathias Iversen" userId="dea6d89c-6f8a-44b0-80c2-5d37afda12c9" providerId="ADAL" clId="{C44E9491-B99C-4D69-B2C3-4C3716A5D0D7}" dt="2024-02-01T12:02:02.912" v="88" actId="2711"/>
          <ac:spMkLst>
            <pc:docMk/>
            <pc:sldMk cId="2921733838" sldId="256"/>
            <ac:spMk id="8" creationId="{279C62F4-9C4A-4777-941C-0D5FF7A0EEE2}"/>
          </ac:spMkLst>
        </pc:spChg>
        <pc:spChg chg="mod">
          <ac:chgData name="Mathias Iversen" userId="dea6d89c-6f8a-44b0-80c2-5d37afda12c9" providerId="ADAL" clId="{C44E9491-B99C-4D69-B2C3-4C3716A5D0D7}" dt="2024-02-01T12:02:06.561" v="89" actId="207"/>
          <ac:spMkLst>
            <pc:docMk/>
            <pc:sldMk cId="2921733838" sldId="256"/>
            <ac:spMk id="9" creationId="{543ED68E-10D6-487F-A956-74AA7DC8DE45}"/>
          </ac:spMkLst>
        </pc:spChg>
        <pc:spChg chg="mod">
          <ac:chgData name="Mathias Iversen" userId="dea6d89c-6f8a-44b0-80c2-5d37afda12c9" providerId="ADAL" clId="{C44E9491-B99C-4D69-B2C3-4C3716A5D0D7}" dt="2024-02-01T12:02:02.912" v="88" actId="2711"/>
          <ac:spMkLst>
            <pc:docMk/>
            <pc:sldMk cId="2921733838" sldId="256"/>
            <ac:spMk id="10" creationId="{B69A85C2-560C-48D5-B2E2-E0F8F842FD36}"/>
          </ac:spMkLst>
        </pc:spChg>
        <pc:cxnChg chg="mod">
          <ac:chgData name="Mathias Iversen" userId="dea6d89c-6f8a-44b0-80c2-5d37afda12c9" providerId="ADAL" clId="{C44E9491-B99C-4D69-B2C3-4C3716A5D0D7}" dt="2024-02-01T12:02:10.690" v="90" actId="208"/>
          <ac:cxnSpMkLst>
            <pc:docMk/>
            <pc:sldMk cId="2921733838" sldId="256"/>
            <ac:cxnSpMk id="6" creationId="{58C53554-A821-40E6-A0B7-943BBE4B0DDD}"/>
          </ac:cxnSpMkLst>
        </pc:cxnChg>
      </pc:sldChg>
      <pc:sldChg chg="modSp mod">
        <pc:chgData name="Mathias Iversen" userId="dea6d89c-6f8a-44b0-80c2-5d37afda12c9" providerId="ADAL" clId="{C44E9491-B99C-4D69-B2C3-4C3716A5D0D7}" dt="2024-02-01T15:21:25.286" v="128"/>
        <pc:sldMkLst>
          <pc:docMk/>
          <pc:sldMk cId="2266341024" sldId="258"/>
        </pc:sldMkLst>
        <pc:spChg chg="mod">
          <ac:chgData name="Mathias Iversen" userId="dea6d89c-6f8a-44b0-80c2-5d37afda12c9" providerId="ADAL" clId="{C44E9491-B99C-4D69-B2C3-4C3716A5D0D7}" dt="2024-02-01T12:02:55.126" v="96" actId="2711"/>
          <ac:spMkLst>
            <pc:docMk/>
            <pc:sldMk cId="2266341024" sldId="258"/>
            <ac:spMk id="3" creationId="{F8484401-95FA-4A8E-B84A-A4E1365E9517}"/>
          </ac:spMkLst>
        </pc:spChg>
        <pc:spChg chg="mod">
          <ac:chgData name="Mathias Iversen" userId="dea6d89c-6f8a-44b0-80c2-5d37afda12c9" providerId="ADAL" clId="{C44E9491-B99C-4D69-B2C3-4C3716A5D0D7}" dt="2024-02-01T15:21:25.286" v="128"/>
          <ac:spMkLst>
            <pc:docMk/>
            <pc:sldMk cId="2266341024" sldId="258"/>
            <ac:spMk id="4" creationId="{91B4F794-FA26-44F9-8BD1-1B7C760CD95D}"/>
          </ac:spMkLst>
        </pc:spChg>
        <pc:spChg chg="mod">
          <ac:chgData name="Mathias Iversen" userId="dea6d89c-6f8a-44b0-80c2-5d37afda12c9" providerId="ADAL" clId="{C44E9491-B99C-4D69-B2C3-4C3716A5D0D7}" dt="2024-02-01T12:02:55.126" v="96" actId="2711"/>
          <ac:spMkLst>
            <pc:docMk/>
            <pc:sldMk cId="2266341024" sldId="258"/>
            <ac:spMk id="5" creationId="{DCB85E03-0B2F-42F1-9007-A95BF715A50A}"/>
          </ac:spMkLst>
        </pc:spChg>
        <pc:spChg chg="mod">
          <ac:chgData name="Mathias Iversen" userId="dea6d89c-6f8a-44b0-80c2-5d37afda12c9" providerId="ADAL" clId="{C44E9491-B99C-4D69-B2C3-4C3716A5D0D7}" dt="2024-02-01T12:02:55.126" v="96" actId="2711"/>
          <ac:spMkLst>
            <pc:docMk/>
            <pc:sldMk cId="2266341024" sldId="258"/>
            <ac:spMk id="6" creationId="{0A71F208-30AA-4DBB-9DB2-C0C90AD30178}"/>
          </ac:spMkLst>
        </pc:spChg>
        <pc:spChg chg="mod">
          <ac:chgData name="Mathias Iversen" userId="dea6d89c-6f8a-44b0-80c2-5d37afda12c9" providerId="ADAL" clId="{C44E9491-B99C-4D69-B2C3-4C3716A5D0D7}" dt="2024-02-01T12:02:55.126" v="96" actId="2711"/>
          <ac:spMkLst>
            <pc:docMk/>
            <pc:sldMk cId="2266341024" sldId="258"/>
            <ac:spMk id="7" creationId="{A520775E-5075-45E6-A50A-04E4D42EAF3E}"/>
          </ac:spMkLst>
        </pc:spChg>
        <pc:spChg chg="mod">
          <ac:chgData name="Mathias Iversen" userId="dea6d89c-6f8a-44b0-80c2-5d37afda12c9" providerId="ADAL" clId="{C44E9491-B99C-4D69-B2C3-4C3716A5D0D7}" dt="2024-02-01T12:02:55.126" v="96" actId="2711"/>
          <ac:spMkLst>
            <pc:docMk/>
            <pc:sldMk cId="2266341024" sldId="258"/>
            <ac:spMk id="8" creationId="{E5A98933-AC8C-4903-A2E5-17FCC5FBBC66}"/>
          </ac:spMkLst>
        </pc:spChg>
        <pc:spChg chg="mod">
          <ac:chgData name="Mathias Iversen" userId="dea6d89c-6f8a-44b0-80c2-5d37afda12c9" providerId="ADAL" clId="{C44E9491-B99C-4D69-B2C3-4C3716A5D0D7}" dt="2024-02-01T12:03:01.920" v="98" actId="14100"/>
          <ac:spMkLst>
            <pc:docMk/>
            <pc:sldMk cId="2266341024" sldId="258"/>
            <ac:spMk id="9" creationId="{29E4AEA2-D6D7-44B7-8DEF-EB1A3917D576}"/>
          </ac:spMkLst>
        </pc:spChg>
        <pc:spChg chg="mod">
          <ac:chgData name="Mathias Iversen" userId="dea6d89c-6f8a-44b0-80c2-5d37afda12c9" providerId="ADAL" clId="{C44E9491-B99C-4D69-B2C3-4C3716A5D0D7}" dt="2024-02-01T12:03:08.213" v="102" actId="14100"/>
          <ac:spMkLst>
            <pc:docMk/>
            <pc:sldMk cId="2266341024" sldId="258"/>
            <ac:spMk id="10" creationId="{2E9EBEB7-19CF-4E7A-9B6C-502E35EDACCE}"/>
          </ac:spMkLst>
        </pc:spChg>
        <pc:spChg chg="mod">
          <ac:chgData name="Mathias Iversen" userId="dea6d89c-6f8a-44b0-80c2-5d37afda12c9" providerId="ADAL" clId="{C44E9491-B99C-4D69-B2C3-4C3716A5D0D7}" dt="2024-02-01T12:02:59.402" v="97" actId="14100"/>
          <ac:spMkLst>
            <pc:docMk/>
            <pc:sldMk cId="2266341024" sldId="258"/>
            <ac:spMk id="11" creationId="{37771598-A4AC-4670-8AF9-BD1A9A0B5FD6}"/>
          </ac:spMkLst>
        </pc:spChg>
        <pc:spChg chg="mod">
          <ac:chgData name="Mathias Iversen" userId="dea6d89c-6f8a-44b0-80c2-5d37afda12c9" providerId="ADAL" clId="{C44E9491-B99C-4D69-B2C3-4C3716A5D0D7}" dt="2024-02-01T12:03:06.034" v="101" actId="14100"/>
          <ac:spMkLst>
            <pc:docMk/>
            <pc:sldMk cId="2266341024" sldId="258"/>
            <ac:spMk id="12" creationId="{FFB1B525-1F63-43B3-9ADA-546863A4A35B}"/>
          </ac:spMkLst>
        </pc:spChg>
        <pc:spChg chg="mod">
          <ac:chgData name="Mathias Iversen" userId="dea6d89c-6f8a-44b0-80c2-5d37afda12c9" providerId="ADAL" clId="{C44E9491-B99C-4D69-B2C3-4C3716A5D0D7}" dt="2024-02-01T12:02:55.126" v="96" actId="2711"/>
          <ac:spMkLst>
            <pc:docMk/>
            <pc:sldMk cId="2266341024" sldId="258"/>
            <ac:spMk id="13" creationId="{7D9B9CA2-038E-484E-8A1A-D9FA8F874461}"/>
          </ac:spMkLst>
        </pc:spChg>
        <pc:spChg chg="mod">
          <ac:chgData name="Mathias Iversen" userId="dea6d89c-6f8a-44b0-80c2-5d37afda12c9" providerId="ADAL" clId="{C44E9491-B99C-4D69-B2C3-4C3716A5D0D7}" dt="2024-02-01T12:02:55.126" v="96" actId="2711"/>
          <ac:spMkLst>
            <pc:docMk/>
            <pc:sldMk cId="2266341024" sldId="258"/>
            <ac:spMk id="14" creationId="{142BC5AF-FE81-466D-85C6-B66BF362E34B}"/>
          </ac:spMkLst>
        </pc:spChg>
        <pc:spChg chg="mod">
          <ac:chgData name="Mathias Iversen" userId="dea6d89c-6f8a-44b0-80c2-5d37afda12c9" providerId="ADAL" clId="{C44E9491-B99C-4D69-B2C3-4C3716A5D0D7}" dt="2024-02-01T12:02:55.126" v="96" actId="2711"/>
          <ac:spMkLst>
            <pc:docMk/>
            <pc:sldMk cId="2266341024" sldId="258"/>
            <ac:spMk id="15" creationId="{74CEA7D0-9A41-43C0-8F69-F80152925B55}"/>
          </ac:spMkLst>
        </pc:spChg>
        <pc:spChg chg="mod">
          <ac:chgData name="Mathias Iversen" userId="dea6d89c-6f8a-44b0-80c2-5d37afda12c9" providerId="ADAL" clId="{C44E9491-B99C-4D69-B2C3-4C3716A5D0D7}" dt="2024-02-01T12:02:55.126" v="96" actId="2711"/>
          <ac:spMkLst>
            <pc:docMk/>
            <pc:sldMk cId="2266341024" sldId="258"/>
            <ac:spMk id="16" creationId="{4957F703-1885-40F1-9499-64EAC6608670}"/>
          </ac:spMkLst>
        </pc:spChg>
        <pc:spChg chg="mod">
          <ac:chgData name="Mathias Iversen" userId="dea6d89c-6f8a-44b0-80c2-5d37afda12c9" providerId="ADAL" clId="{C44E9491-B99C-4D69-B2C3-4C3716A5D0D7}" dt="2024-02-01T12:02:55.126" v="96" actId="2711"/>
          <ac:spMkLst>
            <pc:docMk/>
            <pc:sldMk cId="2266341024" sldId="258"/>
            <ac:spMk id="17" creationId="{831E5632-021A-47A4-AAE9-1B3C9EB9837E}"/>
          </ac:spMkLst>
        </pc:spChg>
        <pc:spChg chg="mod">
          <ac:chgData name="Mathias Iversen" userId="dea6d89c-6f8a-44b0-80c2-5d37afda12c9" providerId="ADAL" clId="{C44E9491-B99C-4D69-B2C3-4C3716A5D0D7}" dt="2024-02-01T12:02:55.126" v="96" actId="2711"/>
          <ac:spMkLst>
            <pc:docMk/>
            <pc:sldMk cId="2266341024" sldId="258"/>
            <ac:spMk id="18" creationId="{0B79CA76-2003-4574-A043-2FCFF766B96D}"/>
          </ac:spMkLst>
        </pc:spChg>
      </pc:sldChg>
      <pc:sldChg chg="modSp mod">
        <pc:chgData name="Mathias Iversen" userId="dea6d89c-6f8a-44b0-80c2-5d37afda12c9" providerId="ADAL" clId="{C44E9491-B99C-4D69-B2C3-4C3716A5D0D7}" dt="2024-02-01T15:21:25.286" v="128"/>
        <pc:sldMkLst>
          <pc:docMk/>
          <pc:sldMk cId="896002109" sldId="259"/>
        </pc:sldMkLst>
        <pc:spChg chg="mod">
          <ac:chgData name="Mathias Iversen" userId="dea6d89c-6f8a-44b0-80c2-5d37afda12c9" providerId="ADAL" clId="{C44E9491-B99C-4D69-B2C3-4C3716A5D0D7}" dt="2024-02-01T12:03:18.242" v="103" actId="2711"/>
          <ac:spMkLst>
            <pc:docMk/>
            <pc:sldMk cId="896002109" sldId="259"/>
            <ac:spMk id="2" creationId="{90CF37F9-7076-4B73-97C9-BF445E8D5E8F}"/>
          </ac:spMkLst>
        </pc:spChg>
        <pc:spChg chg="mod">
          <ac:chgData name="Mathias Iversen" userId="dea6d89c-6f8a-44b0-80c2-5d37afda12c9" providerId="ADAL" clId="{C44E9491-B99C-4D69-B2C3-4C3716A5D0D7}" dt="2024-02-01T12:03:20.390" v="104" actId="207"/>
          <ac:spMkLst>
            <pc:docMk/>
            <pc:sldMk cId="896002109" sldId="259"/>
            <ac:spMk id="3" creationId="{43909665-C217-4DB2-97FB-7DC8B46D243A}"/>
          </ac:spMkLst>
        </pc:spChg>
        <pc:spChg chg="mod">
          <ac:chgData name="Mathias Iversen" userId="dea6d89c-6f8a-44b0-80c2-5d37afda12c9" providerId="ADAL" clId="{C44E9491-B99C-4D69-B2C3-4C3716A5D0D7}" dt="2024-02-01T15:21:25.286" v="128"/>
          <ac:spMkLst>
            <pc:docMk/>
            <pc:sldMk cId="896002109" sldId="259"/>
            <ac:spMk id="5" creationId="{1E8A7A64-34DF-43BB-954C-68720DEF1ED4}"/>
          </ac:spMkLst>
        </pc:spChg>
        <pc:spChg chg="mod">
          <ac:chgData name="Mathias Iversen" userId="dea6d89c-6f8a-44b0-80c2-5d37afda12c9" providerId="ADAL" clId="{C44E9491-B99C-4D69-B2C3-4C3716A5D0D7}" dt="2024-02-01T12:03:18.242" v="103" actId="2711"/>
          <ac:spMkLst>
            <pc:docMk/>
            <pc:sldMk cId="896002109" sldId="259"/>
            <ac:spMk id="6" creationId="{3D22DDDA-9DE4-498E-ACF4-7CCFECE49DE6}"/>
          </ac:spMkLst>
        </pc:spChg>
      </pc:sldChg>
      <pc:sldChg chg="modSp mod">
        <pc:chgData name="Mathias Iversen" userId="dea6d89c-6f8a-44b0-80c2-5d37afda12c9" providerId="ADAL" clId="{C44E9491-B99C-4D69-B2C3-4C3716A5D0D7}" dt="2024-02-01T15:21:25.286" v="128"/>
        <pc:sldMkLst>
          <pc:docMk/>
          <pc:sldMk cId="3970472295" sldId="260"/>
        </pc:sldMkLst>
        <pc:spChg chg="mod">
          <ac:chgData name="Mathias Iversen" userId="dea6d89c-6f8a-44b0-80c2-5d37afda12c9" providerId="ADAL" clId="{C44E9491-B99C-4D69-B2C3-4C3716A5D0D7}" dt="2024-02-01T12:03:39.832" v="108" actId="2711"/>
          <ac:spMkLst>
            <pc:docMk/>
            <pc:sldMk cId="3970472295" sldId="260"/>
            <ac:spMk id="2" creationId="{588798DA-8AD1-49AA-96BC-11EE872291DD}"/>
          </ac:spMkLst>
        </pc:spChg>
        <pc:spChg chg="mod">
          <ac:chgData name="Mathias Iversen" userId="dea6d89c-6f8a-44b0-80c2-5d37afda12c9" providerId="ADAL" clId="{C44E9491-B99C-4D69-B2C3-4C3716A5D0D7}" dt="2024-02-01T15:21:25.286" v="128"/>
          <ac:spMkLst>
            <pc:docMk/>
            <pc:sldMk cId="3970472295" sldId="260"/>
            <ac:spMk id="3" creationId="{B866CE4E-6058-4C29-BFC5-5B4F79318F87}"/>
          </ac:spMkLst>
        </pc:spChg>
        <pc:spChg chg="mod">
          <ac:chgData name="Mathias Iversen" userId="dea6d89c-6f8a-44b0-80c2-5d37afda12c9" providerId="ADAL" clId="{C44E9491-B99C-4D69-B2C3-4C3716A5D0D7}" dt="2024-02-01T12:03:39.832" v="108" actId="2711"/>
          <ac:spMkLst>
            <pc:docMk/>
            <pc:sldMk cId="3970472295" sldId="260"/>
            <ac:spMk id="4" creationId="{08AB9232-4863-462B-955D-4E84A7303FF7}"/>
          </ac:spMkLst>
        </pc:spChg>
        <pc:spChg chg="mod">
          <ac:chgData name="Mathias Iversen" userId="dea6d89c-6f8a-44b0-80c2-5d37afda12c9" providerId="ADAL" clId="{C44E9491-B99C-4D69-B2C3-4C3716A5D0D7}" dt="2024-02-01T15:21:25.286" v="128"/>
          <ac:spMkLst>
            <pc:docMk/>
            <pc:sldMk cId="3970472295" sldId="260"/>
            <ac:spMk id="5" creationId="{8294F0CC-D833-4BCB-85A1-47BA0991336D}"/>
          </ac:spMkLst>
        </pc:spChg>
      </pc:sldChg>
      <pc:sldChg chg="modSp mod">
        <pc:chgData name="Mathias Iversen" userId="dea6d89c-6f8a-44b0-80c2-5d37afda12c9" providerId="ADAL" clId="{C44E9491-B99C-4D69-B2C3-4C3716A5D0D7}" dt="2024-02-01T15:21:25.286" v="128"/>
        <pc:sldMkLst>
          <pc:docMk/>
          <pc:sldMk cId="4227913639" sldId="261"/>
        </pc:sldMkLst>
        <pc:spChg chg="mod">
          <ac:chgData name="Mathias Iversen" userId="dea6d89c-6f8a-44b0-80c2-5d37afda12c9" providerId="ADAL" clId="{C44E9491-B99C-4D69-B2C3-4C3716A5D0D7}" dt="2024-02-01T12:03:43.270" v="109" actId="2711"/>
          <ac:spMkLst>
            <pc:docMk/>
            <pc:sldMk cId="4227913639" sldId="261"/>
            <ac:spMk id="2" creationId="{204915CB-F898-4E28-B723-11BCF7BEE262}"/>
          </ac:spMkLst>
        </pc:spChg>
        <pc:spChg chg="mod">
          <ac:chgData name="Mathias Iversen" userId="dea6d89c-6f8a-44b0-80c2-5d37afda12c9" providerId="ADAL" clId="{C44E9491-B99C-4D69-B2C3-4C3716A5D0D7}" dt="2024-02-01T15:21:25.286" v="128"/>
          <ac:spMkLst>
            <pc:docMk/>
            <pc:sldMk cId="4227913639" sldId="261"/>
            <ac:spMk id="3" creationId="{6492862D-89D0-469B-9B7F-A96A7E7667E2}"/>
          </ac:spMkLst>
        </pc:spChg>
        <pc:spChg chg="mod">
          <ac:chgData name="Mathias Iversen" userId="dea6d89c-6f8a-44b0-80c2-5d37afda12c9" providerId="ADAL" clId="{C44E9491-B99C-4D69-B2C3-4C3716A5D0D7}" dt="2024-02-01T12:03:43.270" v="109" actId="2711"/>
          <ac:spMkLst>
            <pc:docMk/>
            <pc:sldMk cId="4227913639" sldId="261"/>
            <ac:spMk id="4" creationId="{DCD4FF8B-8E6F-4257-96B2-BCCDA6A41A74}"/>
          </ac:spMkLst>
        </pc:spChg>
        <pc:spChg chg="mod">
          <ac:chgData name="Mathias Iversen" userId="dea6d89c-6f8a-44b0-80c2-5d37afda12c9" providerId="ADAL" clId="{C44E9491-B99C-4D69-B2C3-4C3716A5D0D7}" dt="2024-02-01T15:21:25.286" v="128"/>
          <ac:spMkLst>
            <pc:docMk/>
            <pc:sldMk cId="4227913639" sldId="261"/>
            <ac:spMk id="5" creationId="{7BBB9900-604D-4DB8-BBE1-DC3DA7172262}"/>
          </ac:spMkLst>
        </pc:spChg>
      </pc:sldChg>
      <pc:sldChg chg="addSp delSp modSp mod">
        <pc:chgData name="Mathias Iversen" userId="dea6d89c-6f8a-44b0-80c2-5d37afda12c9" providerId="ADAL" clId="{C44E9491-B99C-4D69-B2C3-4C3716A5D0D7}" dt="2024-02-01T15:21:25.286" v="128"/>
        <pc:sldMkLst>
          <pc:docMk/>
          <pc:sldMk cId="3231943566" sldId="262"/>
        </pc:sldMkLst>
        <pc:spChg chg="mod">
          <ac:chgData name="Mathias Iversen" userId="dea6d89c-6f8a-44b0-80c2-5d37afda12c9" providerId="ADAL" clId="{C44E9491-B99C-4D69-B2C3-4C3716A5D0D7}" dt="2024-02-01T12:03:47.192" v="110" actId="2711"/>
          <ac:spMkLst>
            <pc:docMk/>
            <pc:sldMk cId="3231943566" sldId="262"/>
            <ac:spMk id="2" creationId="{1B4599FE-5CDB-45BF-BE74-1177254806B3}"/>
          </ac:spMkLst>
        </pc:spChg>
        <pc:spChg chg="mod">
          <ac:chgData name="Mathias Iversen" userId="dea6d89c-6f8a-44b0-80c2-5d37afda12c9" providerId="ADAL" clId="{C44E9491-B99C-4D69-B2C3-4C3716A5D0D7}" dt="2024-02-01T15:21:25.286" v="128"/>
          <ac:spMkLst>
            <pc:docMk/>
            <pc:sldMk cId="3231943566" sldId="262"/>
            <ac:spMk id="3" creationId="{A2B64911-99D7-4000-862B-A9755BD58BEE}"/>
          </ac:spMkLst>
        </pc:spChg>
        <pc:spChg chg="mod">
          <ac:chgData name="Mathias Iversen" userId="dea6d89c-6f8a-44b0-80c2-5d37afda12c9" providerId="ADAL" clId="{C44E9491-B99C-4D69-B2C3-4C3716A5D0D7}" dt="2024-02-01T12:03:47.192" v="110" actId="2711"/>
          <ac:spMkLst>
            <pc:docMk/>
            <pc:sldMk cId="3231943566" sldId="262"/>
            <ac:spMk id="4" creationId="{E3A00041-9F7B-4C31-B4C3-014FF513433D}"/>
          </ac:spMkLst>
        </pc:spChg>
        <pc:spChg chg="mod">
          <ac:chgData name="Mathias Iversen" userId="dea6d89c-6f8a-44b0-80c2-5d37afda12c9" providerId="ADAL" clId="{C44E9491-B99C-4D69-B2C3-4C3716A5D0D7}" dt="2024-02-01T15:21:25.286" v="128"/>
          <ac:spMkLst>
            <pc:docMk/>
            <pc:sldMk cId="3231943566" sldId="262"/>
            <ac:spMk id="5" creationId="{D192C507-AE67-46B1-B456-02EFA334DBEC}"/>
          </ac:spMkLst>
        </pc:spChg>
        <pc:graphicFrameChg chg="del">
          <ac:chgData name="Mathias Iversen" userId="dea6d89c-6f8a-44b0-80c2-5d37afda12c9" providerId="ADAL" clId="{C44E9491-B99C-4D69-B2C3-4C3716A5D0D7}" dt="2024-01-30T12:46:43.299" v="64" actId="478"/>
          <ac:graphicFrameMkLst>
            <pc:docMk/>
            <pc:sldMk cId="3231943566" sldId="262"/>
            <ac:graphicFrameMk id="8" creationId="{0ED72AAB-BA63-45A0-82FC-8465392D6E35}"/>
          </ac:graphicFrameMkLst>
        </pc:graphicFrameChg>
        <pc:graphicFrameChg chg="add mod">
          <ac:chgData name="Mathias Iversen" userId="dea6d89c-6f8a-44b0-80c2-5d37afda12c9" providerId="ADAL" clId="{C44E9491-B99C-4D69-B2C3-4C3716A5D0D7}" dt="2024-02-01T12:03:47.192" v="110" actId="2711"/>
          <ac:graphicFrameMkLst>
            <pc:docMk/>
            <pc:sldMk cId="3231943566" sldId="262"/>
            <ac:graphicFrameMk id="8" creationId="{B22774FE-CD2E-4D00-87AC-187FF3C9976F}"/>
          </ac:graphicFrameMkLst>
        </pc:graphicFrameChg>
        <pc:picChg chg="add mod">
          <ac:chgData name="Mathias Iversen" userId="dea6d89c-6f8a-44b0-80c2-5d37afda12c9" providerId="ADAL" clId="{C44E9491-B99C-4D69-B2C3-4C3716A5D0D7}" dt="2024-02-01T12:03:47.192" v="110" actId="2711"/>
          <ac:picMkLst>
            <pc:docMk/>
            <pc:sldMk cId="3231943566" sldId="262"/>
            <ac:picMk id="7" creationId="{03B81E6D-D4D0-089A-1F2C-1B53FE05DB44}"/>
          </ac:picMkLst>
        </pc:picChg>
        <pc:picChg chg="del">
          <ac:chgData name="Mathias Iversen" userId="dea6d89c-6f8a-44b0-80c2-5d37afda12c9" providerId="ADAL" clId="{C44E9491-B99C-4D69-B2C3-4C3716A5D0D7}" dt="2024-01-30T12:46:41.839" v="63" actId="478"/>
          <ac:picMkLst>
            <pc:docMk/>
            <pc:sldMk cId="3231943566" sldId="262"/>
            <ac:picMk id="7" creationId="{5795513E-539B-4E8F-3434-6060BC23945D}"/>
          </ac:picMkLst>
        </pc:picChg>
      </pc:sldChg>
      <pc:sldChg chg="del">
        <pc:chgData name="Mathias Iversen" userId="dea6d89c-6f8a-44b0-80c2-5d37afda12c9" providerId="ADAL" clId="{C44E9491-B99C-4D69-B2C3-4C3716A5D0D7}" dt="2024-01-30T12:46:37.509" v="60" actId="47"/>
        <pc:sldMkLst>
          <pc:docMk/>
          <pc:sldMk cId="1774366261" sldId="263"/>
        </pc:sldMkLst>
      </pc:sldChg>
      <pc:sldChg chg="addSp delSp modSp mod">
        <pc:chgData name="Mathias Iversen" userId="dea6d89c-6f8a-44b0-80c2-5d37afda12c9" providerId="ADAL" clId="{C44E9491-B99C-4D69-B2C3-4C3716A5D0D7}" dt="2024-02-01T15:21:25.286" v="128"/>
        <pc:sldMkLst>
          <pc:docMk/>
          <pc:sldMk cId="3510272984" sldId="264"/>
        </pc:sldMkLst>
        <pc:spChg chg="mod">
          <ac:chgData name="Mathias Iversen" userId="dea6d89c-6f8a-44b0-80c2-5d37afda12c9" providerId="ADAL" clId="{C44E9491-B99C-4D69-B2C3-4C3716A5D0D7}" dt="2024-02-01T12:03:25.642" v="105" actId="2711"/>
          <ac:spMkLst>
            <pc:docMk/>
            <pc:sldMk cId="3510272984" sldId="264"/>
            <ac:spMk id="2" creationId="{0ACF1250-ED2A-4CAC-8A2C-509F1029A1E3}"/>
          </ac:spMkLst>
        </pc:spChg>
        <pc:spChg chg="mod">
          <ac:chgData name="Mathias Iversen" userId="dea6d89c-6f8a-44b0-80c2-5d37afda12c9" providerId="ADAL" clId="{C44E9491-B99C-4D69-B2C3-4C3716A5D0D7}" dt="2024-02-01T15:21:25.286" v="128"/>
          <ac:spMkLst>
            <pc:docMk/>
            <pc:sldMk cId="3510272984" sldId="264"/>
            <ac:spMk id="3" creationId="{9E56F0DA-0C33-4951-BF07-00A42B5B4E31}"/>
          </ac:spMkLst>
        </pc:spChg>
        <pc:spChg chg="del">
          <ac:chgData name="Mathias Iversen" userId="dea6d89c-6f8a-44b0-80c2-5d37afda12c9" providerId="ADAL" clId="{C44E9491-B99C-4D69-B2C3-4C3716A5D0D7}" dt="2024-01-30T12:45:20.239" v="39" actId="478"/>
          <ac:spMkLst>
            <pc:docMk/>
            <pc:sldMk cId="3510272984" sldId="264"/>
            <ac:spMk id="4" creationId="{6EF7C735-4A43-41C6-824A-CC5EEF7FDD53}"/>
          </ac:spMkLst>
        </pc:spChg>
        <pc:spChg chg="mod">
          <ac:chgData name="Mathias Iversen" userId="dea6d89c-6f8a-44b0-80c2-5d37afda12c9" providerId="ADAL" clId="{C44E9491-B99C-4D69-B2C3-4C3716A5D0D7}" dt="2024-02-01T12:03:25.642" v="105" actId="2711"/>
          <ac:spMkLst>
            <pc:docMk/>
            <pc:sldMk cId="3510272984" sldId="264"/>
            <ac:spMk id="5" creationId="{C8F14D8B-BBA3-4B7F-97FF-2EA90BB37308}"/>
          </ac:spMkLst>
        </pc:spChg>
        <pc:graphicFrameChg chg="add mod">
          <ac:chgData name="Mathias Iversen" userId="dea6d89c-6f8a-44b0-80c2-5d37afda12c9" providerId="ADAL" clId="{C44E9491-B99C-4D69-B2C3-4C3716A5D0D7}" dt="2024-02-01T15:21:25.286" v="128"/>
          <ac:graphicFrameMkLst>
            <pc:docMk/>
            <pc:sldMk cId="3510272984" sldId="264"/>
            <ac:graphicFrameMk id="6" creationId="{B3CF5E52-4E66-4A92-B241-36517A4716D9}"/>
          </ac:graphicFrameMkLst>
        </pc:graphicFrameChg>
        <pc:graphicFrameChg chg="del">
          <ac:chgData name="Mathias Iversen" userId="dea6d89c-6f8a-44b0-80c2-5d37afda12c9" providerId="ADAL" clId="{C44E9491-B99C-4D69-B2C3-4C3716A5D0D7}" dt="2024-01-30T12:45:18.469" v="38" actId="478"/>
          <ac:graphicFrameMkLst>
            <pc:docMk/>
            <pc:sldMk cId="3510272984" sldId="264"/>
            <ac:graphicFrameMk id="7" creationId="{B3CF5E52-4E66-4A92-B241-36517A4716D9}"/>
          </ac:graphicFrameMkLst>
        </pc:graphicFrameChg>
      </pc:sldChg>
      <pc:sldChg chg="addSp delSp modSp mod">
        <pc:chgData name="Mathias Iversen" userId="dea6d89c-6f8a-44b0-80c2-5d37afda12c9" providerId="ADAL" clId="{C44E9491-B99C-4D69-B2C3-4C3716A5D0D7}" dt="2024-02-01T12:03:28.721" v="106" actId="2711"/>
        <pc:sldMkLst>
          <pc:docMk/>
          <pc:sldMk cId="2759248883" sldId="265"/>
        </pc:sldMkLst>
        <pc:spChg chg="mod">
          <ac:chgData name="Mathias Iversen" userId="dea6d89c-6f8a-44b0-80c2-5d37afda12c9" providerId="ADAL" clId="{C44E9491-B99C-4D69-B2C3-4C3716A5D0D7}" dt="2024-02-01T12:03:28.721" v="106" actId="2711"/>
          <ac:spMkLst>
            <pc:docMk/>
            <pc:sldMk cId="2759248883" sldId="265"/>
            <ac:spMk id="2" creationId="{CED31FAC-A3EA-48FB-A0E0-340ABFD5F939}"/>
          </ac:spMkLst>
        </pc:spChg>
        <pc:spChg chg="mod">
          <ac:chgData name="Mathias Iversen" userId="dea6d89c-6f8a-44b0-80c2-5d37afda12c9" providerId="ADAL" clId="{C44E9491-B99C-4D69-B2C3-4C3716A5D0D7}" dt="2024-02-01T12:03:28.721" v="106" actId="2711"/>
          <ac:spMkLst>
            <pc:docMk/>
            <pc:sldMk cId="2759248883" sldId="265"/>
            <ac:spMk id="3" creationId="{5BC03535-2EF7-4E35-87E0-19E654CF9889}"/>
          </ac:spMkLst>
        </pc:spChg>
        <pc:spChg chg="del">
          <ac:chgData name="Mathias Iversen" userId="dea6d89c-6f8a-44b0-80c2-5d37afda12c9" providerId="ADAL" clId="{C44E9491-B99C-4D69-B2C3-4C3716A5D0D7}" dt="2024-01-30T12:45:44.409" v="45" actId="478"/>
          <ac:spMkLst>
            <pc:docMk/>
            <pc:sldMk cId="2759248883" sldId="265"/>
            <ac:spMk id="4" creationId="{C131618D-BACB-42A9-8714-F890463B2284}"/>
          </ac:spMkLst>
        </pc:spChg>
        <pc:spChg chg="mod">
          <ac:chgData name="Mathias Iversen" userId="dea6d89c-6f8a-44b0-80c2-5d37afda12c9" providerId="ADAL" clId="{C44E9491-B99C-4D69-B2C3-4C3716A5D0D7}" dt="2024-02-01T12:03:28.721" v="106" actId="2711"/>
          <ac:spMkLst>
            <pc:docMk/>
            <pc:sldMk cId="2759248883" sldId="265"/>
            <ac:spMk id="5" creationId="{FAA6878B-EDB0-4AB0-B825-D2972B2C7F7E}"/>
          </ac:spMkLst>
        </pc:spChg>
        <pc:graphicFrameChg chg="add mod">
          <ac:chgData name="Mathias Iversen" userId="dea6d89c-6f8a-44b0-80c2-5d37afda12c9" providerId="ADAL" clId="{C44E9491-B99C-4D69-B2C3-4C3716A5D0D7}" dt="2024-02-01T12:03:28.721" v="106" actId="2711"/>
          <ac:graphicFrameMkLst>
            <pc:docMk/>
            <pc:sldMk cId="2759248883" sldId="265"/>
            <ac:graphicFrameMk id="6" creationId="{565D5D31-CB04-49B0-B035-2622605DFD62}"/>
          </ac:graphicFrameMkLst>
        </pc:graphicFrameChg>
        <pc:graphicFrameChg chg="del">
          <ac:chgData name="Mathias Iversen" userId="dea6d89c-6f8a-44b0-80c2-5d37afda12c9" providerId="ADAL" clId="{C44E9491-B99C-4D69-B2C3-4C3716A5D0D7}" dt="2024-01-30T12:45:41.521" v="44" actId="478"/>
          <ac:graphicFrameMkLst>
            <pc:docMk/>
            <pc:sldMk cId="2759248883" sldId="265"/>
            <ac:graphicFrameMk id="7" creationId="{565D5D31-CB04-49B0-B035-2622605DFD62}"/>
          </ac:graphicFrameMkLst>
        </pc:graphicFrameChg>
      </pc:sldChg>
      <pc:sldChg chg="addSp delSp modSp mod">
        <pc:chgData name="Mathias Iversen" userId="dea6d89c-6f8a-44b0-80c2-5d37afda12c9" providerId="ADAL" clId="{C44E9491-B99C-4D69-B2C3-4C3716A5D0D7}" dt="2024-02-01T12:03:31.647" v="107" actId="2711"/>
        <pc:sldMkLst>
          <pc:docMk/>
          <pc:sldMk cId="147554788" sldId="266"/>
        </pc:sldMkLst>
        <pc:spChg chg="mod">
          <ac:chgData name="Mathias Iversen" userId="dea6d89c-6f8a-44b0-80c2-5d37afda12c9" providerId="ADAL" clId="{C44E9491-B99C-4D69-B2C3-4C3716A5D0D7}" dt="2024-02-01T12:03:31.647" v="107" actId="2711"/>
          <ac:spMkLst>
            <pc:docMk/>
            <pc:sldMk cId="147554788" sldId="266"/>
            <ac:spMk id="2" creationId="{3B234F2D-7B56-4BDC-8E6C-010223FC65D0}"/>
          </ac:spMkLst>
        </pc:spChg>
        <pc:spChg chg="mod">
          <ac:chgData name="Mathias Iversen" userId="dea6d89c-6f8a-44b0-80c2-5d37afda12c9" providerId="ADAL" clId="{C44E9491-B99C-4D69-B2C3-4C3716A5D0D7}" dt="2024-02-01T12:03:31.647" v="107" actId="2711"/>
          <ac:spMkLst>
            <pc:docMk/>
            <pc:sldMk cId="147554788" sldId="266"/>
            <ac:spMk id="3" creationId="{2AE985C2-CF26-42E7-B7DC-DBC85F75C02D}"/>
          </ac:spMkLst>
        </pc:spChg>
        <pc:graphicFrameChg chg="del">
          <ac:chgData name="Mathias Iversen" userId="dea6d89c-6f8a-44b0-80c2-5d37afda12c9" providerId="ADAL" clId="{C44E9491-B99C-4D69-B2C3-4C3716A5D0D7}" dt="2024-01-30T12:46:05.999" v="52" actId="478"/>
          <ac:graphicFrameMkLst>
            <pc:docMk/>
            <pc:sldMk cId="147554788" sldId="266"/>
            <ac:graphicFrameMk id="4" creationId="{B348481C-EDA5-0CD1-B8D2-91D176172382}"/>
          </ac:graphicFrameMkLst>
        </pc:graphicFrameChg>
        <pc:graphicFrameChg chg="add mod modGraphic">
          <ac:chgData name="Mathias Iversen" userId="dea6d89c-6f8a-44b0-80c2-5d37afda12c9" providerId="ADAL" clId="{C44E9491-B99C-4D69-B2C3-4C3716A5D0D7}" dt="2024-01-30T12:46:32.644" v="59" actId="14100"/>
          <ac:graphicFrameMkLst>
            <pc:docMk/>
            <pc:sldMk cId="147554788" sldId="266"/>
            <ac:graphicFrameMk id="5" creationId="{11D04C81-FF2B-EEFC-DBE0-D3C652ABA996}"/>
          </ac:graphicFrameMkLst>
        </pc:graphicFrameChg>
      </pc:sldChg>
      <pc:sldChg chg="setBg">
        <pc:chgData name="Mathias Iversen" userId="dea6d89c-6f8a-44b0-80c2-5d37afda12c9" providerId="ADAL" clId="{C44E9491-B99C-4D69-B2C3-4C3716A5D0D7}" dt="2024-02-01T12:04:18.865" v="113"/>
        <pc:sldMkLst>
          <pc:docMk/>
          <pc:sldMk cId="4242451211" sldId="268"/>
        </pc:sldMkLst>
      </pc:sldChg>
      <pc:sldChg chg="modSp mod">
        <pc:chgData name="Mathias Iversen" userId="dea6d89c-6f8a-44b0-80c2-5d37afda12c9" providerId="ADAL" clId="{C44E9491-B99C-4D69-B2C3-4C3716A5D0D7}" dt="2024-02-01T15:21:25.286" v="128"/>
        <pc:sldMkLst>
          <pc:docMk/>
          <pc:sldMk cId="2318387446" sldId="283"/>
        </pc:sldMkLst>
        <pc:spChg chg="mod">
          <ac:chgData name="Mathias Iversen" userId="dea6d89c-6f8a-44b0-80c2-5d37afda12c9" providerId="ADAL" clId="{C44E9491-B99C-4D69-B2C3-4C3716A5D0D7}" dt="2024-02-01T15:21:25.286" v="128"/>
          <ac:spMkLst>
            <pc:docMk/>
            <pc:sldMk cId="2318387446" sldId="283"/>
            <ac:spMk id="8" creationId="{842FA2FF-C345-A6CD-25DE-6E3E19B361AD}"/>
          </ac:spMkLst>
        </pc:spChg>
        <pc:spChg chg="mod">
          <ac:chgData name="Mathias Iversen" userId="dea6d89c-6f8a-44b0-80c2-5d37afda12c9" providerId="ADAL" clId="{C44E9491-B99C-4D69-B2C3-4C3716A5D0D7}" dt="2024-02-01T12:02:15.632" v="91" actId="207"/>
          <ac:spMkLst>
            <pc:docMk/>
            <pc:sldMk cId="2318387446" sldId="283"/>
            <ac:spMk id="9" creationId="{665E5BC5-ACF7-E9DC-7995-9FB97E91591F}"/>
          </ac:spMkLst>
        </pc:spChg>
      </pc:sldChg>
      <pc:sldChg chg="modSp mod">
        <pc:chgData name="Mathias Iversen" userId="dea6d89c-6f8a-44b0-80c2-5d37afda12c9" providerId="ADAL" clId="{C44E9491-B99C-4D69-B2C3-4C3716A5D0D7}" dt="2024-02-01T15:21:25.286" v="128"/>
        <pc:sldMkLst>
          <pc:docMk/>
          <pc:sldMk cId="2954530852" sldId="284"/>
        </pc:sldMkLst>
        <pc:spChg chg="mod">
          <ac:chgData name="Mathias Iversen" userId="dea6d89c-6f8a-44b0-80c2-5d37afda12c9" providerId="ADAL" clId="{C44E9491-B99C-4D69-B2C3-4C3716A5D0D7}" dt="2024-02-01T12:03:58.432" v="111" actId="2711"/>
          <ac:spMkLst>
            <pc:docMk/>
            <pc:sldMk cId="2954530852" sldId="284"/>
            <ac:spMk id="2" creationId="{1B4599FE-5CDB-45BF-BE74-1177254806B3}"/>
          </ac:spMkLst>
        </pc:spChg>
        <pc:spChg chg="mod">
          <ac:chgData name="Mathias Iversen" userId="dea6d89c-6f8a-44b0-80c2-5d37afda12c9" providerId="ADAL" clId="{C44E9491-B99C-4D69-B2C3-4C3716A5D0D7}" dt="2024-02-01T12:03:58.432" v="111" actId="2711"/>
          <ac:spMkLst>
            <pc:docMk/>
            <pc:sldMk cId="2954530852" sldId="284"/>
            <ac:spMk id="4" creationId="{E3A00041-9F7B-4C31-B4C3-014FF513433D}"/>
          </ac:spMkLst>
        </pc:spChg>
        <pc:spChg chg="mod">
          <ac:chgData name="Mathias Iversen" userId="dea6d89c-6f8a-44b0-80c2-5d37afda12c9" providerId="ADAL" clId="{C44E9491-B99C-4D69-B2C3-4C3716A5D0D7}" dt="2024-02-01T15:21:25.286" v="128"/>
          <ac:spMkLst>
            <pc:docMk/>
            <pc:sldMk cId="2954530852" sldId="284"/>
            <ac:spMk id="6" creationId="{E32827FE-EFF7-14C6-E08D-FFC85AED4628}"/>
          </ac:spMkLst>
        </pc:spChg>
      </pc:sldChg>
      <pc:sldMasterChg chg="modSldLayout">
        <pc:chgData name="Mathias Iversen" userId="dea6d89c-6f8a-44b0-80c2-5d37afda12c9" providerId="ADAL" clId="{C44E9491-B99C-4D69-B2C3-4C3716A5D0D7}" dt="2024-02-01T15:21:25.286" v="128"/>
        <pc:sldMasterMkLst>
          <pc:docMk/>
          <pc:sldMasterMk cId="4210629792" sldId="2147483660"/>
        </pc:sldMasterMkLst>
        <pc:sldLayoutChg chg="modSp mod">
          <pc:chgData name="Mathias Iversen" userId="dea6d89c-6f8a-44b0-80c2-5d37afda12c9" providerId="ADAL" clId="{C44E9491-B99C-4D69-B2C3-4C3716A5D0D7}" dt="2024-02-01T15:21:25.286" v="128"/>
          <pc:sldLayoutMkLst>
            <pc:docMk/>
            <pc:sldMasterMk cId="4210629792" sldId="2147483660"/>
            <pc:sldLayoutMk cId="2110830415" sldId="2147483662"/>
          </pc:sldLayoutMkLst>
          <pc:spChg chg="mod">
            <ac:chgData name="Mathias Iversen" userId="dea6d89c-6f8a-44b0-80c2-5d37afda12c9" providerId="ADAL" clId="{C44E9491-B99C-4D69-B2C3-4C3716A5D0D7}" dt="2024-02-01T15:21:25.286" v="128"/>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C44E9491-B99C-4D69-B2C3-4C3716A5D0D7}" dt="2024-02-01T12:04:42.426" v="115"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C44E9491-B99C-4D69-B2C3-4C3716A5D0D7}" dt="2024-02-01T12:04:34.486" v="114" actId="1076"/>
          <pc:sldLayoutMkLst>
            <pc:docMk/>
            <pc:sldMasterMk cId="4210629792" sldId="2147483660"/>
            <pc:sldLayoutMk cId="1874524614" sldId="2147483663"/>
          </pc:sldLayoutMkLst>
          <pc:picChg chg="mod">
            <ac:chgData name="Mathias Iversen" userId="dea6d89c-6f8a-44b0-80c2-5d37afda12c9" providerId="ADAL" clId="{C44E9491-B99C-4D69-B2C3-4C3716A5D0D7}" dt="2024-02-01T12:04:34.486" v="114"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C44E9491-B99C-4D69-B2C3-4C3716A5D0D7}" dt="2024-02-01T12:05:44.006" v="127" actId="208"/>
          <pc:sldLayoutMkLst>
            <pc:docMk/>
            <pc:sldMasterMk cId="4210629792" sldId="2147483660"/>
            <pc:sldLayoutMk cId="1137365639" sldId="2147483681"/>
          </pc:sldLayoutMkLst>
          <pc:cxnChg chg="mod">
            <ac:chgData name="Mathias Iversen" userId="dea6d89c-6f8a-44b0-80c2-5d37afda12c9" providerId="ADAL" clId="{C44E9491-B99C-4D69-B2C3-4C3716A5D0D7}" dt="2024-02-01T12:05:44.006" v="127"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C44E9491-B99C-4D69-B2C3-4C3716A5D0D7}" dt="2024-02-01T12:05:01.830" v="118" actId="208"/>
          <pc:sldLayoutMkLst>
            <pc:docMk/>
            <pc:sldMasterMk cId="4210629792" sldId="2147483660"/>
            <pc:sldLayoutMk cId="4126966658" sldId="2147483682"/>
          </pc:sldLayoutMkLst>
          <pc:spChg chg="mod">
            <ac:chgData name="Mathias Iversen" userId="dea6d89c-6f8a-44b0-80c2-5d37afda12c9" providerId="ADAL" clId="{C44E9491-B99C-4D69-B2C3-4C3716A5D0D7}" dt="2024-02-01T12:04:58.140" v="117"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C44E9491-B99C-4D69-B2C3-4C3716A5D0D7}" dt="2024-02-01T12:05:01.830" v="118"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C44E9491-B99C-4D69-B2C3-4C3716A5D0D7}" dt="2024-02-01T12:04:48.126" v="116"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C44E9491-B99C-4D69-B2C3-4C3716A5D0D7}" dt="2024-02-01T12:05:07.283" v="119" actId="208"/>
          <pc:sldLayoutMkLst>
            <pc:docMk/>
            <pc:sldMasterMk cId="4210629792" sldId="2147483660"/>
            <pc:sldLayoutMk cId="210778978" sldId="2147483683"/>
          </pc:sldLayoutMkLst>
          <pc:cxnChg chg="mod">
            <ac:chgData name="Mathias Iversen" userId="dea6d89c-6f8a-44b0-80c2-5d37afda12c9" providerId="ADAL" clId="{C44E9491-B99C-4D69-B2C3-4C3716A5D0D7}" dt="2024-02-01T12:05:07.283" v="119"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C44E9491-B99C-4D69-B2C3-4C3716A5D0D7}" dt="2024-02-01T12:05:12.412" v="120" actId="208"/>
          <pc:sldLayoutMkLst>
            <pc:docMk/>
            <pc:sldMasterMk cId="4210629792" sldId="2147483660"/>
            <pc:sldLayoutMk cId="3497793653" sldId="2147483684"/>
          </pc:sldLayoutMkLst>
          <pc:cxnChg chg="mod">
            <ac:chgData name="Mathias Iversen" userId="dea6d89c-6f8a-44b0-80c2-5d37afda12c9" providerId="ADAL" clId="{C44E9491-B99C-4D69-B2C3-4C3716A5D0D7}" dt="2024-02-01T12:05:12.412" v="120"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C44E9491-B99C-4D69-B2C3-4C3716A5D0D7}" dt="2024-02-01T12:05:17.144" v="121" actId="208"/>
          <pc:sldLayoutMkLst>
            <pc:docMk/>
            <pc:sldMasterMk cId="4210629792" sldId="2147483660"/>
            <pc:sldLayoutMk cId="783061069" sldId="2147483685"/>
          </pc:sldLayoutMkLst>
          <pc:cxnChg chg="mod">
            <ac:chgData name="Mathias Iversen" userId="dea6d89c-6f8a-44b0-80c2-5d37afda12c9" providerId="ADAL" clId="{C44E9491-B99C-4D69-B2C3-4C3716A5D0D7}" dt="2024-02-01T12:05:17.144" v="121"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C44E9491-B99C-4D69-B2C3-4C3716A5D0D7}" dt="2024-02-01T12:05:21.772" v="122" actId="208"/>
          <pc:sldLayoutMkLst>
            <pc:docMk/>
            <pc:sldMasterMk cId="4210629792" sldId="2147483660"/>
            <pc:sldLayoutMk cId="3228309435" sldId="2147483686"/>
          </pc:sldLayoutMkLst>
          <pc:cxnChg chg="mod">
            <ac:chgData name="Mathias Iversen" userId="dea6d89c-6f8a-44b0-80c2-5d37afda12c9" providerId="ADAL" clId="{C44E9491-B99C-4D69-B2C3-4C3716A5D0D7}" dt="2024-02-01T12:05:21.772" v="122"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C44E9491-B99C-4D69-B2C3-4C3716A5D0D7}" dt="2024-02-01T12:05:26.420" v="123" actId="208"/>
          <pc:sldLayoutMkLst>
            <pc:docMk/>
            <pc:sldMasterMk cId="4210629792" sldId="2147483660"/>
            <pc:sldLayoutMk cId="1374499944" sldId="2147483687"/>
          </pc:sldLayoutMkLst>
          <pc:cxnChg chg="mod">
            <ac:chgData name="Mathias Iversen" userId="dea6d89c-6f8a-44b0-80c2-5d37afda12c9" providerId="ADAL" clId="{C44E9491-B99C-4D69-B2C3-4C3716A5D0D7}" dt="2024-02-01T12:05:26.420" v="123"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C44E9491-B99C-4D69-B2C3-4C3716A5D0D7}" dt="2024-02-01T12:05:30.305" v="124" actId="208"/>
          <pc:sldLayoutMkLst>
            <pc:docMk/>
            <pc:sldMasterMk cId="4210629792" sldId="2147483660"/>
            <pc:sldLayoutMk cId="2112347531" sldId="2147483688"/>
          </pc:sldLayoutMkLst>
          <pc:cxnChg chg="mod">
            <ac:chgData name="Mathias Iversen" userId="dea6d89c-6f8a-44b0-80c2-5d37afda12c9" providerId="ADAL" clId="{C44E9491-B99C-4D69-B2C3-4C3716A5D0D7}" dt="2024-02-01T12:05:30.305" v="124"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C44E9491-B99C-4D69-B2C3-4C3716A5D0D7}" dt="2024-02-01T12:05:34.301" v="125" actId="208"/>
          <pc:sldLayoutMkLst>
            <pc:docMk/>
            <pc:sldMasterMk cId="4210629792" sldId="2147483660"/>
            <pc:sldLayoutMk cId="655889488" sldId="2147483689"/>
          </pc:sldLayoutMkLst>
          <pc:cxnChg chg="mod">
            <ac:chgData name="Mathias Iversen" userId="dea6d89c-6f8a-44b0-80c2-5d37afda12c9" providerId="ADAL" clId="{C44E9491-B99C-4D69-B2C3-4C3716A5D0D7}" dt="2024-02-01T12:05:34.301" v="125"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C44E9491-B99C-4D69-B2C3-4C3716A5D0D7}" dt="2024-02-01T12:05:39.722" v="126" actId="208"/>
          <pc:sldLayoutMkLst>
            <pc:docMk/>
            <pc:sldMasterMk cId="4210629792" sldId="2147483660"/>
            <pc:sldLayoutMk cId="2008485101" sldId="2147483690"/>
          </pc:sldLayoutMkLst>
          <pc:cxnChg chg="mod">
            <ac:chgData name="Mathias Iversen" userId="dea6d89c-6f8a-44b0-80c2-5d37afda12c9" providerId="ADAL" clId="{C44E9491-B99C-4D69-B2C3-4C3716A5D0D7}" dt="2024-02-01T12:05:39.722" v="126"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30D91907-C5EA-42A3-AC40-A4CF63EA8F7F}"/>
    <pc:docChg chg="addSld delSld modSld">
      <pc:chgData name="Andreas Benedictow" userId="e251fadf-16f4-4c88-b2c0-d8c4cd891c2a" providerId="ADAL" clId="{30D91907-C5EA-42A3-AC40-A4CF63EA8F7F}" dt="2022-10-01T14:32:29.337" v="154"/>
      <pc:docMkLst>
        <pc:docMk/>
      </pc:docMkLst>
      <pc:sldChg chg="del">
        <pc:chgData name="Andreas Benedictow" userId="e251fadf-16f4-4c88-b2c0-d8c4cd891c2a" providerId="ADAL" clId="{30D91907-C5EA-42A3-AC40-A4CF63EA8F7F}" dt="2022-10-01T14:32:27.256" v="153" actId="47"/>
        <pc:sldMkLst>
          <pc:docMk/>
          <pc:sldMk cId="4115640021" sldId="257"/>
        </pc:sldMkLst>
      </pc:sldChg>
      <pc:sldChg chg="modSp mod">
        <pc:chgData name="Andreas Benedictow" userId="e251fadf-16f4-4c88-b2c0-d8c4cd891c2a" providerId="ADAL" clId="{30D91907-C5EA-42A3-AC40-A4CF63EA8F7F}" dt="2022-09-30T21:40:27.606" v="123" actId="20577"/>
        <pc:sldMkLst>
          <pc:docMk/>
          <pc:sldMk cId="896002109" sldId="259"/>
        </pc:sldMkLst>
        <pc:spChg chg="mod">
          <ac:chgData name="Andreas Benedictow" userId="e251fadf-16f4-4c88-b2c0-d8c4cd891c2a" providerId="ADAL" clId="{30D91907-C5EA-42A3-AC40-A4CF63EA8F7F}" dt="2022-09-30T21:40:27.606" v="123" actId="20577"/>
          <ac:spMkLst>
            <pc:docMk/>
            <pc:sldMk cId="896002109" sldId="259"/>
            <ac:spMk id="5" creationId="{1E8A7A64-34DF-43BB-954C-68720DEF1ED4}"/>
          </ac:spMkLst>
        </pc:spChg>
        <pc:spChg chg="mod">
          <ac:chgData name="Andreas Benedictow" userId="e251fadf-16f4-4c88-b2c0-d8c4cd891c2a" providerId="ADAL" clId="{30D91907-C5EA-42A3-AC40-A4CF63EA8F7F}" dt="2022-09-30T16:58:43.395" v="39"/>
          <ac:spMkLst>
            <pc:docMk/>
            <pc:sldMk cId="896002109" sldId="259"/>
            <ac:spMk id="6" creationId="{3D22DDDA-9DE4-498E-ACF4-7CCFECE49DE6}"/>
          </ac:spMkLst>
        </pc:spChg>
      </pc:sldChg>
      <pc:sldChg chg="modSp mod">
        <pc:chgData name="Andreas Benedictow" userId="e251fadf-16f4-4c88-b2c0-d8c4cd891c2a" providerId="ADAL" clId="{30D91907-C5EA-42A3-AC40-A4CF63EA8F7F}" dt="2022-09-30T21:41:50.987" v="138" actId="14100"/>
        <pc:sldMkLst>
          <pc:docMk/>
          <pc:sldMk cId="3970472295" sldId="260"/>
        </pc:sldMkLst>
        <pc:picChg chg="mod">
          <ac:chgData name="Andreas Benedictow" userId="e251fadf-16f4-4c88-b2c0-d8c4cd891c2a" providerId="ADAL" clId="{30D91907-C5EA-42A3-AC40-A4CF63EA8F7F}" dt="2022-09-30T21:40:49.052" v="125" actId="14100"/>
          <ac:picMkLst>
            <pc:docMk/>
            <pc:sldMk cId="3970472295" sldId="260"/>
            <ac:picMk id="6" creationId="{A39EE14F-E75B-77C0-17EC-A74C7D6C01E4}"/>
          </ac:picMkLst>
        </pc:picChg>
        <pc:picChg chg="mod">
          <ac:chgData name="Andreas Benedictow" userId="e251fadf-16f4-4c88-b2c0-d8c4cd891c2a" providerId="ADAL" clId="{30D91907-C5EA-42A3-AC40-A4CF63EA8F7F}" dt="2022-09-30T21:41:50.987" v="138" actId="14100"/>
          <ac:picMkLst>
            <pc:docMk/>
            <pc:sldMk cId="3970472295" sldId="260"/>
            <ac:picMk id="7" creationId="{AB31DB91-12CC-724D-BA1A-A7A51B9DE100}"/>
          </ac:picMkLst>
        </pc:picChg>
      </pc:sldChg>
      <pc:sldChg chg="modSp mod">
        <pc:chgData name="Andreas Benedictow" userId="e251fadf-16f4-4c88-b2c0-d8c4cd891c2a" providerId="ADAL" clId="{30D91907-C5EA-42A3-AC40-A4CF63EA8F7F}" dt="2022-09-30T21:41:55.406" v="139" actId="14100"/>
        <pc:sldMkLst>
          <pc:docMk/>
          <pc:sldMk cId="4227913639" sldId="261"/>
        </pc:sldMkLst>
        <pc:picChg chg="mod">
          <ac:chgData name="Andreas Benedictow" userId="e251fadf-16f4-4c88-b2c0-d8c4cd891c2a" providerId="ADAL" clId="{30D91907-C5EA-42A3-AC40-A4CF63EA8F7F}" dt="2022-09-30T21:41:02.990" v="129" actId="1037"/>
          <ac:picMkLst>
            <pc:docMk/>
            <pc:sldMk cId="4227913639" sldId="261"/>
            <ac:picMk id="6" creationId="{BED23DEE-FA09-F7F8-F991-6B115E39434D}"/>
          </ac:picMkLst>
        </pc:picChg>
        <pc:picChg chg="mod">
          <ac:chgData name="Andreas Benedictow" userId="e251fadf-16f4-4c88-b2c0-d8c4cd891c2a" providerId="ADAL" clId="{30D91907-C5EA-42A3-AC40-A4CF63EA8F7F}" dt="2022-09-30T21:41:55.406" v="139" actId="14100"/>
          <ac:picMkLst>
            <pc:docMk/>
            <pc:sldMk cId="4227913639" sldId="261"/>
            <ac:picMk id="7" creationId="{67DF81E4-4C40-1040-A681-A3E12F33BA85}"/>
          </ac:picMkLst>
        </pc:picChg>
      </pc:sldChg>
      <pc:sldChg chg="modSp mod">
        <pc:chgData name="Andreas Benedictow" userId="e251fadf-16f4-4c88-b2c0-d8c4cd891c2a" providerId="ADAL" clId="{30D91907-C5EA-42A3-AC40-A4CF63EA8F7F}" dt="2022-09-30T21:42:03.841" v="141"/>
        <pc:sldMkLst>
          <pc:docMk/>
          <pc:sldMk cId="3231943566" sldId="262"/>
        </pc:sldMkLst>
        <pc:graphicFrameChg chg="mod">
          <ac:chgData name="Andreas Benedictow" userId="e251fadf-16f4-4c88-b2c0-d8c4cd891c2a" providerId="ADAL" clId="{30D91907-C5EA-42A3-AC40-A4CF63EA8F7F}" dt="2022-09-30T21:42:03.841" v="141"/>
          <ac:graphicFrameMkLst>
            <pc:docMk/>
            <pc:sldMk cId="3231943566" sldId="262"/>
            <ac:graphicFrameMk id="8" creationId="{0ED72AAB-BA63-45A0-82FC-8465392D6E35}"/>
          </ac:graphicFrameMkLst>
        </pc:graphicFrameChg>
        <pc:picChg chg="mod">
          <ac:chgData name="Andreas Benedictow" userId="e251fadf-16f4-4c88-b2c0-d8c4cd891c2a" providerId="ADAL" clId="{30D91907-C5EA-42A3-AC40-A4CF63EA8F7F}" dt="2022-09-30T21:41:13.644" v="131" actId="14100"/>
          <ac:picMkLst>
            <pc:docMk/>
            <pc:sldMk cId="3231943566" sldId="262"/>
            <ac:picMk id="7" creationId="{5795513E-539B-4E8F-3434-6060BC23945D}"/>
          </ac:picMkLst>
        </pc:picChg>
      </pc:sldChg>
      <pc:sldChg chg="modSp mod">
        <pc:chgData name="Andreas Benedictow" userId="e251fadf-16f4-4c88-b2c0-d8c4cd891c2a" providerId="ADAL" clId="{30D91907-C5EA-42A3-AC40-A4CF63EA8F7F}" dt="2022-09-30T21:43:04.700" v="152" actId="14100"/>
        <pc:sldMkLst>
          <pc:docMk/>
          <pc:sldMk cId="1774366261" sldId="263"/>
        </pc:sldMkLst>
        <pc:graphicFrameChg chg="mod">
          <ac:chgData name="Andreas Benedictow" userId="e251fadf-16f4-4c88-b2c0-d8c4cd891c2a" providerId="ADAL" clId="{30D91907-C5EA-42A3-AC40-A4CF63EA8F7F}" dt="2022-09-30T21:42:53.245" v="149" actId="14100"/>
          <ac:graphicFrameMkLst>
            <pc:docMk/>
            <pc:sldMk cId="1774366261" sldId="263"/>
            <ac:graphicFrameMk id="11" creationId="{04C9A6BB-FE16-40FD-84B3-289BA1138AA3}"/>
          </ac:graphicFrameMkLst>
        </pc:graphicFrameChg>
        <pc:picChg chg="mod">
          <ac:chgData name="Andreas Benedictow" userId="e251fadf-16f4-4c88-b2c0-d8c4cd891c2a" providerId="ADAL" clId="{30D91907-C5EA-42A3-AC40-A4CF63EA8F7F}" dt="2022-09-30T21:43:04.700" v="152" actId="14100"/>
          <ac:picMkLst>
            <pc:docMk/>
            <pc:sldMk cId="1774366261" sldId="263"/>
            <ac:picMk id="7" creationId="{DB149887-D8A0-D1B2-F261-2397778B3513}"/>
          </ac:picMkLst>
        </pc:picChg>
      </pc:sldChg>
      <pc:sldChg chg="add del">
        <pc:chgData name="Andreas Benedictow" userId="e251fadf-16f4-4c88-b2c0-d8c4cd891c2a" providerId="ADAL" clId="{30D91907-C5EA-42A3-AC40-A4CF63EA8F7F}" dt="2022-09-30T16:58:55.959" v="41"/>
        <pc:sldMkLst>
          <pc:docMk/>
          <pc:sldMk cId="4159957464" sldId="267"/>
        </pc:sldMkLst>
      </pc:sldChg>
      <pc:sldChg chg="add">
        <pc:chgData name="Andreas Benedictow" userId="e251fadf-16f4-4c88-b2c0-d8c4cd891c2a" providerId="ADAL" clId="{30D91907-C5EA-42A3-AC40-A4CF63EA8F7F}" dt="2022-10-01T14:32:29.337" v="154"/>
        <pc:sldMkLst>
          <pc:docMk/>
          <pc:sldMk cId="3836130264" sldId="282"/>
        </pc:sldMkLst>
      </pc:sldChg>
    </pc:docChg>
  </pc:docChgLst>
  <pc:docChgLst>
    <pc:chgData name="Mathias Iversen" userId="dea6d89c-6f8a-44b0-80c2-5d37afda12c9" providerId="ADAL" clId="{B11F81F2-6EF0-4607-B665-6FDB8289D5EC}"/>
    <pc:docChg chg="undo custSel modSld">
      <pc:chgData name="Mathias Iversen" userId="dea6d89c-6f8a-44b0-80c2-5d37afda12c9" providerId="ADAL" clId="{B11F81F2-6EF0-4607-B665-6FDB8289D5EC}" dt="2022-09-30T09:08:42.661" v="292" actId="13926"/>
      <pc:docMkLst>
        <pc:docMk/>
      </pc:docMkLst>
      <pc:sldChg chg="modSp mod">
        <pc:chgData name="Mathias Iversen" userId="dea6d89c-6f8a-44b0-80c2-5d37afda12c9" providerId="ADAL" clId="{B11F81F2-6EF0-4607-B665-6FDB8289D5EC}" dt="2022-09-29T15:33:01.808" v="13" actId="13926"/>
        <pc:sldMkLst>
          <pc:docMk/>
          <pc:sldMk cId="2921733838" sldId="256"/>
        </pc:sldMkLst>
        <pc:spChg chg="mod">
          <ac:chgData name="Mathias Iversen" userId="dea6d89c-6f8a-44b0-80c2-5d37afda12c9" providerId="ADAL" clId="{B11F81F2-6EF0-4607-B665-6FDB8289D5EC}" dt="2022-09-29T15:33:01.808" v="13" actId="13926"/>
          <ac:spMkLst>
            <pc:docMk/>
            <pc:sldMk cId="2921733838" sldId="256"/>
            <ac:spMk id="10" creationId="{B69A85C2-560C-48D5-B2E2-E0F8F842FD36}"/>
          </ac:spMkLst>
        </pc:spChg>
      </pc:sldChg>
      <pc:sldChg chg="modSp mod">
        <pc:chgData name="Mathias Iversen" userId="dea6d89c-6f8a-44b0-80c2-5d37afda12c9" providerId="ADAL" clId="{B11F81F2-6EF0-4607-B665-6FDB8289D5EC}" dt="2022-09-30T09:08:32.992" v="288" actId="20577"/>
        <pc:sldMkLst>
          <pc:docMk/>
          <pc:sldMk cId="2266341024" sldId="258"/>
        </pc:sldMkLst>
        <pc:spChg chg="mod">
          <ac:chgData name="Mathias Iversen" userId="dea6d89c-6f8a-44b0-80c2-5d37afda12c9" providerId="ADAL" clId="{B11F81F2-6EF0-4607-B665-6FDB8289D5EC}" dt="2022-09-29T15:33:07.947" v="23" actId="13926"/>
          <ac:spMkLst>
            <pc:docMk/>
            <pc:sldMk cId="2266341024" sldId="258"/>
            <ac:spMk id="5" creationId="{DCB85E03-0B2F-42F1-9007-A95BF715A50A}"/>
          </ac:spMkLst>
        </pc:spChg>
        <pc:spChg chg="mod">
          <ac:chgData name="Mathias Iversen" userId="dea6d89c-6f8a-44b0-80c2-5d37afda12c9" providerId="ADAL" clId="{B11F81F2-6EF0-4607-B665-6FDB8289D5EC}" dt="2022-09-29T15:33:31.111" v="40" actId="13926"/>
          <ac:spMkLst>
            <pc:docMk/>
            <pc:sldMk cId="2266341024" sldId="258"/>
            <ac:spMk id="7" creationId="{A520775E-5075-45E6-A50A-04E4D42EAF3E}"/>
          </ac:spMkLst>
        </pc:spChg>
        <pc:spChg chg="mod">
          <ac:chgData name="Mathias Iversen" userId="dea6d89c-6f8a-44b0-80c2-5d37afda12c9" providerId="ADAL" clId="{B11F81F2-6EF0-4607-B665-6FDB8289D5EC}" dt="2022-09-29T15:48:18.208" v="281" actId="13926"/>
          <ac:spMkLst>
            <pc:docMk/>
            <pc:sldMk cId="2266341024" sldId="258"/>
            <ac:spMk id="8" creationId="{E5A98933-AC8C-4903-A2E5-17FCC5FBBC66}"/>
          </ac:spMkLst>
        </pc:spChg>
        <pc:spChg chg="mod">
          <ac:chgData name="Mathias Iversen" userId="dea6d89c-6f8a-44b0-80c2-5d37afda12c9" providerId="ADAL" clId="{B11F81F2-6EF0-4607-B665-6FDB8289D5EC}" dt="2022-09-29T15:33:31.111" v="40" actId="13926"/>
          <ac:spMkLst>
            <pc:docMk/>
            <pc:sldMk cId="2266341024" sldId="258"/>
            <ac:spMk id="9" creationId="{29E4AEA2-D6D7-44B7-8DEF-EB1A3917D576}"/>
          </ac:spMkLst>
        </pc:spChg>
        <pc:spChg chg="mod">
          <ac:chgData name="Mathias Iversen" userId="dea6d89c-6f8a-44b0-80c2-5d37afda12c9" providerId="ADAL" clId="{B11F81F2-6EF0-4607-B665-6FDB8289D5EC}" dt="2022-09-29T15:48:15.669" v="280" actId="13926"/>
          <ac:spMkLst>
            <pc:docMk/>
            <pc:sldMk cId="2266341024" sldId="258"/>
            <ac:spMk id="10" creationId="{2E9EBEB7-19CF-4E7A-9B6C-502E35EDACCE}"/>
          </ac:spMkLst>
        </pc:spChg>
        <pc:spChg chg="mod">
          <ac:chgData name="Mathias Iversen" userId="dea6d89c-6f8a-44b0-80c2-5d37afda12c9" providerId="ADAL" clId="{B11F81F2-6EF0-4607-B665-6FDB8289D5EC}" dt="2022-09-29T15:33:31.111" v="40" actId="13926"/>
          <ac:spMkLst>
            <pc:docMk/>
            <pc:sldMk cId="2266341024" sldId="258"/>
            <ac:spMk id="11" creationId="{37771598-A4AC-4670-8AF9-BD1A9A0B5FD6}"/>
          </ac:spMkLst>
        </pc:spChg>
        <pc:spChg chg="mod">
          <ac:chgData name="Mathias Iversen" userId="dea6d89c-6f8a-44b0-80c2-5d37afda12c9" providerId="ADAL" clId="{B11F81F2-6EF0-4607-B665-6FDB8289D5EC}" dt="2022-09-29T15:33:31.111" v="40" actId="13926"/>
          <ac:spMkLst>
            <pc:docMk/>
            <pc:sldMk cId="2266341024" sldId="258"/>
            <ac:spMk id="15" creationId="{74CEA7D0-9A41-43C0-8F69-F80152925B55}"/>
          </ac:spMkLst>
        </pc:spChg>
        <pc:spChg chg="mod">
          <ac:chgData name="Mathias Iversen" userId="dea6d89c-6f8a-44b0-80c2-5d37afda12c9" providerId="ADAL" clId="{B11F81F2-6EF0-4607-B665-6FDB8289D5EC}" dt="2022-09-30T09:08:32.992" v="288" actId="20577"/>
          <ac:spMkLst>
            <pc:docMk/>
            <pc:sldMk cId="2266341024" sldId="258"/>
            <ac:spMk id="16" creationId="{4957F703-1885-40F1-9499-64EAC6608670}"/>
          </ac:spMkLst>
        </pc:spChg>
      </pc:sldChg>
      <pc:sldChg chg="modSp mod">
        <pc:chgData name="Mathias Iversen" userId="dea6d89c-6f8a-44b0-80c2-5d37afda12c9" providerId="ADAL" clId="{B11F81F2-6EF0-4607-B665-6FDB8289D5EC}" dt="2022-09-30T09:08:42.661" v="292" actId="13926"/>
        <pc:sldMkLst>
          <pc:docMk/>
          <pc:sldMk cId="896002109" sldId="259"/>
        </pc:sldMkLst>
        <pc:spChg chg="mod">
          <ac:chgData name="Mathias Iversen" userId="dea6d89c-6f8a-44b0-80c2-5d37afda12c9" providerId="ADAL" clId="{B11F81F2-6EF0-4607-B665-6FDB8289D5EC}" dt="2022-09-29T15:33:36.129" v="50" actId="13926"/>
          <ac:spMkLst>
            <pc:docMk/>
            <pc:sldMk cId="896002109" sldId="259"/>
            <ac:spMk id="3" creationId="{43909665-C217-4DB2-97FB-7DC8B46D243A}"/>
          </ac:spMkLst>
        </pc:spChg>
        <pc:spChg chg="mod">
          <ac:chgData name="Mathias Iversen" userId="dea6d89c-6f8a-44b0-80c2-5d37afda12c9" providerId="ADAL" clId="{B11F81F2-6EF0-4607-B665-6FDB8289D5EC}" dt="2022-09-30T09:08:42.661" v="292" actId="13926"/>
          <ac:spMkLst>
            <pc:docMk/>
            <pc:sldMk cId="896002109" sldId="259"/>
            <ac:spMk id="4" creationId="{E7C91537-7CFF-43F2-851D-E5F652C25A99}"/>
          </ac:spMkLst>
        </pc:spChg>
      </pc:sldChg>
      <pc:sldChg chg="addSp modSp mod">
        <pc:chgData name="Mathias Iversen" userId="dea6d89c-6f8a-44b0-80c2-5d37afda12c9" providerId="ADAL" clId="{B11F81F2-6EF0-4607-B665-6FDB8289D5EC}" dt="2022-09-29T15:36:13.998" v="143" actId="1076"/>
        <pc:sldMkLst>
          <pc:docMk/>
          <pc:sldMk cId="3970472295" sldId="260"/>
        </pc:sldMkLst>
        <pc:spChg chg="mod">
          <ac:chgData name="Mathias Iversen" userId="dea6d89c-6f8a-44b0-80c2-5d37afda12c9" providerId="ADAL" clId="{B11F81F2-6EF0-4607-B665-6FDB8289D5EC}" dt="2022-09-29T15:36:03.448" v="141" actId="20577"/>
          <ac:spMkLst>
            <pc:docMk/>
            <pc:sldMk cId="3970472295" sldId="260"/>
            <ac:spMk id="3" creationId="{B866CE4E-6058-4C29-BFC5-5B4F79318F87}"/>
          </ac:spMkLst>
        </pc:spChg>
        <pc:spChg chg="mod">
          <ac:chgData name="Mathias Iversen" userId="dea6d89c-6f8a-44b0-80c2-5d37afda12c9" providerId="ADAL" clId="{B11F81F2-6EF0-4607-B665-6FDB8289D5EC}" dt="2022-09-29T15:35:13.078" v="122" actId="20577"/>
          <ac:spMkLst>
            <pc:docMk/>
            <pc:sldMk cId="3970472295" sldId="260"/>
            <ac:spMk id="4" creationId="{08AB9232-4863-462B-955D-4E84A7303FF7}"/>
          </ac:spMkLst>
        </pc:spChg>
        <pc:picChg chg="add mod ord">
          <ac:chgData name="Mathias Iversen" userId="dea6d89c-6f8a-44b0-80c2-5d37afda12c9" providerId="ADAL" clId="{B11F81F2-6EF0-4607-B665-6FDB8289D5EC}" dt="2022-09-29T15:35:32.498" v="127" actId="1076"/>
          <ac:picMkLst>
            <pc:docMk/>
            <pc:sldMk cId="3970472295" sldId="260"/>
            <ac:picMk id="6" creationId="{A39EE14F-E75B-77C0-17EC-A74C7D6C01E4}"/>
          </ac:picMkLst>
        </pc:picChg>
        <pc:picChg chg="add mod">
          <ac:chgData name="Mathias Iversen" userId="dea6d89c-6f8a-44b0-80c2-5d37afda12c9" providerId="ADAL" clId="{B11F81F2-6EF0-4607-B665-6FDB8289D5EC}" dt="2022-09-29T15:36:13.998" v="143" actId="1076"/>
          <ac:picMkLst>
            <pc:docMk/>
            <pc:sldMk cId="3970472295" sldId="260"/>
            <ac:picMk id="7" creationId="{AB31DB91-12CC-724D-BA1A-A7A51B9DE100}"/>
          </ac:picMkLst>
        </pc:picChg>
      </pc:sldChg>
      <pc:sldChg chg="addSp modSp mod">
        <pc:chgData name="Mathias Iversen" userId="dea6d89c-6f8a-44b0-80c2-5d37afda12c9" providerId="ADAL" clId="{B11F81F2-6EF0-4607-B665-6FDB8289D5EC}" dt="2022-09-29T15:36:37.938" v="148" actId="1076"/>
        <pc:sldMkLst>
          <pc:docMk/>
          <pc:sldMk cId="4227913639" sldId="261"/>
        </pc:sldMkLst>
        <pc:spChg chg="mod">
          <ac:chgData name="Mathias Iversen" userId="dea6d89c-6f8a-44b0-80c2-5d37afda12c9" providerId="ADAL" clId="{B11F81F2-6EF0-4607-B665-6FDB8289D5EC}" dt="2022-09-29T15:34:13.780" v="114" actId="13926"/>
          <ac:spMkLst>
            <pc:docMk/>
            <pc:sldMk cId="4227913639" sldId="261"/>
            <ac:spMk id="3" creationId="{6492862D-89D0-469B-9B7F-A96A7E7667E2}"/>
          </ac:spMkLst>
        </pc:spChg>
        <pc:spChg chg="mod">
          <ac:chgData name="Mathias Iversen" userId="dea6d89c-6f8a-44b0-80c2-5d37afda12c9" providerId="ADAL" clId="{B11F81F2-6EF0-4607-B665-6FDB8289D5EC}" dt="2022-09-29T15:33:47.289" v="74" actId="13926"/>
          <ac:spMkLst>
            <pc:docMk/>
            <pc:sldMk cId="4227913639" sldId="261"/>
            <ac:spMk id="4" creationId="{DCD4FF8B-8E6F-4257-96B2-BCCDA6A41A74}"/>
          </ac:spMkLst>
        </pc:spChg>
        <pc:picChg chg="add mod ord">
          <ac:chgData name="Mathias Iversen" userId="dea6d89c-6f8a-44b0-80c2-5d37afda12c9" providerId="ADAL" clId="{B11F81F2-6EF0-4607-B665-6FDB8289D5EC}" dt="2022-09-29T15:36:30.151" v="146" actId="167"/>
          <ac:picMkLst>
            <pc:docMk/>
            <pc:sldMk cId="4227913639" sldId="261"/>
            <ac:picMk id="6" creationId="{BED23DEE-FA09-F7F8-F991-6B115E39434D}"/>
          </ac:picMkLst>
        </pc:picChg>
        <pc:picChg chg="add mod">
          <ac:chgData name="Mathias Iversen" userId="dea6d89c-6f8a-44b0-80c2-5d37afda12c9" providerId="ADAL" clId="{B11F81F2-6EF0-4607-B665-6FDB8289D5EC}" dt="2022-09-29T15:36:37.938" v="148" actId="1076"/>
          <ac:picMkLst>
            <pc:docMk/>
            <pc:sldMk cId="4227913639" sldId="261"/>
            <ac:picMk id="7" creationId="{67DF81E4-4C40-1040-A681-A3E12F33BA85}"/>
          </ac:picMkLst>
        </pc:picChg>
      </pc:sldChg>
      <pc:sldChg chg="addSp modSp mod">
        <pc:chgData name="Mathias Iversen" userId="dea6d89c-6f8a-44b0-80c2-5d37afda12c9" providerId="ADAL" clId="{B11F81F2-6EF0-4607-B665-6FDB8289D5EC}" dt="2022-09-29T15:45:54.758" v="232"/>
        <pc:sldMkLst>
          <pc:docMk/>
          <pc:sldMk cId="3231943566" sldId="262"/>
        </pc:sldMkLst>
        <pc:spChg chg="mod">
          <ac:chgData name="Mathias Iversen" userId="dea6d89c-6f8a-44b0-80c2-5d37afda12c9" providerId="ADAL" clId="{B11F81F2-6EF0-4607-B665-6FDB8289D5EC}" dt="2022-09-29T15:45:02.538" v="225" actId="13926"/>
          <ac:spMkLst>
            <pc:docMk/>
            <pc:sldMk cId="3231943566" sldId="262"/>
            <ac:spMk id="3" creationId="{A2B64911-99D7-4000-862B-A9755BD58BEE}"/>
          </ac:spMkLst>
        </pc:spChg>
        <pc:spChg chg="mod">
          <ac:chgData name="Mathias Iversen" userId="dea6d89c-6f8a-44b0-80c2-5d37afda12c9" providerId="ADAL" clId="{B11F81F2-6EF0-4607-B665-6FDB8289D5EC}" dt="2022-09-29T15:33:51.577" v="84" actId="13926"/>
          <ac:spMkLst>
            <pc:docMk/>
            <pc:sldMk cId="3231943566" sldId="262"/>
            <ac:spMk id="4" creationId="{E3A00041-9F7B-4C31-B4C3-014FF513433D}"/>
          </ac:spMkLst>
        </pc:spChg>
        <pc:graphicFrameChg chg="add mod">
          <ac:chgData name="Mathias Iversen" userId="dea6d89c-6f8a-44b0-80c2-5d37afda12c9" providerId="ADAL" clId="{B11F81F2-6EF0-4607-B665-6FDB8289D5EC}" dt="2022-09-29T15:45:54.758" v="232"/>
          <ac:graphicFrameMkLst>
            <pc:docMk/>
            <pc:sldMk cId="3231943566" sldId="262"/>
            <ac:graphicFrameMk id="8" creationId="{0ED72AAB-BA63-45A0-82FC-8465392D6E35}"/>
          </ac:graphicFrameMkLst>
        </pc:graphicFrameChg>
        <pc:picChg chg="add mod ord">
          <ac:chgData name="Mathias Iversen" userId="dea6d89c-6f8a-44b0-80c2-5d37afda12c9" providerId="ADAL" clId="{B11F81F2-6EF0-4607-B665-6FDB8289D5EC}" dt="2022-09-29T15:37:23.805" v="152" actId="167"/>
          <ac:picMkLst>
            <pc:docMk/>
            <pc:sldMk cId="3231943566" sldId="262"/>
            <ac:picMk id="7" creationId="{5795513E-539B-4E8F-3434-6060BC23945D}"/>
          </ac:picMkLst>
        </pc:picChg>
      </pc:sldChg>
      <pc:sldChg chg="addSp delSp modSp mod">
        <pc:chgData name="Mathias Iversen" userId="dea6d89c-6f8a-44b0-80c2-5d37afda12c9" providerId="ADAL" clId="{B11F81F2-6EF0-4607-B665-6FDB8289D5EC}" dt="2022-09-29T15:45:46.018" v="230"/>
        <pc:sldMkLst>
          <pc:docMk/>
          <pc:sldMk cId="1774366261" sldId="263"/>
        </pc:sldMkLst>
        <pc:spChg chg="mod">
          <ac:chgData name="Mathias Iversen" userId="dea6d89c-6f8a-44b0-80c2-5d37afda12c9" providerId="ADAL" clId="{B11F81F2-6EF0-4607-B665-6FDB8289D5EC}" dt="2022-09-29T15:44:42.760" v="208" actId="20577"/>
          <ac:spMkLst>
            <pc:docMk/>
            <pc:sldMk cId="1774366261" sldId="263"/>
            <ac:spMk id="3" creationId="{323EC9A4-C2EE-47DD-98D9-FB2B5579D56F}"/>
          </ac:spMkLst>
        </pc:spChg>
        <pc:spChg chg="mod">
          <ac:chgData name="Mathias Iversen" userId="dea6d89c-6f8a-44b0-80c2-5d37afda12c9" providerId="ADAL" clId="{B11F81F2-6EF0-4607-B665-6FDB8289D5EC}" dt="2022-09-29T15:33:56.309" v="94" actId="13926"/>
          <ac:spMkLst>
            <pc:docMk/>
            <pc:sldMk cId="1774366261" sldId="263"/>
            <ac:spMk id="4" creationId="{20706897-990D-4782-B6D1-23876FEFD5AF}"/>
          </ac:spMkLst>
        </pc:spChg>
        <pc:graphicFrameChg chg="add del mod">
          <ac:chgData name="Mathias Iversen" userId="dea6d89c-6f8a-44b0-80c2-5d37afda12c9" providerId="ADAL" clId="{B11F81F2-6EF0-4607-B665-6FDB8289D5EC}" dt="2022-09-29T15:39:24.359" v="160" actId="478"/>
          <ac:graphicFrameMkLst>
            <pc:docMk/>
            <pc:sldMk cId="1774366261" sldId="263"/>
            <ac:graphicFrameMk id="8" creationId="{0ED72AAB-BA63-45A0-82FC-8465392D6E35}"/>
          </ac:graphicFrameMkLst>
        </pc:graphicFrameChg>
        <pc:graphicFrameChg chg="add del mod">
          <ac:chgData name="Mathias Iversen" userId="dea6d89c-6f8a-44b0-80c2-5d37afda12c9" providerId="ADAL" clId="{B11F81F2-6EF0-4607-B665-6FDB8289D5EC}" dt="2022-09-29T15:40:16.708" v="166" actId="478"/>
          <ac:graphicFrameMkLst>
            <pc:docMk/>
            <pc:sldMk cId="1774366261" sldId="263"/>
            <ac:graphicFrameMk id="9" creationId="{04C9A6BB-FE16-40FD-84B3-289BA1138AA3}"/>
          </ac:graphicFrameMkLst>
        </pc:graphicFrameChg>
        <pc:graphicFrameChg chg="add del mod">
          <ac:chgData name="Mathias Iversen" userId="dea6d89c-6f8a-44b0-80c2-5d37afda12c9" providerId="ADAL" clId="{B11F81F2-6EF0-4607-B665-6FDB8289D5EC}" dt="2022-09-29T15:40:23.728" v="169" actId="478"/>
          <ac:graphicFrameMkLst>
            <pc:docMk/>
            <pc:sldMk cId="1774366261" sldId="263"/>
            <ac:graphicFrameMk id="10" creationId="{04C9A6BB-FE16-40FD-84B3-289BA1138AA3}"/>
          </ac:graphicFrameMkLst>
        </pc:graphicFrameChg>
        <pc:graphicFrameChg chg="add mod">
          <ac:chgData name="Mathias Iversen" userId="dea6d89c-6f8a-44b0-80c2-5d37afda12c9" providerId="ADAL" clId="{B11F81F2-6EF0-4607-B665-6FDB8289D5EC}" dt="2022-09-29T15:45:46.018" v="230"/>
          <ac:graphicFrameMkLst>
            <pc:docMk/>
            <pc:sldMk cId="1774366261" sldId="263"/>
            <ac:graphicFrameMk id="11" creationId="{04C9A6BB-FE16-40FD-84B3-289BA1138AA3}"/>
          </ac:graphicFrameMkLst>
        </pc:graphicFrameChg>
        <pc:picChg chg="add mod ord">
          <ac:chgData name="Mathias Iversen" userId="dea6d89c-6f8a-44b0-80c2-5d37afda12c9" providerId="ADAL" clId="{B11F81F2-6EF0-4607-B665-6FDB8289D5EC}" dt="2022-09-29T15:37:53.082" v="156" actId="167"/>
          <ac:picMkLst>
            <pc:docMk/>
            <pc:sldMk cId="1774366261" sldId="263"/>
            <ac:picMk id="7" creationId="{DB149887-D8A0-D1B2-F261-2397778B3513}"/>
          </ac:picMkLst>
        </pc:picChg>
      </pc:sldChg>
      <pc:sldChg chg="addSp delSp modSp mod">
        <pc:chgData name="Mathias Iversen" userId="dea6d89c-6f8a-44b0-80c2-5d37afda12c9" providerId="ADAL" clId="{B11F81F2-6EF0-4607-B665-6FDB8289D5EC}" dt="2022-09-29T15:43:35.158" v="177" actId="1076"/>
        <pc:sldMkLst>
          <pc:docMk/>
          <pc:sldMk cId="3510272984" sldId="264"/>
        </pc:sldMkLst>
        <pc:graphicFrameChg chg="del">
          <ac:chgData name="Mathias Iversen" userId="dea6d89c-6f8a-44b0-80c2-5d37afda12c9" providerId="ADAL" clId="{B11F81F2-6EF0-4607-B665-6FDB8289D5EC}" dt="2022-09-29T15:43:31.049" v="173"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B11F81F2-6EF0-4607-B665-6FDB8289D5EC}" dt="2022-09-29T15:43:35.158" v="177" actId="1076"/>
          <ac:graphicFrameMkLst>
            <pc:docMk/>
            <pc:sldMk cId="3510272984" sldId="264"/>
            <ac:graphicFrameMk id="7" creationId="{B3CF5E52-4E66-4A92-B241-36517A4716D9}"/>
          </ac:graphicFrameMkLst>
        </pc:graphicFrameChg>
      </pc:sldChg>
      <pc:sldChg chg="addSp delSp modSp mod">
        <pc:chgData name="Mathias Iversen" userId="dea6d89c-6f8a-44b0-80c2-5d37afda12c9" providerId="ADAL" clId="{B11F81F2-6EF0-4607-B665-6FDB8289D5EC}" dt="2022-09-29T15:43:50.929" v="182" actId="1076"/>
        <pc:sldMkLst>
          <pc:docMk/>
          <pc:sldMk cId="2759248883" sldId="265"/>
        </pc:sldMkLst>
        <pc:graphicFrameChg chg="del">
          <ac:chgData name="Mathias Iversen" userId="dea6d89c-6f8a-44b0-80c2-5d37afda12c9" providerId="ADAL" clId="{B11F81F2-6EF0-4607-B665-6FDB8289D5EC}" dt="2022-09-29T15:43:44.738" v="178"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B11F81F2-6EF0-4607-B665-6FDB8289D5EC}" dt="2022-09-29T15:43:50.929" v="182" actId="1076"/>
          <ac:graphicFrameMkLst>
            <pc:docMk/>
            <pc:sldMk cId="2759248883" sldId="265"/>
            <ac:graphicFrameMk id="7" creationId="{565D5D31-CB04-49B0-B035-2622605DFD62}"/>
          </ac:graphicFrameMkLst>
        </pc:graphicFrameChg>
      </pc:sldChg>
      <pc:sldChg chg="addSp modSp mod">
        <pc:chgData name="Mathias Iversen" userId="dea6d89c-6f8a-44b0-80c2-5d37afda12c9" providerId="ADAL" clId="{B11F81F2-6EF0-4607-B665-6FDB8289D5EC}" dt="2022-09-29T15:45:24.428" v="228" actId="1076"/>
        <pc:sldMkLst>
          <pc:docMk/>
          <pc:sldMk cId="147554788" sldId="266"/>
        </pc:sldMkLst>
        <pc:spChg chg="mod">
          <ac:chgData name="Mathias Iversen" userId="dea6d89c-6f8a-44b0-80c2-5d37afda12c9" providerId="ADAL" clId="{B11F81F2-6EF0-4607-B665-6FDB8289D5EC}" dt="2022-09-29T15:44:00.456" v="192" actId="13926"/>
          <ac:spMkLst>
            <pc:docMk/>
            <pc:sldMk cId="147554788" sldId="266"/>
            <ac:spMk id="3" creationId="{2AE985C2-CF26-42E7-B7DC-DBC85F75C02D}"/>
          </ac:spMkLst>
        </pc:spChg>
        <pc:graphicFrameChg chg="add mod modGraphic">
          <ac:chgData name="Mathias Iversen" userId="dea6d89c-6f8a-44b0-80c2-5d37afda12c9" providerId="ADAL" clId="{B11F81F2-6EF0-4607-B665-6FDB8289D5EC}" dt="2022-09-29T15:45:24.428" v="228" actId="1076"/>
          <ac:graphicFrameMkLst>
            <pc:docMk/>
            <pc:sldMk cId="147554788" sldId="266"/>
            <ac:graphicFrameMk id="4" creationId="{B348481C-EDA5-0CD1-B8D2-91D176172382}"/>
          </ac:graphicFrameMkLst>
        </pc:graphicFrameChg>
      </pc:sldChg>
    </pc:docChg>
  </pc:docChgLst>
  <pc:docChgLst>
    <pc:chgData name="Marte Marie Frisell" userId="88672537-50ef-4dff-9199-6840d6c8b5a9" providerId="ADAL" clId="{87B72C23-2DEB-4FC0-B4D3-B17857C69EC0}"/>
    <pc:docChg chg="modSld sldOrd">
      <pc:chgData name="Marte Marie Frisell" userId="88672537-50ef-4dff-9199-6840d6c8b5a9" providerId="ADAL" clId="{87B72C23-2DEB-4FC0-B4D3-B17857C69EC0}" dt="2022-09-30T14:39:41.647" v="177"/>
      <pc:docMkLst>
        <pc:docMk/>
      </pc:docMkLst>
      <pc:sldChg chg="modSp mod">
        <pc:chgData name="Marte Marie Frisell" userId="88672537-50ef-4dff-9199-6840d6c8b5a9" providerId="ADAL" clId="{87B72C23-2DEB-4FC0-B4D3-B17857C69EC0}" dt="2022-09-30T14:29:39.379" v="175" actId="20577"/>
        <pc:sldMkLst>
          <pc:docMk/>
          <pc:sldMk cId="896002109" sldId="259"/>
        </pc:sldMkLst>
        <pc:spChg chg="mod">
          <ac:chgData name="Marte Marie Frisell" userId="88672537-50ef-4dff-9199-6840d6c8b5a9" providerId="ADAL" clId="{87B72C23-2DEB-4FC0-B4D3-B17857C69EC0}" dt="2022-09-30T14:29:39.379" v="175" actId="20577"/>
          <ac:spMkLst>
            <pc:docMk/>
            <pc:sldMk cId="896002109" sldId="259"/>
            <ac:spMk id="5" creationId="{1E8A7A64-34DF-43BB-954C-68720DEF1ED4}"/>
          </ac:spMkLst>
        </pc:spChg>
      </pc:sldChg>
      <pc:sldChg chg="modSp mod">
        <pc:chgData name="Marte Marie Frisell" userId="88672537-50ef-4dff-9199-6840d6c8b5a9" providerId="ADAL" clId="{87B72C23-2DEB-4FC0-B4D3-B17857C69EC0}" dt="2022-09-30T12:50:09.079" v="154" actId="20577"/>
        <pc:sldMkLst>
          <pc:docMk/>
          <pc:sldMk cId="1774366261" sldId="263"/>
        </pc:sldMkLst>
        <pc:spChg chg="mod">
          <ac:chgData name="Marte Marie Frisell" userId="88672537-50ef-4dff-9199-6840d6c8b5a9" providerId="ADAL" clId="{87B72C23-2DEB-4FC0-B4D3-B17857C69EC0}" dt="2022-09-30T12:50:09.079" v="154" actId="20577"/>
          <ac:spMkLst>
            <pc:docMk/>
            <pc:sldMk cId="1774366261" sldId="263"/>
            <ac:spMk id="3" creationId="{323EC9A4-C2EE-47DD-98D9-FB2B5579D56F}"/>
          </ac:spMkLst>
        </pc:spChg>
      </pc:sldChg>
      <pc:sldChg chg="ord">
        <pc:chgData name="Marte Marie Frisell" userId="88672537-50ef-4dff-9199-6840d6c8b5a9" providerId="ADAL" clId="{87B72C23-2DEB-4FC0-B4D3-B17857C69EC0}" dt="2022-09-30T14:39:41.647" v="177"/>
        <pc:sldMkLst>
          <pc:docMk/>
          <pc:sldMk cId="3510272984" sldId="264"/>
        </pc:sldMkLst>
      </pc:sldChg>
      <pc:sldChg chg="ord">
        <pc:chgData name="Marte Marie Frisell" userId="88672537-50ef-4dff-9199-6840d6c8b5a9" providerId="ADAL" clId="{87B72C23-2DEB-4FC0-B4D3-B17857C69EC0}" dt="2022-09-30T14:39:41.647" v="177"/>
        <pc:sldMkLst>
          <pc:docMk/>
          <pc:sldMk cId="2759248883" sldId="265"/>
        </pc:sldMkLst>
      </pc:sldChg>
      <pc:sldChg chg="ord">
        <pc:chgData name="Marte Marie Frisell" userId="88672537-50ef-4dff-9199-6840d6c8b5a9" providerId="ADAL" clId="{87B72C23-2DEB-4FC0-B4D3-B17857C69EC0}" dt="2022-09-30T14:39:41.647" v="177"/>
        <pc:sldMkLst>
          <pc:docMk/>
          <pc:sldMk cId="147554788" sldId="266"/>
        </pc:sldMkLst>
      </pc:sldChg>
      <pc:sldChg chg="modSp mod">
        <pc:chgData name="Marte Marie Frisell" userId="88672537-50ef-4dff-9199-6840d6c8b5a9" providerId="ADAL" clId="{87B72C23-2DEB-4FC0-B4D3-B17857C69EC0}" dt="2022-09-30T12:50:23.662" v="166" actId="1035"/>
        <pc:sldMkLst>
          <pc:docMk/>
          <pc:sldMk cId="4159957464" sldId="267"/>
        </pc:sldMkLst>
        <pc:spChg chg="mod">
          <ac:chgData name="Marte Marie Frisell" userId="88672537-50ef-4dff-9199-6840d6c8b5a9" providerId="ADAL" clId="{87B72C23-2DEB-4FC0-B4D3-B17857C69EC0}" dt="2022-09-30T12:50:23.662" v="166" actId="1035"/>
          <ac:spMkLst>
            <pc:docMk/>
            <pc:sldMk cId="4159957464" sldId="267"/>
            <ac:spMk id="3" creationId="{19327264-4F74-4A7C-9D31-AD23AB6CC8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Ringerike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rrike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rrike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rrike 2021'!$K$4:$K$24</c:f>
              <c:numCache>
                <c:formatCode>0.0\ %</c:formatCode>
                <c:ptCount val="21"/>
                <c:pt idx="0">
                  <c:v>0.78600000000000003</c:v>
                </c:pt>
                <c:pt idx="1">
                  <c:v>0.75600000000000001</c:v>
                </c:pt>
                <c:pt idx="2">
                  <c:v>0.71399999999999997</c:v>
                </c:pt>
                <c:pt idx="3">
                  <c:v>0.65900000000000003</c:v>
                </c:pt>
                <c:pt idx="4">
                  <c:v>0.54100000000000004</c:v>
                </c:pt>
                <c:pt idx="5">
                  <c:v>0.52700000000000002</c:v>
                </c:pt>
                <c:pt idx="6">
                  <c:v>0.62</c:v>
                </c:pt>
                <c:pt idx="7">
                  <c:v>0.64100000000000001</c:v>
                </c:pt>
                <c:pt idx="8">
                  <c:v>0.60699999999999998</c:v>
                </c:pt>
                <c:pt idx="9">
                  <c:v>0.50900000000000001</c:v>
                </c:pt>
                <c:pt idx="10">
                  <c:v>0.57599999999999996</c:v>
                </c:pt>
                <c:pt idx="11">
                  <c:v>0.51700000000000002</c:v>
                </c:pt>
                <c:pt idx="12">
                  <c:v>0.50700000000000001</c:v>
                </c:pt>
                <c:pt idx="13">
                  <c:v>0.46800000000000003</c:v>
                </c:pt>
                <c:pt idx="14">
                  <c:v>0.27700000000000002</c:v>
                </c:pt>
                <c:pt idx="15">
                  <c:v>0.24199999999999999</c:v>
                </c:pt>
                <c:pt idx="16">
                  <c:v>0.29899999999999999</c:v>
                </c:pt>
                <c:pt idx="17">
                  <c:v>0.34274952919020701</c:v>
                </c:pt>
                <c:pt idx="18">
                  <c:v>0.30651340996168602</c:v>
                </c:pt>
                <c:pt idx="19">
                  <c:v>0.23138832997987899</c:v>
                </c:pt>
                <c:pt idx="20">
                  <c:v>0.28947368421052599</c:v>
                </c:pt>
              </c:numCache>
            </c:numRef>
          </c:val>
          <c:extLst>
            <c:ext xmlns:c16="http://schemas.microsoft.com/office/drawing/2014/chart" uri="{C3380CC4-5D6E-409C-BE32-E72D297353CC}">
              <c16:uniqueId val="{00000000-636F-4FFC-9BDC-D773E3B613FA}"/>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Ringerike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5758252214184321E-2"/>
          <c:y val="8.9164613061026327E-2"/>
          <c:w val="0.88271724065755597"/>
          <c:h val="0.72649052098455946"/>
        </c:manualLayout>
      </c:layout>
      <c:barChart>
        <c:barDir val="col"/>
        <c:grouping val="clustered"/>
        <c:varyColors val="0"/>
        <c:ser>
          <c:idx val="0"/>
          <c:order val="0"/>
          <c:tx>
            <c:strRef>
              <c:f>'[Resultater del II NBBL - 2024.xlsx]Grafer res rrike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rrike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rrike 2021'!$F$4:$F$24</c:f>
              <c:numCache>
                <c:formatCode>0</c:formatCode>
                <c:ptCount val="21"/>
                <c:pt idx="0">
                  <c:v>1275000</c:v>
                </c:pt>
                <c:pt idx="1">
                  <c:v>1375000</c:v>
                </c:pt>
                <c:pt idx="2">
                  <c:v>1450000</c:v>
                </c:pt>
                <c:pt idx="3">
                  <c:v>1375000</c:v>
                </c:pt>
                <c:pt idx="4">
                  <c:v>1425000</c:v>
                </c:pt>
                <c:pt idx="5">
                  <c:v>1400000</c:v>
                </c:pt>
                <c:pt idx="6">
                  <c:v>1525000</c:v>
                </c:pt>
                <c:pt idx="7">
                  <c:v>1600000</c:v>
                </c:pt>
                <c:pt idx="8">
                  <c:v>1600000</c:v>
                </c:pt>
                <c:pt idx="9">
                  <c:v>1500000</c:v>
                </c:pt>
                <c:pt idx="10">
                  <c:v>1550000</c:v>
                </c:pt>
                <c:pt idx="11">
                  <c:v>1575000</c:v>
                </c:pt>
                <c:pt idx="12">
                  <c:v>1775000</c:v>
                </c:pt>
                <c:pt idx="13">
                  <c:v>1900000</c:v>
                </c:pt>
                <c:pt idx="14">
                  <c:v>1874922.1176893578</c:v>
                </c:pt>
                <c:pt idx="15">
                  <c:v>1928742.0961169703</c:v>
                </c:pt>
                <c:pt idx="16">
                  <c:v>1991724.6895927954</c:v>
                </c:pt>
                <c:pt idx="17">
                  <c:v>2065873.41442953</c:v>
                </c:pt>
                <c:pt idx="18">
                  <c:v>2211817.5866862601</c:v>
                </c:pt>
                <c:pt idx="19">
                  <c:v>2160000</c:v>
                </c:pt>
                <c:pt idx="20">
                  <c:v>2200000</c:v>
                </c:pt>
              </c:numCache>
            </c:numRef>
          </c:val>
          <c:extLst>
            <c:ext xmlns:c16="http://schemas.microsoft.com/office/drawing/2014/chart" uri="{C3380CC4-5D6E-409C-BE32-E72D297353CC}">
              <c16:uniqueId val="{00000000-42AA-4759-BBD6-2A41B3A7A6AC}"/>
            </c:ext>
          </c:extLst>
        </c:ser>
        <c:ser>
          <c:idx val="2"/>
          <c:order val="2"/>
          <c:tx>
            <c:strRef>
              <c:f>'[Resultater del II NBBL - 2024.xlsx]Grafer res rrike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rrike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rrike 2021'!$H$4:$H$24</c:f>
              <c:numCache>
                <c:formatCode>General</c:formatCode>
                <c:ptCount val="21"/>
                <c:pt idx="0">
                  <c:v>1112500</c:v>
                </c:pt>
                <c:pt idx="1">
                  <c:v>1175000</c:v>
                </c:pt>
                <c:pt idx="2">
                  <c:v>1310000</c:v>
                </c:pt>
                <c:pt idx="3">
                  <c:v>1350000</c:v>
                </c:pt>
                <c:pt idx="4">
                  <c:v>1519954</c:v>
                </c:pt>
                <c:pt idx="5">
                  <c:v>1500000</c:v>
                </c:pt>
                <c:pt idx="6">
                  <c:v>1525000</c:v>
                </c:pt>
                <c:pt idx="7">
                  <c:v>1560000</c:v>
                </c:pt>
                <c:pt idx="8">
                  <c:v>1639570</c:v>
                </c:pt>
                <c:pt idx="9">
                  <c:v>1712589</c:v>
                </c:pt>
                <c:pt idx="10">
                  <c:v>1670000</c:v>
                </c:pt>
                <c:pt idx="11">
                  <c:v>1795000</c:v>
                </c:pt>
                <c:pt idx="12">
                  <c:v>2030325</c:v>
                </c:pt>
                <c:pt idx="13">
                  <c:v>2322414</c:v>
                </c:pt>
                <c:pt idx="14">
                  <c:v>2595000</c:v>
                </c:pt>
                <c:pt idx="15">
                  <c:v>2728298</c:v>
                </c:pt>
                <c:pt idx="16">
                  <c:v>2639618</c:v>
                </c:pt>
                <c:pt idx="17">
                  <c:v>2703987</c:v>
                </c:pt>
                <c:pt idx="18">
                  <c:v>3000000</c:v>
                </c:pt>
                <c:pt idx="19">
                  <c:v>3230000</c:v>
                </c:pt>
                <c:pt idx="20">
                  <c:v>3050000</c:v>
                </c:pt>
              </c:numCache>
            </c:numRef>
          </c:val>
          <c:extLst>
            <c:ext xmlns:c16="http://schemas.microsoft.com/office/drawing/2014/chart" uri="{C3380CC4-5D6E-409C-BE32-E72D297353CC}">
              <c16:uniqueId val="{00000003-42AA-4759-BBD6-2A41B3A7A6AC}"/>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rrike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rrike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rrike 2021'!$G$4:$G$24</c15:sqref>
                        </c15:formulaRef>
                      </c:ext>
                    </c:extLst>
                    <c:numCache>
                      <c:formatCode>General</c:formatCode>
                      <c:ptCount val="21"/>
                    </c:numCache>
                  </c:numRef>
                </c:val>
                <c:extLst>
                  <c:ext xmlns:c16="http://schemas.microsoft.com/office/drawing/2014/chart" uri="{C3380CC4-5D6E-409C-BE32-E72D297353CC}">
                    <c16:uniqueId val="{00000005-42AA-4759-BBD6-2A41B3A7A6AC}"/>
                  </c:ext>
                </c:extLst>
              </c15:ser>
            </c15:filteredBarSeries>
          </c:ext>
        </c:extLst>
      </c:barChart>
      <c:lineChart>
        <c:grouping val="standard"/>
        <c:varyColors val="0"/>
        <c:ser>
          <c:idx val="3"/>
          <c:order val="3"/>
          <c:tx>
            <c:strRef>
              <c:f>'[Resultater del II NBBL - 2024.xlsx]Grafer res rrike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rrike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rrike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42AA-4759-BBD6-2A41B3A7A6AC}"/>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88311742531219684"/>
          <c:w val="0.93122681029323762"/>
          <c:h val="9.841004168292076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361339775045413"/>
          <c:y val="0.22709125374268399"/>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18249739500811296"/>
          <c:y val="0.2727321097168543"/>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FD04-4341-A8FA-17C9C334C5E8}"/>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FD04-4341-A8FA-17C9C334C5E8}"/>
              </c:ext>
            </c:extLst>
          </c:dPt>
          <c:dLbls>
            <c:dLbl>
              <c:idx val="1"/>
              <c:delete val="1"/>
              <c:extLst>
                <c:ext xmlns:c15="http://schemas.microsoft.com/office/drawing/2012/chart" uri="{CE6537A1-D6FC-4f65-9D91-7224C49458BB}"/>
                <c:ext xmlns:c16="http://schemas.microsoft.com/office/drawing/2014/chart" uri="{C3380CC4-5D6E-409C-BE32-E72D297353CC}">
                  <c16:uniqueId val="{00000003-FD04-4341-A8FA-17C9C334C5E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0.28899999999999998</c:v>
                </c:pt>
                <c:pt idx="1">
                  <c:v>0.71100000000000008</c:v>
                </c:pt>
              </c:numCache>
            </c:numRef>
          </c:val>
          <c:extLst>
            <c:ext xmlns:c16="http://schemas.microsoft.com/office/drawing/2014/chart" uri="{C3380CC4-5D6E-409C-BE32-E72D297353CC}">
              <c16:uniqueId val="{00000004-FD04-4341-A8FA-17C9C334C5E8}"/>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7.2639378596014201E-2"/>
          <c:y val="0.8798681459401011"/>
          <c:w val="0.59751923298917298"/>
          <c:h val="9.0608818786347536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Ringerike</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85080"/>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Ringerike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Ringerike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03B81E6D-D4D0-089A-1F2C-1B53FE05DB44}"/>
              </a:ext>
            </a:extLst>
          </p:cNvPr>
          <p:cNvPicPr>
            <a:picLocks noChangeAspect="1"/>
          </p:cNvPicPr>
          <p:nvPr/>
        </p:nvPicPr>
        <p:blipFill>
          <a:blip r:embed="rId2"/>
          <a:stretch>
            <a:fillRect/>
          </a:stretch>
        </p:blipFill>
        <p:spPr>
          <a:xfrm>
            <a:off x="4179416" y="909575"/>
            <a:ext cx="3833167" cy="5267389"/>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2340760092"/>
              </p:ext>
            </p:extLst>
          </p:nvPr>
        </p:nvGraphicFramePr>
        <p:xfrm>
          <a:off x="146304" y="3118104"/>
          <a:ext cx="3456431" cy="3011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førstehjemindeksen.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dirty="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Ringerike: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64 %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27371" y="2698982"/>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28,9 %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1 760 000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2 530 000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57767" y="4065048"/>
            <a:ext cx="128847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0699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1.744</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608</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Ringerike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i Ringerike i 2023. Gjennomsnittlig utlånsrente for nye nedbetalingslån med pant i bolig økte fra en bunn på 1,8 % i 2021 til 4,9 % i 2023. Andelen boliger en typisk førstehjemkjøper har råd til økte fra 23,1 % i 2022 til 28,9 %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246221"/>
          </a:xfrm>
          <a:prstGeom prst="rect">
            <a:avLst/>
          </a:prstGeom>
          <a:noFill/>
        </p:spPr>
        <p:txBody>
          <a:bodyPr wrap="square" rtlCol="0">
            <a:spAutoFit/>
          </a:bodyPr>
          <a:lstStyle/>
          <a:p>
            <a:r>
              <a:rPr lang="nb-NO" sz="1000" dirty="0">
                <a:latin typeface="Poppins" panose="00000500000000000000" pitchFamily="2" charset="0"/>
                <a:cs typeface="Poppins" panose="00000500000000000000" pitchFamily="2" charset="0"/>
              </a:rPr>
              <a:t>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B3CF5E52-4E66-4A92-B241-36517A4716D9}"/>
              </a:ext>
            </a:extLst>
          </p:cNvPr>
          <p:cNvGraphicFramePr>
            <a:graphicFrameLocks/>
          </p:cNvGraphicFramePr>
          <p:nvPr>
            <p:extLst>
              <p:ext uri="{D42A27DB-BD31-4B8C-83A1-F6EECF244321}">
                <p14:modId xmlns:p14="http://schemas.microsoft.com/office/powerpoint/2010/main" val="489281539"/>
              </p:ext>
            </p:extLst>
          </p:nvPr>
        </p:nvGraphicFramePr>
        <p:xfrm>
          <a:off x="1781902" y="890426"/>
          <a:ext cx="8628196" cy="52865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565D5D31-CB04-49B0-B035-2622605DFD62}"/>
              </a:ext>
            </a:extLst>
          </p:cNvPr>
          <p:cNvGraphicFramePr>
            <a:graphicFrameLocks/>
          </p:cNvGraphicFramePr>
          <p:nvPr>
            <p:extLst>
              <p:ext uri="{D42A27DB-BD31-4B8C-83A1-F6EECF244321}">
                <p14:modId xmlns:p14="http://schemas.microsoft.com/office/powerpoint/2010/main" val="4137649396"/>
              </p:ext>
            </p:extLst>
          </p:nvPr>
        </p:nvGraphicFramePr>
        <p:xfrm>
          <a:off x="1929906" y="883428"/>
          <a:ext cx="8332188"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Ringerike</a:t>
            </a:r>
          </a:p>
        </p:txBody>
      </p:sp>
      <p:graphicFrame>
        <p:nvGraphicFramePr>
          <p:cNvPr id="5" name="Tabell 4">
            <a:extLst>
              <a:ext uri="{FF2B5EF4-FFF2-40B4-BE49-F238E27FC236}">
                <a16:creationId xmlns:a16="http://schemas.microsoft.com/office/drawing/2014/main" id="{11D04C81-FF2B-EEFC-DBE0-D3C652ABA996}"/>
              </a:ext>
            </a:extLst>
          </p:cNvPr>
          <p:cNvGraphicFramePr>
            <a:graphicFrameLocks noGrp="1"/>
          </p:cNvGraphicFramePr>
          <p:nvPr>
            <p:extLst>
              <p:ext uri="{D42A27DB-BD31-4B8C-83A1-F6EECF244321}">
                <p14:modId xmlns:p14="http://schemas.microsoft.com/office/powerpoint/2010/main" val="1272774339"/>
              </p:ext>
            </p:extLst>
          </p:nvPr>
        </p:nvGraphicFramePr>
        <p:xfrm>
          <a:off x="2145028" y="1349244"/>
          <a:ext cx="7901942" cy="4827710"/>
        </p:xfrm>
        <a:graphic>
          <a:graphicData uri="http://schemas.openxmlformats.org/drawingml/2006/table">
            <a:tbl>
              <a:tblPr/>
              <a:tblGrid>
                <a:gridCol w="1007420">
                  <a:extLst>
                    <a:ext uri="{9D8B030D-6E8A-4147-A177-3AD203B41FA5}">
                      <a16:colId xmlns:a16="http://schemas.microsoft.com/office/drawing/2014/main" val="3831074454"/>
                    </a:ext>
                  </a:extLst>
                </a:gridCol>
                <a:gridCol w="1469152">
                  <a:extLst>
                    <a:ext uri="{9D8B030D-6E8A-4147-A177-3AD203B41FA5}">
                      <a16:colId xmlns:a16="http://schemas.microsoft.com/office/drawing/2014/main" val="3314590877"/>
                    </a:ext>
                  </a:extLst>
                </a:gridCol>
                <a:gridCol w="1469152">
                  <a:extLst>
                    <a:ext uri="{9D8B030D-6E8A-4147-A177-3AD203B41FA5}">
                      <a16:colId xmlns:a16="http://schemas.microsoft.com/office/drawing/2014/main" val="3155893314"/>
                    </a:ext>
                  </a:extLst>
                </a:gridCol>
                <a:gridCol w="991678">
                  <a:extLst>
                    <a:ext uri="{9D8B030D-6E8A-4147-A177-3AD203B41FA5}">
                      <a16:colId xmlns:a16="http://schemas.microsoft.com/office/drawing/2014/main" val="3211071711"/>
                    </a:ext>
                  </a:extLst>
                </a:gridCol>
                <a:gridCol w="1343226">
                  <a:extLst>
                    <a:ext uri="{9D8B030D-6E8A-4147-A177-3AD203B41FA5}">
                      <a16:colId xmlns:a16="http://schemas.microsoft.com/office/drawing/2014/main" val="3552969595"/>
                    </a:ext>
                  </a:extLst>
                </a:gridCol>
                <a:gridCol w="1621314">
                  <a:extLst>
                    <a:ext uri="{9D8B030D-6E8A-4147-A177-3AD203B41FA5}">
                      <a16:colId xmlns:a16="http://schemas.microsoft.com/office/drawing/2014/main" val="4238542142"/>
                    </a:ext>
                  </a:extLst>
                </a:gridCol>
              </a:tblGrid>
              <a:tr h="623678">
                <a:tc>
                  <a:txBody>
                    <a:bodyPr/>
                    <a:lstStyle/>
                    <a:p>
                      <a:pPr algn="ctr" fontAlgn="ctr"/>
                      <a:r>
                        <a:rPr lang="nb-NO" sz="800" b="1" i="0" u="none" strike="noStrike">
                          <a:solidFill>
                            <a:srgbClr val="000000"/>
                          </a:solidFill>
                          <a:effectLst/>
                          <a:latin typeface="Poppins" panose="00000500000000000000" pitchFamily="2" charset="0"/>
                        </a:rPr>
                        <a:t>År</a:t>
                      </a:r>
                    </a:p>
                  </a:txBody>
                  <a:tcPr marL="7829" marR="7829" marT="78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29" marR="7829" marT="78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29" marR="7829" marT="78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29" marR="7829" marT="78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29" marR="7829" marT="78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29" marR="7829" marT="78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189003"/>
                  </a:ext>
                </a:extLst>
              </a:tr>
              <a:tr h="200192">
                <a:tc>
                  <a:txBody>
                    <a:bodyPr/>
                    <a:lstStyle/>
                    <a:p>
                      <a:pPr algn="ctr" fontAlgn="b"/>
                      <a:r>
                        <a:rPr lang="nb-NO" sz="800" b="1" i="0" u="none" strike="noStrike">
                          <a:solidFill>
                            <a:srgbClr val="000000"/>
                          </a:solidFill>
                          <a:effectLst/>
                          <a:latin typeface="Poppins" panose="00000500000000000000" pitchFamily="2" charset="0"/>
                        </a:rPr>
                        <a:t>2003</a:t>
                      </a:r>
                    </a:p>
                  </a:txBody>
                  <a:tcPr marL="7829" marR="7829" marT="782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29" marR="7829" marT="782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1112500</a:t>
                      </a:r>
                    </a:p>
                  </a:txBody>
                  <a:tcPr marL="7829" marR="7829" marT="782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29" marR="7829" marT="782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29" marR="7829" marT="7829"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78,6 %</a:t>
                      </a:r>
                    </a:p>
                  </a:txBody>
                  <a:tcPr marL="7829" marR="7829" marT="78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34946923"/>
                  </a:ext>
                </a:extLst>
              </a:tr>
              <a:tr h="200192">
                <a:tc>
                  <a:txBody>
                    <a:bodyPr/>
                    <a:lstStyle/>
                    <a:p>
                      <a:pPr algn="ctr" fontAlgn="b"/>
                      <a:r>
                        <a:rPr lang="nb-NO" sz="800" b="1" i="0" u="none" strike="noStrike">
                          <a:solidFill>
                            <a:srgbClr val="000000"/>
                          </a:solidFill>
                          <a:effectLst/>
                          <a:latin typeface="Poppins" panose="00000500000000000000" pitchFamily="2" charset="0"/>
                        </a:rPr>
                        <a:t>2004</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1175000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75,6 %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198347869"/>
                  </a:ext>
                </a:extLst>
              </a:tr>
              <a:tr h="200192">
                <a:tc>
                  <a:txBody>
                    <a:bodyPr/>
                    <a:lstStyle/>
                    <a:p>
                      <a:pPr algn="ctr" fontAlgn="b"/>
                      <a:r>
                        <a:rPr lang="nb-NO" sz="800" b="1" i="0" u="none" strike="noStrike">
                          <a:solidFill>
                            <a:srgbClr val="000000"/>
                          </a:solidFill>
                          <a:effectLst/>
                          <a:latin typeface="Poppins" panose="00000500000000000000" pitchFamily="2" charset="0"/>
                        </a:rPr>
                        <a:t>2005</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1310000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71,4 %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4156309204"/>
                  </a:ext>
                </a:extLst>
              </a:tr>
              <a:tr h="200192">
                <a:tc>
                  <a:txBody>
                    <a:bodyPr/>
                    <a:lstStyle/>
                    <a:p>
                      <a:pPr algn="ctr" fontAlgn="b"/>
                      <a:r>
                        <a:rPr lang="nb-NO" sz="800" b="1" i="0" u="none" strike="noStrike">
                          <a:solidFill>
                            <a:srgbClr val="000000"/>
                          </a:solidFill>
                          <a:effectLst/>
                          <a:latin typeface="Poppins" panose="00000500000000000000" pitchFamily="2" charset="0"/>
                        </a:rPr>
                        <a:t>2006</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1350000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65,9 %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3116194923"/>
                  </a:ext>
                </a:extLst>
              </a:tr>
              <a:tr h="200192">
                <a:tc>
                  <a:txBody>
                    <a:bodyPr/>
                    <a:lstStyle/>
                    <a:p>
                      <a:pPr algn="ctr" fontAlgn="b"/>
                      <a:r>
                        <a:rPr lang="nb-NO" sz="800" b="1" i="0" u="none" strike="noStrike">
                          <a:solidFill>
                            <a:srgbClr val="000000"/>
                          </a:solidFill>
                          <a:effectLst/>
                          <a:latin typeface="Poppins" panose="00000500000000000000" pitchFamily="2" charset="0"/>
                        </a:rPr>
                        <a:t>2007</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1519954</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54,1 %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576628119"/>
                  </a:ext>
                </a:extLst>
              </a:tr>
              <a:tr h="200192">
                <a:tc>
                  <a:txBody>
                    <a:bodyPr/>
                    <a:lstStyle/>
                    <a:p>
                      <a:pPr algn="ctr" fontAlgn="b"/>
                      <a:r>
                        <a:rPr lang="nb-NO" sz="800" b="1" i="0" u="none" strike="noStrike">
                          <a:solidFill>
                            <a:srgbClr val="000000"/>
                          </a:solidFill>
                          <a:effectLst/>
                          <a:latin typeface="Poppins" panose="00000500000000000000" pitchFamily="2" charset="0"/>
                        </a:rPr>
                        <a:t>2008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52,7 %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3751626994"/>
                  </a:ext>
                </a:extLst>
              </a:tr>
              <a:tr h="200192">
                <a:tc>
                  <a:txBody>
                    <a:bodyPr/>
                    <a:lstStyle/>
                    <a:p>
                      <a:pPr algn="ctr" fontAlgn="b"/>
                      <a:r>
                        <a:rPr lang="nb-NO" sz="800" b="1" i="0" u="none" strike="noStrike">
                          <a:solidFill>
                            <a:srgbClr val="000000"/>
                          </a:solidFill>
                          <a:effectLst/>
                          <a:latin typeface="Poppins" panose="00000500000000000000" pitchFamily="2" charset="0"/>
                        </a:rPr>
                        <a:t>2009</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1525000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1677500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62,0 %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1135355852"/>
                  </a:ext>
                </a:extLst>
              </a:tr>
              <a:tr h="200192">
                <a:tc>
                  <a:txBody>
                    <a:bodyPr/>
                    <a:lstStyle/>
                    <a:p>
                      <a:pPr algn="ctr" fontAlgn="b"/>
                      <a:r>
                        <a:rPr lang="nb-NO" sz="800" b="1" i="0" u="none" strike="noStrike">
                          <a:solidFill>
                            <a:srgbClr val="000000"/>
                          </a:solidFill>
                          <a:effectLst/>
                          <a:latin typeface="Poppins" panose="00000500000000000000" pitchFamily="2" charset="0"/>
                        </a:rPr>
                        <a:t>2010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64,1 %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1317798027"/>
                  </a:ext>
                </a:extLst>
              </a:tr>
              <a:tr h="200192">
                <a:tc>
                  <a:txBody>
                    <a:bodyPr/>
                    <a:lstStyle/>
                    <a:p>
                      <a:pPr algn="ctr" fontAlgn="b"/>
                      <a:r>
                        <a:rPr lang="nb-NO" sz="800" b="1" i="0" u="none" strike="noStrike">
                          <a:solidFill>
                            <a:srgbClr val="000000"/>
                          </a:solidFill>
                          <a:effectLst/>
                          <a:latin typeface="Poppins" panose="00000500000000000000" pitchFamily="2" charset="0"/>
                        </a:rPr>
                        <a:t>2011</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1639570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60,7 %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1828124608"/>
                  </a:ext>
                </a:extLst>
              </a:tr>
              <a:tr h="200192">
                <a:tc>
                  <a:txBody>
                    <a:bodyPr/>
                    <a:lstStyle/>
                    <a:p>
                      <a:pPr algn="ctr" fontAlgn="b"/>
                      <a:r>
                        <a:rPr lang="nb-NO" sz="800" b="1" i="0" u="none" strike="noStrike">
                          <a:solidFill>
                            <a:srgbClr val="000000"/>
                          </a:solidFill>
                          <a:effectLst/>
                          <a:latin typeface="Poppins" panose="00000500000000000000" pitchFamily="2" charset="0"/>
                        </a:rPr>
                        <a:t>2012</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1712589</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50,9 %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830426776"/>
                  </a:ext>
                </a:extLst>
              </a:tr>
              <a:tr h="200192">
                <a:tc>
                  <a:txBody>
                    <a:bodyPr/>
                    <a:lstStyle/>
                    <a:p>
                      <a:pPr algn="ctr" fontAlgn="b"/>
                      <a:r>
                        <a:rPr lang="nb-NO" sz="800" b="1" i="0" u="none" strike="noStrike">
                          <a:solidFill>
                            <a:srgbClr val="000000"/>
                          </a:solidFill>
                          <a:effectLst/>
                          <a:latin typeface="Poppins" panose="00000500000000000000" pitchFamily="2" charset="0"/>
                        </a:rPr>
                        <a:t>2013</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1782500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57,6 %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2966670317"/>
                  </a:ext>
                </a:extLst>
              </a:tr>
              <a:tr h="200192">
                <a:tc>
                  <a:txBody>
                    <a:bodyPr/>
                    <a:lstStyle/>
                    <a:p>
                      <a:pPr algn="ctr" fontAlgn="b"/>
                      <a:r>
                        <a:rPr lang="nb-NO" sz="800" b="1" i="0" u="none" strike="noStrike">
                          <a:solidFill>
                            <a:srgbClr val="000000"/>
                          </a:solidFill>
                          <a:effectLst/>
                          <a:latin typeface="Poppins" panose="00000500000000000000" pitchFamily="2" charset="0"/>
                        </a:rPr>
                        <a:t>2014</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1795000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51,7 %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1558294198"/>
                  </a:ext>
                </a:extLst>
              </a:tr>
              <a:tr h="200192">
                <a:tc>
                  <a:txBody>
                    <a:bodyPr/>
                    <a:lstStyle/>
                    <a:p>
                      <a:pPr algn="ctr" fontAlgn="b"/>
                      <a:r>
                        <a:rPr lang="nb-NO" sz="800" b="1" i="0" u="none" strike="noStrike">
                          <a:solidFill>
                            <a:srgbClr val="000000"/>
                          </a:solidFill>
                          <a:effectLst/>
                          <a:latin typeface="Poppins" panose="00000500000000000000" pitchFamily="2" charset="0"/>
                        </a:rPr>
                        <a:t>2015</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2030325</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50,7 %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1902745420"/>
                  </a:ext>
                </a:extLst>
              </a:tr>
              <a:tr h="200192">
                <a:tc>
                  <a:txBody>
                    <a:bodyPr/>
                    <a:lstStyle/>
                    <a:p>
                      <a:pPr algn="ctr" fontAlgn="b"/>
                      <a:r>
                        <a:rPr lang="nb-NO" sz="800" b="1" i="0" u="none" strike="noStrike">
                          <a:solidFill>
                            <a:srgbClr val="000000"/>
                          </a:solidFill>
                          <a:effectLst/>
                          <a:latin typeface="Poppins" panose="00000500000000000000" pitchFamily="2" charset="0"/>
                        </a:rPr>
                        <a:t>2016</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2322414</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2185000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46,8 %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785040913"/>
                  </a:ext>
                </a:extLst>
              </a:tr>
              <a:tr h="200192">
                <a:tc>
                  <a:txBody>
                    <a:bodyPr/>
                    <a:lstStyle/>
                    <a:p>
                      <a:pPr algn="ctr" fontAlgn="b"/>
                      <a:r>
                        <a:rPr lang="nb-NO" sz="800" b="1" i="0" u="none" strike="noStrike">
                          <a:solidFill>
                            <a:srgbClr val="000000"/>
                          </a:solidFill>
                          <a:effectLst/>
                          <a:latin typeface="Poppins" panose="00000500000000000000" pitchFamily="2" charset="0"/>
                        </a:rPr>
                        <a:t>2017</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1874922</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2595000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2156160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27,7 %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3869911858"/>
                  </a:ext>
                </a:extLst>
              </a:tr>
              <a:tr h="200192">
                <a:tc>
                  <a:txBody>
                    <a:bodyPr/>
                    <a:lstStyle/>
                    <a:p>
                      <a:pPr algn="ctr" fontAlgn="b"/>
                      <a:r>
                        <a:rPr lang="nb-NO" sz="800" b="1" i="0" u="none" strike="noStrike">
                          <a:solidFill>
                            <a:srgbClr val="000000"/>
                          </a:solidFill>
                          <a:effectLst/>
                          <a:latin typeface="Poppins" panose="00000500000000000000" pitchFamily="2" charset="0"/>
                        </a:rPr>
                        <a:t>2018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1928742</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2728298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2218053</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24,2 %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1461520734"/>
                  </a:ext>
                </a:extLst>
              </a:tr>
              <a:tr h="200192">
                <a:tc>
                  <a:txBody>
                    <a:bodyPr/>
                    <a:lstStyle/>
                    <a:p>
                      <a:pPr algn="ctr" fontAlgn="b"/>
                      <a:r>
                        <a:rPr lang="nb-NO" sz="800" b="1" i="0" u="none" strike="noStrike">
                          <a:solidFill>
                            <a:srgbClr val="000000"/>
                          </a:solidFill>
                          <a:effectLst/>
                          <a:latin typeface="Poppins" panose="00000500000000000000" pitchFamily="2" charset="0"/>
                        </a:rPr>
                        <a:t>2019</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1991725</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2639618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2290483</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29,9 %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3963052077"/>
                  </a:ext>
                </a:extLst>
              </a:tr>
              <a:tr h="200192">
                <a:tc>
                  <a:txBody>
                    <a:bodyPr/>
                    <a:lstStyle/>
                    <a:p>
                      <a:pPr algn="ctr" fontAlgn="ctr"/>
                      <a:r>
                        <a:rPr lang="nb-NO" sz="800" b="1" i="0" u="none" strike="noStrike">
                          <a:solidFill>
                            <a:srgbClr val="000000"/>
                          </a:solidFill>
                          <a:effectLst/>
                          <a:latin typeface="Poppins" panose="00000500000000000000" pitchFamily="2" charset="0"/>
                        </a:rPr>
                        <a:t>2020</a:t>
                      </a:r>
                    </a:p>
                  </a:txBody>
                  <a:tcPr marL="7829" marR="7829" marT="7829"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2065873</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2703987</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2375754</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34,3 %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1685328377"/>
                  </a:ext>
                </a:extLst>
              </a:tr>
              <a:tr h="200192">
                <a:tc>
                  <a:txBody>
                    <a:bodyPr/>
                    <a:lstStyle/>
                    <a:p>
                      <a:pPr algn="ctr" fontAlgn="ctr"/>
                      <a:r>
                        <a:rPr lang="nb-NO" sz="800" b="1" i="0" u="none" strike="noStrike">
                          <a:solidFill>
                            <a:srgbClr val="000000"/>
                          </a:solidFill>
                          <a:effectLst/>
                          <a:latin typeface="Poppins" panose="00000500000000000000" pitchFamily="2" charset="0"/>
                        </a:rPr>
                        <a:t>2021</a:t>
                      </a:r>
                    </a:p>
                  </a:txBody>
                  <a:tcPr marL="7829" marR="7829" marT="7829"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2211818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3000000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2543590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30,7 %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3036712234"/>
                  </a:ext>
                </a:extLst>
              </a:tr>
              <a:tr h="200192">
                <a:tc>
                  <a:txBody>
                    <a:bodyPr/>
                    <a:lstStyle/>
                    <a:p>
                      <a:pPr algn="ctr" fontAlgn="ctr"/>
                      <a:r>
                        <a:rPr lang="nb-NO" sz="800" b="1" i="0" u="none" strike="noStrike">
                          <a:solidFill>
                            <a:srgbClr val="000000"/>
                          </a:solidFill>
                          <a:effectLst/>
                          <a:latin typeface="Poppins" panose="00000500000000000000" pitchFamily="2" charset="0"/>
                        </a:rPr>
                        <a:t>2022</a:t>
                      </a:r>
                    </a:p>
                  </a:txBody>
                  <a:tcPr marL="7829" marR="7829" marT="7829"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3230000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2484000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23,1 %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1655476545"/>
                  </a:ext>
                </a:extLst>
              </a:tr>
              <a:tr h="200192">
                <a:tc>
                  <a:txBody>
                    <a:bodyPr/>
                    <a:lstStyle/>
                    <a:p>
                      <a:pPr algn="ctr" fontAlgn="ctr"/>
                      <a:r>
                        <a:rPr lang="nb-NO" sz="800" b="1" i="0" u="none" strike="noStrike">
                          <a:solidFill>
                            <a:srgbClr val="000000"/>
                          </a:solidFill>
                          <a:effectLst/>
                          <a:latin typeface="Poppins" panose="00000500000000000000" pitchFamily="2" charset="0"/>
                        </a:rPr>
                        <a:t>2023</a:t>
                      </a:r>
                    </a:p>
                  </a:txBody>
                  <a:tcPr marL="7829" marR="7829" marT="7829"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3050000</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29" marR="7829" marT="7829"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2530000</a:t>
                      </a:r>
                    </a:p>
                  </a:txBody>
                  <a:tcPr marL="7829" marR="7829" marT="7829"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28,9 %</a:t>
                      </a:r>
                    </a:p>
                  </a:txBody>
                  <a:tcPr marL="7829" marR="7829" marT="7829" marB="0" anchor="ctr">
                    <a:lnL>
                      <a:noFill/>
                    </a:lnL>
                    <a:lnR>
                      <a:noFill/>
                    </a:lnR>
                    <a:lnT>
                      <a:noFill/>
                    </a:lnT>
                    <a:lnB>
                      <a:noFill/>
                    </a:lnB>
                    <a:solidFill>
                      <a:srgbClr val="FFFFFF"/>
                    </a:solidFill>
                  </a:tcPr>
                </a:tc>
                <a:extLst>
                  <a:ext uri="{0D108BD9-81ED-4DB2-BD59-A6C34878D82A}">
                    <a16:rowId xmlns:a16="http://schemas.microsoft.com/office/drawing/2014/main" val="2978364233"/>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A39EE14F-E75B-77C0-17EC-A74C7D6C01E4}"/>
              </a:ext>
            </a:extLst>
          </p:cNvPr>
          <p:cNvPicPr>
            <a:picLocks noChangeAspect="1"/>
          </p:cNvPicPr>
          <p:nvPr/>
        </p:nvPicPr>
        <p:blipFill>
          <a:blip r:embed="rId2"/>
          <a:stretch>
            <a:fillRect/>
          </a:stretch>
        </p:blipFill>
        <p:spPr>
          <a:xfrm>
            <a:off x="2880360" y="884036"/>
            <a:ext cx="6812280" cy="5298440"/>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1.1.2008-1.1.2012 i Ringerike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Ringerike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AB31DB91-12CC-724D-BA1A-A7A51B9DE100}"/>
              </a:ext>
            </a:extLst>
          </p:cNvPr>
          <p:cNvPicPr>
            <a:picLocks noChangeAspect="1"/>
          </p:cNvPicPr>
          <p:nvPr/>
        </p:nvPicPr>
        <p:blipFill>
          <a:blip r:embed="rId3"/>
          <a:stretch>
            <a:fillRect/>
          </a:stretch>
        </p:blipFill>
        <p:spPr>
          <a:xfrm>
            <a:off x="495946" y="4131325"/>
            <a:ext cx="1580412" cy="2045640"/>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ED23DEE-FA09-F7F8-F991-6B115E39434D}"/>
              </a:ext>
            </a:extLst>
          </p:cNvPr>
          <p:cNvPicPr>
            <a:picLocks noChangeAspect="1"/>
          </p:cNvPicPr>
          <p:nvPr/>
        </p:nvPicPr>
        <p:blipFill>
          <a:blip r:embed="rId2"/>
          <a:stretch>
            <a:fillRect/>
          </a:stretch>
        </p:blipFill>
        <p:spPr>
          <a:xfrm>
            <a:off x="3614188" y="936562"/>
            <a:ext cx="5518875" cy="524040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Ringerike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Ringerike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67DF81E4-4C40-1040-A681-A3E12F33BA85}"/>
              </a:ext>
            </a:extLst>
          </p:cNvPr>
          <p:cNvPicPr>
            <a:picLocks noChangeAspect="1"/>
          </p:cNvPicPr>
          <p:nvPr/>
        </p:nvPicPr>
        <p:blipFill>
          <a:blip r:embed="rId3"/>
          <a:stretch>
            <a:fillRect/>
          </a:stretch>
        </p:blipFill>
        <p:spPr>
          <a:xfrm>
            <a:off x="555253" y="3947375"/>
            <a:ext cx="1684738" cy="2229589"/>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2.xml><?xml version="1.0" encoding="utf-8"?>
<ds:datastoreItem xmlns:ds="http://schemas.openxmlformats.org/officeDocument/2006/customXml" ds:itemID="{24B555DB-A240-4F5A-9381-ACD60724DBB3}">
  <ds:schemaRefs>
    <ds:schemaRef ds:uri="http://schemas.microsoft.com/office/infopath/2007/PartnerControls"/>
    <ds:schemaRef ds:uri="http://purl.org/dc/dcmitype/"/>
    <ds:schemaRef ds:uri="http://schemas.microsoft.com/office/2006/documentManagement/types"/>
    <ds:schemaRef ds:uri="ad39eb54-42f0-435d-bacf-ac1860a6e9c1"/>
    <ds:schemaRef ds:uri="http://purl.org/dc/elements/1.1/"/>
    <ds:schemaRef ds:uri="http://schemas.microsoft.com/office/2006/metadata/properties"/>
    <ds:schemaRef ds:uri="c91cd569-f003-4182-8cab-9b1d9e10ae68"/>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E92192B9-F220-401C-A40A-03C5E83BB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291</TotalTime>
  <Words>1412</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7</cp:revision>
  <dcterms:created xsi:type="dcterms:W3CDTF">2022-09-27T09:37:52Z</dcterms:created>
  <dcterms:modified xsi:type="dcterms:W3CDTF">2024-02-13T19:26:28Z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