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A"/>
    <a:srgbClr val="DB0071"/>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AD31C-9AAE-423A-A326-07EEEF317F8C}" v="31" dt="2024-02-01T15:13:20.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EAC6D30B-5415-4A46-895B-124CF5EAA96B}"/>
    <pc:docChg chg="modSld">
      <pc:chgData name="Mathias Iversen" userId="dea6d89c-6f8a-44b0-80c2-5d37afda12c9" providerId="ADAL" clId="{EAC6D30B-5415-4A46-895B-124CF5EAA96B}" dt="2022-09-30T08:44:44.183" v="21" actId="13926"/>
      <pc:docMkLst>
        <pc:docMk/>
      </pc:docMkLst>
      <pc:sldChg chg="modSp mod">
        <pc:chgData name="Mathias Iversen" userId="dea6d89c-6f8a-44b0-80c2-5d37afda12c9" providerId="ADAL" clId="{EAC6D30B-5415-4A46-895B-124CF5EAA96B}" dt="2022-09-30T08:44:30.470" v="15" actId="20577"/>
        <pc:sldMkLst>
          <pc:docMk/>
          <pc:sldMk cId="2266341024" sldId="258"/>
        </pc:sldMkLst>
        <pc:spChg chg="mod">
          <ac:chgData name="Mathias Iversen" userId="dea6d89c-6f8a-44b0-80c2-5d37afda12c9" providerId="ADAL" clId="{EAC6D30B-5415-4A46-895B-124CF5EAA96B}" dt="2022-09-30T08:44:30.470" v="15" actId="20577"/>
          <ac:spMkLst>
            <pc:docMk/>
            <pc:sldMk cId="2266341024" sldId="258"/>
            <ac:spMk id="16" creationId="{4957F703-1885-40F1-9499-64EAC6608670}"/>
          </ac:spMkLst>
        </pc:spChg>
      </pc:sldChg>
      <pc:sldChg chg="modSp mod">
        <pc:chgData name="Mathias Iversen" userId="dea6d89c-6f8a-44b0-80c2-5d37afda12c9" providerId="ADAL" clId="{EAC6D30B-5415-4A46-895B-124CF5EAA96B}" dt="2022-09-30T08:44:44.183" v="21" actId="13926"/>
        <pc:sldMkLst>
          <pc:docMk/>
          <pc:sldMk cId="896002109" sldId="259"/>
        </pc:sldMkLst>
        <pc:spChg chg="mod">
          <ac:chgData name="Mathias Iversen" userId="dea6d89c-6f8a-44b0-80c2-5d37afda12c9" providerId="ADAL" clId="{EAC6D30B-5415-4A46-895B-124CF5EAA96B}" dt="2022-09-30T08:44:44.183" v="21" actId="13926"/>
          <ac:spMkLst>
            <pc:docMk/>
            <pc:sldMk cId="896002109" sldId="259"/>
            <ac:spMk id="4" creationId="{E7C91537-7CFF-43F2-851D-E5F652C25A99}"/>
          </ac:spMkLst>
        </pc:spChg>
      </pc:sldChg>
    </pc:docChg>
  </pc:docChgLst>
  <pc:docChgLst>
    <pc:chgData name="Marte Marie Frisell" userId="88672537-50ef-4dff-9199-6840d6c8b5a9" providerId="ADAL" clId="{421ED0D3-7EA0-4959-8F04-123CA288584C}"/>
    <pc:docChg chg="undo custSel modSld sldOrd">
      <pc:chgData name="Marte Marie Frisell" userId="88672537-50ef-4dff-9199-6840d6c8b5a9" providerId="ADAL" clId="{421ED0D3-7EA0-4959-8F04-123CA288584C}" dt="2022-09-30T14:44:37.224" v="453" actId="20577"/>
      <pc:docMkLst>
        <pc:docMk/>
      </pc:docMkLst>
      <pc:sldChg chg="modSp mod">
        <pc:chgData name="Marte Marie Frisell" userId="88672537-50ef-4dff-9199-6840d6c8b5a9" providerId="ADAL" clId="{421ED0D3-7EA0-4959-8F04-123CA288584C}" dt="2022-09-30T14:44:37.224" v="453" actId="20577"/>
        <pc:sldMkLst>
          <pc:docMk/>
          <pc:sldMk cId="896002109" sldId="259"/>
        </pc:sldMkLst>
        <pc:spChg chg="mod">
          <ac:chgData name="Marte Marie Frisell" userId="88672537-50ef-4dff-9199-6840d6c8b5a9" providerId="ADAL" clId="{421ED0D3-7EA0-4959-8F04-123CA288584C}" dt="2022-09-30T14:44:37.224" v="453" actId="20577"/>
          <ac:spMkLst>
            <pc:docMk/>
            <pc:sldMk cId="896002109" sldId="259"/>
            <ac:spMk id="5" creationId="{1E8A7A64-34DF-43BB-954C-68720DEF1ED4}"/>
          </ac:spMkLst>
        </pc:spChg>
      </pc:sldChg>
      <pc:sldChg chg="modSp mod">
        <pc:chgData name="Marte Marie Frisell" userId="88672537-50ef-4dff-9199-6840d6c8b5a9" providerId="ADAL" clId="{421ED0D3-7EA0-4959-8F04-123CA288584C}" dt="2022-09-30T13:45:19.762" v="423" actId="20577"/>
        <pc:sldMkLst>
          <pc:docMk/>
          <pc:sldMk cId="3231943566" sldId="262"/>
        </pc:sldMkLst>
        <pc:spChg chg="mod">
          <ac:chgData name="Marte Marie Frisell" userId="88672537-50ef-4dff-9199-6840d6c8b5a9" providerId="ADAL" clId="{421ED0D3-7EA0-4959-8F04-123CA288584C}" dt="2022-09-30T13:45:19.762" v="423" actId="20577"/>
          <ac:spMkLst>
            <pc:docMk/>
            <pc:sldMk cId="3231943566" sldId="262"/>
            <ac:spMk id="3" creationId="{A2B64911-99D7-4000-862B-A9755BD58BEE}"/>
          </ac:spMkLst>
        </pc:spChg>
      </pc:sldChg>
      <pc:sldChg chg="modSp mod">
        <pc:chgData name="Marte Marie Frisell" userId="88672537-50ef-4dff-9199-6840d6c8b5a9" providerId="ADAL" clId="{421ED0D3-7EA0-4959-8F04-123CA288584C}" dt="2022-09-30T13:45:28.940" v="432" actId="20577"/>
        <pc:sldMkLst>
          <pc:docMk/>
          <pc:sldMk cId="1774366261" sldId="263"/>
        </pc:sldMkLst>
        <pc:spChg chg="mod">
          <ac:chgData name="Marte Marie Frisell" userId="88672537-50ef-4dff-9199-6840d6c8b5a9" providerId="ADAL" clId="{421ED0D3-7EA0-4959-8F04-123CA288584C}" dt="2022-09-30T13:45:28.940" v="432" actId="20577"/>
          <ac:spMkLst>
            <pc:docMk/>
            <pc:sldMk cId="1774366261" sldId="263"/>
            <ac:spMk id="3" creationId="{323EC9A4-C2EE-47DD-98D9-FB2B5579D56F}"/>
          </ac:spMkLst>
        </pc:spChg>
      </pc:sldChg>
      <pc:sldChg chg="ord">
        <pc:chgData name="Marte Marie Frisell" userId="88672537-50ef-4dff-9199-6840d6c8b5a9" providerId="ADAL" clId="{421ED0D3-7EA0-4959-8F04-123CA288584C}" dt="2022-09-30T14:44:31.690" v="444"/>
        <pc:sldMkLst>
          <pc:docMk/>
          <pc:sldMk cId="3510272984" sldId="264"/>
        </pc:sldMkLst>
      </pc:sldChg>
      <pc:sldChg chg="ord">
        <pc:chgData name="Marte Marie Frisell" userId="88672537-50ef-4dff-9199-6840d6c8b5a9" providerId="ADAL" clId="{421ED0D3-7EA0-4959-8F04-123CA288584C}" dt="2022-09-30T14:44:31.690" v="444"/>
        <pc:sldMkLst>
          <pc:docMk/>
          <pc:sldMk cId="2759248883" sldId="265"/>
        </pc:sldMkLst>
      </pc:sldChg>
      <pc:sldChg chg="ord">
        <pc:chgData name="Marte Marie Frisell" userId="88672537-50ef-4dff-9199-6840d6c8b5a9" providerId="ADAL" clId="{421ED0D3-7EA0-4959-8F04-123CA288584C}" dt="2022-09-30T14:44:31.690" v="444"/>
        <pc:sldMkLst>
          <pc:docMk/>
          <pc:sldMk cId="147554788" sldId="266"/>
        </pc:sldMkLst>
      </pc:sldChg>
      <pc:sldChg chg="modSp mod">
        <pc:chgData name="Marte Marie Frisell" userId="88672537-50ef-4dff-9199-6840d6c8b5a9" providerId="ADAL" clId="{421ED0D3-7EA0-4959-8F04-123CA288584C}" dt="2022-09-30T13:45:40.344" v="442" actId="1035"/>
        <pc:sldMkLst>
          <pc:docMk/>
          <pc:sldMk cId="4159957464" sldId="267"/>
        </pc:sldMkLst>
        <pc:spChg chg="mod">
          <ac:chgData name="Marte Marie Frisell" userId="88672537-50ef-4dff-9199-6840d6c8b5a9" providerId="ADAL" clId="{421ED0D3-7EA0-4959-8F04-123CA288584C}" dt="2022-09-30T13:45:40.344" v="442" actId="1035"/>
          <ac:spMkLst>
            <pc:docMk/>
            <pc:sldMk cId="4159957464" sldId="267"/>
            <ac:spMk id="3" creationId="{19327264-4F74-4A7C-9D31-AD23AB6CC8F2}"/>
          </ac:spMkLst>
        </pc:spChg>
      </pc:sldChg>
    </pc:docChg>
  </pc:docChgLst>
  <pc:docChgLst>
    <pc:chgData name="Mathias Iversen" userId="dea6d89c-6f8a-44b0-80c2-5d37afda12c9" providerId="ADAL" clId="{825AD31C-9AAE-423A-A326-07EEEF317F8C}"/>
    <pc:docChg chg="undo custSel delSld modSld modMainMaster">
      <pc:chgData name="Mathias Iversen" userId="dea6d89c-6f8a-44b0-80c2-5d37afda12c9" providerId="ADAL" clId="{825AD31C-9AAE-423A-A326-07EEEF317F8C}" dt="2024-02-01T15:13:20.427" v="132"/>
      <pc:docMkLst>
        <pc:docMk/>
      </pc:docMkLst>
      <pc:sldChg chg="modSp mod setBg">
        <pc:chgData name="Mathias Iversen" userId="dea6d89c-6f8a-44b0-80c2-5d37afda12c9" providerId="ADAL" clId="{825AD31C-9AAE-423A-A326-07EEEF317F8C}" dt="2024-02-01T15:13:20.427" v="132"/>
        <pc:sldMkLst>
          <pc:docMk/>
          <pc:sldMk cId="2921733838" sldId="256"/>
        </pc:sldMkLst>
        <pc:spChg chg="mod">
          <ac:chgData name="Mathias Iversen" userId="dea6d89c-6f8a-44b0-80c2-5d37afda12c9" providerId="ADAL" clId="{825AD31C-9AAE-423A-A326-07EEEF317F8C}" dt="2024-02-01T15:13:20.427" v="132"/>
          <ac:spMkLst>
            <pc:docMk/>
            <pc:sldMk cId="2921733838" sldId="256"/>
            <ac:spMk id="3" creationId="{E41425AC-842F-4FFA-9112-F3E8B9D73BC4}"/>
          </ac:spMkLst>
        </pc:spChg>
        <pc:spChg chg="mod">
          <ac:chgData name="Mathias Iversen" userId="dea6d89c-6f8a-44b0-80c2-5d37afda12c9" providerId="ADAL" clId="{825AD31C-9AAE-423A-A326-07EEEF317F8C}" dt="2024-02-01T09:20:46.490" v="95" actId="2711"/>
          <ac:spMkLst>
            <pc:docMk/>
            <pc:sldMk cId="2921733838" sldId="256"/>
            <ac:spMk id="8" creationId="{279C62F4-9C4A-4777-941C-0D5FF7A0EEE2}"/>
          </ac:spMkLst>
        </pc:spChg>
        <pc:spChg chg="mod">
          <ac:chgData name="Mathias Iversen" userId="dea6d89c-6f8a-44b0-80c2-5d37afda12c9" providerId="ADAL" clId="{825AD31C-9AAE-423A-A326-07EEEF317F8C}" dt="2024-02-01T13:17:41.614" v="128" actId="207"/>
          <ac:spMkLst>
            <pc:docMk/>
            <pc:sldMk cId="2921733838" sldId="256"/>
            <ac:spMk id="9" creationId="{543ED68E-10D6-487F-A956-74AA7DC8DE45}"/>
          </ac:spMkLst>
        </pc:spChg>
        <pc:spChg chg="mod">
          <ac:chgData name="Mathias Iversen" userId="dea6d89c-6f8a-44b0-80c2-5d37afda12c9" providerId="ADAL" clId="{825AD31C-9AAE-423A-A326-07EEEF317F8C}" dt="2024-02-01T09:20:46.490" v="95" actId="2711"/>
          <ac:spMkLst>
            <pc:docMk/>
            <pc:sldMk cId="2921733838" sldId="256"/>
            <ac:spMk id="10" creationId="{B69A85C2-560C-48D5-B2E2-E0F8F842FD36}"/>
          </ac:spMkLst>
        </pc:spChg>
        <pc:cxnChg chg="mod">
          <ac:chgData name="Mathias Iversen" userId="dea6d89c-6f8a-44b0-80c2-5d37afda12c9" providerId="ADAL" clId="{825AD31C-9AAE-423A-A326-07EEEF317F8C}" dt="2024-02-01T09:20:28.701" v="93" actId="208"/>
          <ac:cxnSpMkLst>
            <pc:docMk/>
            <pc:sldMk cId="2921733838" sldId="256"/>
            <ac:cxnSpMk id="6" creationId="{58C53554-A821-40E6-A0B7-943BBE4B0DDD}"/>
          </ac:cxnSpMkLst>
        </pc:cxnChg>
      </pc:sldChg>
      <pc:sldChg chg="modSp mod">
        <pc:chgData name="Mathias Iversen" userId="dea6d89c-6f8a-44b0-80c2-5d37afda12c9" providerId="ADAL" clId="{825AD31C-9AAE-423A-A326-07EEEF317F8C}" dt="2024-02-01T15:13:20.427" v="132"/>
        <pc:sldMkLst>
          <pc:docMk/>
          <pc:sldMk cId="2266341024" sldId="258"/>
        </pc:sldMkLst>
        <pc:spChg chg="mod">
          <ac:chgData name="Mathias Iversen" userId="dea6d89c-6f8a-44b0-80c2-5d37afda12c9" providerId="ADAL" clId="{825AD31C-9AAE-423A-A326-07EEEF317F8C}" dt="2024-02-01T09:20:56.331" v="96" actId="2711"/>
          <ac:spMkLst>
            <pc:docMk/>
            <pc:sldMk cId="2266341024" sldId="258"/>
            <ac:spMk id="3" creationId="{F8484401-95FA-4A8E-B84A-A4E1365E9517}"/>
          </ac:spMkLst>
        </pc:spChg>
        <pc:spChg chg="mod">
          <ac:chgData name="Mathias Iversen" userId="dea6d89c-6f8a-44b0-80c2-5d37afda12c9" providerId="ADAL" clId="{825AD31C-9AAE-423A-A326-07EEEF317F8C}" dt="2024-02-01T15:13:20.427" v="132"/>
          <ac:spMkLst>
            <pc:docMk/>
            <pc:sldMk cId="2266341024" sldId="258"/>
            <ac:spMk id="4" creationId="{91B4F794-FA26-44F9-8BD1-1B7C760CD95D}"/>
          </ac:spMkLst>
        </pc:spChg>
        <pc:spChg chg="mod">
          <ac:chgData name="Mathias Iversen" userId="dea6d89c-6f8a-44b0-80c2-5d37afda12c9" providerId="ADAL" clId="{825AD31C-9AAE-423A-A326-07EEEF317F8C}" dt="2024-02-01T09:21:01.154" v="98" actId="207"/>
          <ac:spMkLst>
            <pc:docMk/>
            <pc:sldMk cId="2266341024" sldId="258"/>
            <ac:spMk id="5" creationId="{DCB85E03-0B2F-42F1-9007-A95BF715A50A}"/>
          </ac:spMkLst>
        </pc:spChg>
        <pc:spChg chg="mod">
          <ac:chgData name="Mathias Iversen" userId="dea6d89c-6f8a-44b0-80c2-5d37afda12c9" providerId="ADAL" clId="{825AD31C-9AAE-423A-A326-07EEEF317F8C}" dt="2024-02-01T09:20:56.331" v="96" actId="2711"/>
          <ac:spMkLst>
            <pc:docMk/>
            <pc:sldMk cId="2266341024" sldId="258"/>
            <ac:spMk id="6" creationId="{0A71F208-30AA-4DBB-9DB2-C0C90AD30178}"/>
          </ac:spMkLst>
        </pc:spChg>
        <pc:spChg chg="mod">
          <ac:chgData name="Mathias Iversen" userId="dea6d89c-6f8a-44b0-80c2-5d37afda12c9" providerId="ADAL" clId="{825AD31C-9AAE-423A-A326-07EEEF317F8C}" dt="2024-02-01T09:20:56.331" v="96" actId="2711"/>
          <ac:spMkLst>
            <pc:docMk/>
            <pc:sldMk cId="2266341024" sldId="258"/>
            <ac:spMk id="7" creationId="{A520775E-5075-45E6-A50A-04E4D42EAF3E}"/>
          </ac:spMkLst>
        </pc:spChg>
        <pc:spChg chg="mod">
          <ac:chgData name="Mathias Iversen" userId="dea6d89c-6f8a-44b0-80c2-5d37afda12c9" providerId="ADAL" clId="{825AD31C-9AAE-423A-A326-07EEEF317F8C}" dt="2024-02-01T09:20:56.331" v="96" actId="2711"/>
          <ac:spMkLst>
            <pc:docMk/>
            <pc:sldMk cId="2266341024" sldId="258"/>
            <ac:spMk id="8" creationId="{E5A98933-AC8C-4903-A2E5-17FCC5FBBC66}"/>
          </ac:spMkLst>
        </pc:spChg>
        <pc:spChg chg="mod">
          <ac:chgData name="Mathias Iversen" userId="dea6d89c-6f8a-44b0-80c2-5d37afda12c9" providerId="ADAL" clId="{825AD31C-9AAE-423A-A326-07EEEF317F8C}" dt="2024-02-01T09:21:03.421" v="99" actId="14100"/>
          <ac:spMkLst>
            <pc:docMk/>
            <pc:sldMk cId="2266341024" sldId="258"/>
            <ac:spMk id="9" creationId="{29E4AEA2-D6D7-44B7-8DEF-EB1A3917D576}"/>
          </ac:spMkLst>
        </pc:spChg>
        <pc:spChg chg="mod">
          <ac:chgData name="Mathias Iversen" userId="dea6d89c-6f8a-44b0-80c2-5d37afda12c9" providerId="ADAL" clId="{825AD31C-9AAE-423A-A326-07EEEF317F8C}" dt="2024-02-01T09:21:09.344" v="101" actId="14100"/>
          <ac:spMkLst>
            <pc:docMk/>
            <pc:sldMk cId="2266341024" sldId="258"/>
            <ac:spMk id="10" creationId="{2E9EBEB7-19CF-4E7A-9B6C-502E35EDACCE}"/>
          </ac:spMkLst>
        </pc:spChg>
        <pc:spChg chg="mod">
          <ac:chgData name="Mathias Iversen" userId="dea6d89c-6f8a-44b0-80c2-5d37afda12c9" providerId="ADAL" clId="{825AD31C-9AAE-423A-A326-07EEEF317F8C}" dt="2024-02-01T09:21:18.419" v="104" actId="1076"/>
          <ac:spMkLst>
            <pc:docMk/>
            <pc:sldMk cId="2266341024" sldId="258"/>
            <ac:spMk id="11" creationId="{37771598-A4AC-4670-8AF9-BD1A9A0B5FD6}"/>
          </ac:spMkLst>
        </pc:spChg>
        <pc:spChg chg="mod">
          <ac:chgData name="Mathias Iversen" userId="dea6d89c-6f8a-44b0-80c2-5d37afda12c9" providerId="ADAL" clId="{825AD31C-9AAE-423A-A326-07EEEF317F8C}" dt="2024-02-01T09:21:12.161" v="102" actId="14100"/>
          <ac:spMkLst>
            <pc:docMk/>
            <pc:sldMk cId="2266341024" sldId="258"/>
            <ac:spMk id="12" creationId="{FFB1B525-1F63-43B3-9ADA-546863A4A35B}"/>
          </ac:spMkLst>
        </pc:spChg>
        <pc:spChg chg="mod">
          <ac:chgData name="Mathias Iversen" userId="dea6d89c-6f8a-44b0-80c2-5d37afda12c9" providerId="ADAL" clId="{825AD31C-9AAE-423A-A326-07EEEF317F8C}" dt="2024-02-01T09:20:56.331" v="96" actId="2711"/>
          <ac:spMkLst>
            <pc:docMk/>
            <pc:sldMk cId="2266341024" sldId="258"/>
            <ac:spMk id="13" creationId="{7D9B9CA2-038E-484E-8A1A-D9FA8F874461}"/>
          </ac:spMkLst>
        </pc:spChg>
        <pc:spChg chg="mod">
          <ac:chgData name="Mathias Iversen" userId="dea6d89c-6f8a-44b0-80c2-5d37afda12c9" providerId="ADAL" clId="{825AD31C-9AAE-423A-A326-07EEEF317F8C}" dt="2024-02-01T09:20:56.331" v="96" actId="2711"/>
          <ac:spMkLst>
            <pc:docMk/>
            <pc:sldMk cId="2266341024" sldId="258"/>
            <ac:spMk id="14" creationId="{142BC5AF-FE81-466D-85C6-B66BF362E34B}"/>
          </ac:spMkLst>
        </pc:spChg>
        <pc:spChg chg="mod">
          <ac:chgData name="Mathias Iversen" userId="dea6d89c-6f8a-44b0-80c2-5d37afda12c9" providerId="ADAL" clId="{825AD31C-9AAE-423A-A326-07EEEF317F8C}" dt="2024-02-01T09:20:56.331" v="96" actId="2711"/>
          <ac:spMkLst>
            <pc:docMk/>
            <pc:sldMk cId="2266341024" sldId="258"/>
            <ac:spMk id="15" creationId="{74CEA7D0-9A41-43C0-8F69-F80152925B55}"/>
          </ac:spMkLst>
        </pc:spChg>
        <pc:spChg chg="mod">
          <ac:chgData name="Mathias Iversen" userId="dea6d89c-6f8a-44b0-80c2-5d37afda12c9" providerId="ADAL" clId="{825AD31C-9AAE-423A-A326-07EEEF317F8C}" dt="2024-02-01T09:20:56.331" v="96" actId="2711"/>
          <ac:spMkLst>
            <pc:docMk/>
            <pc:sldMk cId="2266341024" sldId="258"/>
            <ac:spMk id="16" creationId="{4957F703-1885-40F1-9499-64EAC6608670}"/>
          </ac:spMkLst>
        </pc:spChg>
        <pc:spChg chg="mod">
          <ac:chgData name="Mathias Iversen" userId="dea6d89c-6f8a-44b0-80c2-5d37afda12c9" providerId="ADAL" clId="{825AD31C-9AAE-423A-A326-07EEEF317F8C}" dt="2024-02-01T09:20:56.331" v="96" actId="2711"/>
          <ac:spMkLst>
            <pc:docMk/>
            <pc:sldMk cId="2266341024" sldId="258"/>
            <ac:spMk id="17" creationId="{831E5632-021A-47A4-AAE9-1B3C9EB9837E}"/>
          </ac:spMkLst>
        </pc:spChg>
        <pc:spChg chg="mod">
          <ac:chgData name="Mathias Iversen" userId="dea6d89c-6f8a-44b0-80c2-5d37afda12c9" providerId="ADAL" clId="{825AD31C-9AAE-423A-A326-07EEEF317F8C}" dt="2024-02-01T09:20:56.331" v="96" actId="2711"/>
          <ac:spMkLst>
            <pc:docMk/>
            <pc:sldMk cId="2266341024" sldId="258"/>
            <ac:spMk id="18" creationId="{0B79CA76-2003-4574-A043-2FCFF766B96D}"/>
          </ac:spMkLst>
        </pc:spChg>
      </pc:sldChg>
      <pc:sldChg chg="modSp mod">
        <pc:chgData name="Mathias Iversen" userId="dea6d89c-6f8a-44b0-80c2-5d37afda12c9" providerId="ADAL" clId="{825AD31C-9AAE-423A-A326-07EEEF317F8C}" dt="2024-02-01T15:13:20.427" v="132"/>
        <pc:sldMkLst>
          <pc:docMk/>
          <pc:sldMk cId="896002109" sldId="259"/>
        </pc:sldMkLst>
        <pc:spChg chg="mod">
          <ac:chgData name="Mathias Iversen" userId="dea6d89c-6f8a-44b0-80c2-5d37afda12c9" providerId="ADAL" clId="{825AD31C-9AAE-423A-A326-07EEEF317F8C}" dt="2024-02-01T09:21:27.550" v="106" actId="2711"/>
          <ac:spMkLst>
            <pc:docMk/>
            <pc:sldMk cId="896002109" sldId="259"/>
            <ac:spMk id="2" creationId="{90CF37F9-7076-4B73-97C9-BF445E8D5E8F}"/>
          </ac:spMkLst>
        </pc:spChg>
        <pc:spChg chg="mod">
          <ac:chgData name="Mathias Iversen" userId="dea6d89c-6f8a-44b0-80c2-5d37afda12c9" providerId="ADAL" clId="{825AD31C-9AAE-423A-A326-07EEEF317F8C}" dt="2024-02-01T09:21:27.550" v="106" actId="2711"/>
          <ac:spMkLst>
            <pc:docMk/>
            <pc:sldMk cId="896002109" sldId="259"/>
            <ac:spMk id="3" creationId="{43909665-C217-4DB2-97FB-7DC8B46D243A}"/>
          </ac:spMkLst>
        </pc:spChg>
        <pc:spChg chg="mod">
          <ac:chgData name="Mathias Iversen" userId="dea6d89c-6f8a-44b0-80c2-5d37afda12c9" providerId="ADAL" clId="{825AD31C-9AAE-423A-A326-07EEEF317F8C}" dt="2024-02-01T15:13:20.427" v="132"/>
          <ac:spMkLst>
            <pc:docMk/>
            <pc:sldMk cId="896002109" sldId="259"/>
            <ac:spMk id="5" creationId="{1E8A7A64-34DF-43BB-954C-68720DEF1ED4}"/>
          </ac:spMkLst>
        </pc:spChg>
        <pc:spChg chg="mod">
          <ac:chgData name="Mathias Iversen" userId="dea6d89c-6f8a-44b0-80c2-5d37afda12c9" providerId="ADAL" clId="{825AD31C-9AAE-423A-A326-07EEEF317F8C}" dt="2024-02-01T09:21:27.550" v="106" actId="2711"/>
          <ac:spMkLst>
            <pc:docMk/>
            <pc:sldMk cId="896002109" sldId="259"/>
            <ac:spMk id="6" creationId="{3D22DDDA-9DE4-498E-ACF4-7CCFECE49DE6}"/>
          </ac:spMkLst>
        </pc:spChg>
      </pc:sldChg>
      <pc:sldChg chg="modSp mod">
        <pc:chgData name="Mathias Iversen" userId="dea6d89c-6f8a-44b0-80c2-5d37afda12c9" providerId="ADAL" clId="{825AD31C-9AAE-423A-A326-07EEEF317F8C}" dt="2024-02-01T15:13:20.427" v="132"/>
        <pc:sldMkLst>
          <pc:docMk/>
          <pc:sldMk cId="3970472295" sldId="260"/>
        </pc:sldMkLst>
        <pc:spChg chg="mod">
          <ac:chgData name="Mathias Iversen" userId="dea6d89c-6f8a-44b0-80c2-5d37afda12c9" providerId="ADAL" clId="{825AD31C-9AAE-423A-A326-07EEEF317F8C}" dt="2024-02-01T09:22:03.162" v="112" actId="2711"/>
          <ac:spMkLst>
            <pc:docMk/>
            <pc:sldMk cId="3970472295" sldId="260"/>
            <ac:spMk id="2" creationId="{588798DA-8AD1-49AA-96BC-11EE872291DD}"/>
          </ac:spMkLst>
        </pc:spChg>
        <pc:spChg chg="mod">
          <ac:chgData name="Mathias Iversen" userId="dea6d89c-6f8a-44b0-80c2-5d37afda12c9" providerId="ADAL" clId="{825AD31C-9AAE-423A-A326-07EEEF317F8C}" dt="2024-02-01T15:13:20.427" v="132"/>
          <ac:spMkLst>
            <pc:docMk/>
            <pc:sldMk cId="3970472295" sldId="260"/>
            <ac:spMk id="3" creationId="{B866CE4E-6058-4C29-BFC5-5B4F79318F87}"/>
          </ac:spMkLst>
        </pc:spChg>
        <pc:spChg chg="mod">
          <ac:chgData name="Mathias Iversen" userId="dea6d89c-6f8a-44b0-80c2-5d37afda12c9" providerId="ADAL" clId="{825AD31C-9AAE-423A-A326-07EEEF317F8C}" dt="2024-02-01T09:22:03.162" v="112" actId="2711"/>
          <ac:spMkLst>
            <pc:docMk/>
            <pc:sldMk cId="3970472295" sldId="260"/>
            <ac:spMk id="4" creationId="{08AB9232-4863-462B-955D-4E84A7303FF7}"/>
          </ac:spMkLst>
        </pc:spChg>
        <pc:spChg chg="mod">
          <ac:chgData name="Mathias Iversen" userId="dea6d89c-6f8a-44b0-80c2-5d37afda12c9" providerId="ADAL" clId="{825AD31C-9AAE-423A-A326-07EEEF317F8C}" dt="2024-02-01T15:13:20.427" v="132"/>
          <ac:spMkLst>
            <pc:docMk/>
            <pc:sldMk cId="3970472295" sldId="260"/>
            <ac:spMk id="5" creationId="{8294F0CC-D833-4BCB-85A1-47BA0991336D}"/>
          </ac:spMkLst>
        </pc:spChg>
      </pc:sldChg>
      <pc:sldChg chg="modSp mod">
        <pc:chgData name="Mathias Iversen" userId="dea6d89c-6f8a-44b0-80c2-5d37afda12c9" providerId="ADAL" clId="{825AD31C-9AAE-423A-A326-07EEEF317F8C}" dt="2024-02-01T15:13:20.427" v="132"/>
        <pc:sldMkLst>
          <pc:docMk/>
          <pc:sldMk cId="4227913639" sldId="261"/>
        </pc:sldMkLst>
        <pc:spChg chg="mod">
          <ac:chgData name="Mathias Iversen" userId="dea6d89c-6f8a-44b0-80c2-5d37afda12c9" providerId="ADAL" clId="{825AD31C-9AAE-423A-A326-07EEEF317F8C}" dt="2024-02-01T09:22:09.251" v="113" actId="2711"/>
          <ac:spMkLst>
            <pc:docMk/>
            <pc:sldMk cId="4227913639" sldId="261"/>
            <ac:spMk id="2" creationId="{204915CB-F898-4E28-B723-11BCF7BEE262}"/>
          </ac:spMkLst>
        </pc:spChg>
        <pc:spChg chg="mod">
          <ac:chgData name="Mathias Iversen" userId="dea6d89c-6f8a-44b0-80c2-5d37afda12c9" providerId="ADAL" clId="{825AD31C-9AAE-423A-A326-07EEEF317F8C}" dt="2024-02-01T15:13:20.427" v="132"/>
          <ac:spMkLst>
            <pc:docMk/>
            <pc:sldMk cId="4227913639" sldId="261"/>
            <ac:spMk id="3" creationId="{6492862D-89D0-469B-9B7F-A96A7E7667E2}"/>
          </ac:spMkLst>
        </pc:spChg>
        <pc:spChg chg="mod">
          <ac:chgData name="Mathias Iversen" userId="dea6d89c-6f8a-44b0-80c2-5d37afda12c9" providerId="ADAL" clId="{825AD31C-9AAE-423A-A326-07EEEF317F8C}" dt="2024-02-01T09:22:09.251" v="113" actId="2711"/>
          <ac:spMkLst>
            <pc:docMk/>
            <pc:sldMk cId="4227913639" sldId="261"/>
            <ac:spMk id="4" creationId="{DCD4FF8B-8E6F-4257-96B2-BCCDA6A41A74}"/>
          </ac:spMkLst>
        </pc:spChg>
        <pc:spChg chg="mod">
          <ac:chgData name="Mathias Iversen" userId="dea6d89c-6f8a-44b0-80c2-5d37afda12c9" providerId="ADAL" clId="{825AD31C-9AAE-423A-A326-07EEEF317F8C}" dt="2024-02-01T15:13:20.427" v="132"/>
          <ac:spMkLst>
            <pc:docMk/>
            <pc:sldMk cId="4227913639" sldId="261"/>
            <ac:spMk id="5" creationId="{7BBB9900-604D-4DB8-BBE1-DC3DA7172262}"/>
          </ac:spMkLst>
        </pc:spChg>
      </pc:sldChg>
      <pc:sldChg chg="addSp delSp modSp mod">
        <pc:chgData name="Mathias Iversen" userId="dea6d89c-6f8a-44b0-80c2-5d37afda12c9" providerId="ADAL" clId="{825AD31C-9AAE-423A-A326-07EEEF317F8C}" dt="2024-02-01T15:13:20.427" v="132"/>
        <pc:sldMkLst>
          <pc:docMk/>
          <pc:sldMk cId="3231943566" sldId="262"/>
        </pc:sldMkLst>
        <pc:spChg chg="mod">
          <ac:chgData name="Mathias Iversen" userId="dea6d89c-6f8a-44b0-80c2-5d37afda12c9" providerId="ADAL" clId="{825AD31C-9AAE-423A-A326-07EEEF317F8C}" dt="2024-02-01T09:22:12.471" v="114" actId="2711"/>
          <ac:spMkLst>
            <pc:docMk/>
            <pc:sldMk cId="3231943566" sldId="262"/>
            <ac:spMk id="2" creationId="{1B4599FE-5CDB-45BF-BE74-1177254806B3}"/>
          </ac:spMkLst>
        </pc:spChg>
        <pc:spChg chg="mod">
          <ac:chgData name="Mathias Iversen" userId="dea6d89c-6f8a-44b0-80c2-5d37afda12c9" providerId="ADAL" clId="{825AD31C-9AAE-423A-A326-07EEEF317F8C}" dt="2024-02-01T15:13:20.427" v="132"/>
          <ac:spMkLst>
            <pc:docMk/>
            <pc:sldMk cId="3231943566" sldId="262"/>
            <ac:spMk id="3" creationId="{A2B64911-99D7-4000-862B-A9755BD58BEE}"/>
          </ac:spMkLst>
        </pc:spChg>
        <pc:spChg chg="mod">
          <ac:chgData name="Mathias Iversen" userId="dea6d89c-6f8a-44b0-80c2-5d37afda12c9" providerId="ADAL" clId="{825AD31C-9AAE-423A-A326-07EEEF317F8C}" dt="2024-02-01T09:22:12.471" v="114" actId="2711"/>
          <ac:spMkLst>
            <pc:docMk/>
            <pc:sldMk cId="3231943566" sldId="262"/>
            <ac:spMk id="4" creationId="{E3A00041-9F7B-4C31-B4C3-014FF513433D}"/>
          </ac:spMkLst>
        </pc:spChg>
        <pc:spChg chg="mod">
          <ac:chgData name="Mathias Iversen" userId="dea6d89c-6f8a-44b0-80c2-5d37afda12c9" providerId="ADAL" clId="{825AD31C-9AAE-423A-A326-07EEEF317F8C}" dt="2024-02-01T15:13:20.427" v="132"/>
          <ac:spMkLst>
            <pc:docMk/>
            <pc:sldMk cId="3231943566" sldId="262"/>
            <ac:spMk id="5" creationId="{D192C507-AE67-46B1-B456-02EFA334DBEC}"/>
          </ac:spMkLst>
        </pc:spChg>
        <pc:graphicFrameChg chg="del">
          <ac:chgData name="Mathias Iversen" userId="dea6d89c-6f8a-44b0-80c2-5d37afda12c9" providerId="ADAL" clId="{825AD31C-9AAE-423A-A326-07EEEF317F8C}" dt="2024-01-30T13:31:28.130" v="64" actId="478"/>
          <ac:graphicFrameMkLst>
            <pc:docMk/>
            <pc:sldMk cId="3231943566" sldId="262"/>
            <ac:graphicFrameMk id="7" creationId="{F4227DA9-B73C-4B66-AF42-59B65526C673}"/>
          </ac:graphicFrameMkLst>
        </pc:graphicFrameChg>
        <pc:graphicFrameChg chg="add mod ord">
          <ac:chgData name="Mathias Iversen" userId="dea6d89c-6f8a-44b0-80c2-5d37afda12c9" providerId="ADAL" clId="{825AD31C-9AAE-423A-A326-07EEEF317F8C}" dt="2024-02-01T09:22:12.471" v="114" actId="2711"/>
          <ac:graphicFrameMkLst>
            <pc:docMk/>
            <pc:sldMk cId="3231943566" sldId="262"/>
            <ac:graphicFrameMk id="8" creationId="{B22774FE-CD2E-4D00-87AC-187FF3C9976F}"/>
          </ac:graphicFrameMkLst>
        </pc:graphicFrameChg>
        <pc:picChg chg="del">
          <ac:chgData name="Mathias Iversen" userId="dea6d89c-6f8a-44b0-80c2-5d37afda12c9" providerId="ADAL" clId="{825AD31C-9AAE-423A-A326-07EEEF317F8C}" dt="2024-01-30T13:31:27.430" v="63" actId="478"/>
          <ac:picMkLst>
            <pc:docMk/>
            <pc:sldMk cId="3231943566" sldId="262"/>
            <ac:picMk id="6" creationId="{4ECACC52-F580-2556-46B6-1BFE65D2148B}"/>
          </ac:picMkLst>
        </pc:picChg>
        <pc:picChg chg="add mod">
          <ac:chgData name="Mathias Iversen" userId="dea6d89c-6f8a-44b0-80c2-5d37afda12c9" providerId="ADAL" clId="{825AD31C-9AAE-423A-A326-07EEEF317F8C}" dt="2024-02-01T09:22:12.471" v="114" actId="2711"/>
          <ac:picMkLst>
            <pc:docMk/>
            <pc:sldMk cId="3231943566" sldId="262"/>
            <ac:picMk id="7" creationId="{27A7E8E4-7969-3914-2158-6357BB2EC681}"/>
          </ac:picMkLst>
        </pc:picChg>
      </pc:sldChg>
      <pc:sldChg chg="del">
        <pc:chgData name="Mathias Iversen" userId="dea6d89c-6f8a-44b0-80c2-5d37afda12c9" providerId="ADAL" clId="{825AD31C-9AAE-423A-A326-07EEEF317F8C}" dt="2024-01-30T13:31:23.451" v="60" actId="47"/>
        <pc:sldMkLst>
          <pc:docMk/>
          <pc:sldMk cId="1774366261" sldId="263"/>
        </pc:sldMkLst>
      </pc:sldChg>
      <pc:sldChg chg="addSp delSp modSp mod">
        <pc:chgData name="Mathias Iversen" userId="dea6d89c-6f8a-44b0-80c2-5d37afda12c9" providerId="ADAL" clId="{825AD31C-9AAE-423A-A326-07EEEF317F8C}" dt="2024-02-01T15:13:20.427" v="132"/>
        <pc:sldMkLst>
          <pc:docMk/>
          <pc:sldMk cId="3510272984" sldId="264"/>
        </pc:sldMkLst>
        <pc:spChg chg="mod">
          <ac:chgData name="Mathias Iversen" userId="dea6d89c-6f8a-44b0-80c2-5d37afda12c9" providerId="ADAL" clId="{825AD31C-9AAE-423A-A326-07EEEF317F8C}" dt="2024-02-01T09:21:33.750" v="107" actId="2711"/>
          <ac:spMkLst>
            <pc:docMk/>
            <pc:sldMk cId="3510272984" sldId="264"/>
            <ac:spMk id="2" creationId="{0ACF1250-ED2A-4CAC-8A2C-509F1029A1E3}"/>
          </ac:spMkLst>
        </pc:spChg>
        <pc:spChg chg="mod">
          <ac:chgData name="Mathias Iversen" userId="dea6d89c-6f8a-44b0-80c2-5d37afda12c9" providerId="ADAL" clId="{825AD31C-9AAE-423A-A326-07EEEF317F8C}" dt="2024-02-01T15:13:20.427" v="132"/>
          <ac:spMkLst>
            <pc:docMk/>
            <pc:sldMk cId="3510272984" sldId="264"/>
            <ac:spMk id="3" creationId="{9E56F0DA-0C33-4951-BF07-00A42B5B4E31}"/>
          </ac:spMkLst>
        </pc:spChg>
        <pc:spChg chg="del">
          <ac:chgData name="Mathias Iversen" userId="dea6d89c-6f8a-44b0-80c2-5d37afda12c9" providerId="ADAL" clId="{825AD31C-9AAE-423A-A326-07EEEF317F8C}" dt="2024-01-30T13:30:25.064" v="39" actId="478"/>
          <ac:spMkLst>
            <pc:docMk/>
            <pc:sldMk cId="3510272984" sldId="264"/>
            <ac:spMk id="4" creationId="{6EF7C735-4A43-41C6-824A-CC5EEF7FDD53}"/>
          </ac:spMkLst>
        </pc:spChg>
        <pc:spChg chg="mod">
          <ac:chgData name="Mathias Iversen" userId="dea6d89c-6f8a-44b0-80c2-5d37afda12c9" providerId="ADAL" clId="{825AD31C-9AAE-423A-A326-07EEEF317F8C}" dt="2024-02-01T09:21:33.750" v="107" actId="2711"/>
          <ac:spMkLst>
            <pc:docMk/>
            <pc:sldMk cId="3510272984" sldId="264"/>
            <ac:spMk id="5" creationId="{C8F14D8B-BBA3-4B7F-97FF-2EA90BB37308}"/>
          </ac:spMkLst>
        </pc:spChg>
        <pc:graphicFrameChg chg="add mod">
          <ac:chgData name="Mathias Iversen" userId="dea6d89c-6f8a-44b0-80c2-5d37afda12c9" providerId="ADAL" clId="{825AD31C-9AAE-423A-A326-07EEEF317F8C}" dt="2024-02-01T15:13:20.427" v="132"/>
          <ac:graphicFrameMkLst>
            <pc:docMk/>
            <pc:sldMk cId="3510272984" sldId="264"/>
            <ac:graphicFrameMk id="6" creationId="{FB180C1F-C17B-4B9E-BC9B-C7C7E42AB45C}"/>
          </ac:graphicFrameMkLst>
        </pc:graphicFrameChg>
        <pc:graphicFrameChg chg="del">
          <ac:chgData name="Mathias Iversen" userId="dea6d89c-6f8a-44b0-80c2-5d37afda12c9" providerId="ADAL" clId="{825AD31C-9AAE-423A-A326-07EEEF317F8C}" dt="2024-01-30T13:30:24.303" v="38" actId="478"/>
          <ac:graphicFrameMkLst>
            <pc:docMk/>
            <pc:sldMk cId="3510272984" sldId="264"/>
            <ac:graphicFrameMk id="7" creationId="{FB180C1F-C17B-4B9E-BC9B-C7C7E42AB45C}"/>
          </ac:graphicFrameMkLst>
        </pc:graphicFrameChg>
      </pc:sldChg>
      <pc:sldChg chg="addSp delSp modSp mod">
        <pc:chgData name="Mathias Iversen" userId="dea6d89c-6f8a-44b0-80c2-5d37afda12c9" providerId="ADAL" clId="{825AD31C-9AAE-423A-A326-07EEEF317F8C}" dt="2024-02-01T09:21:52.813" v="111" actId="2711"/>
        <pc:sldMkLst>
          <pc:docMk/>
          <pc:sldMk cId="2759248883" sldId="265"/>
        </pc:sldMkLst>
        <pc:spChg chg="mod">
          <ac:chgData name="Mathias Iversen" userId="dea6d89c-6f8a-44b0-80c2-5d37afda12c9" providerId="ADAL" clId="{825AD31C-9AAE-423A-A326-07EEEF317F8C}" dt="2024-02-01T09:21:52.813" v="111" actId="2711"/>
          <ac:spMkLst>
            <pc:docMk/>
            <pc:sldMk cId="2759248883" sldId="265"/>
            <ac:spMk id="2" creationId="{CED31FAC-A3EA-48FB-A0E0-340ABFD5F939}"/>
          </ac:spMkLst>
        </pc:spChg>
        <pc:spChg chg="mod">
          <ac:chgData name="Mathias Iversen" userId="dea6d89c-6f8a-44b0-80c2-5d37afda12c9" providerId="ADAL" clId="{825AD31C-9AAE-423A-A326-07EEEF317F8C}" dt="2024-02-01T09:21:52.813" v="111" actId="2711"/>
          <ac:spMkLst>
            <pc:docMk/>
            <pc:sldMk cId="2759248883" sldId="265"/>
            <ac:spMk id="3" creationId="{5BC03535-2EF7-4E35-87E0-19E654CF9889}"/>
          </ac:spMkLst>
        </pc:spChg>
        <pc:spChg chg="del">
          <ac:chgData name="Mathias Iversen" userId="dea6d89c-6f8a-44b0-80c2-5d37afda12c9" providerId="ADAL" clId="{825AD31C-9AAE-423A-A326-07EEEF317F8C}" dt="2024-01-30T13:30:38.770" v="45" actId="478"/>
          <ac:spMkLst>
            <pc:docMk/>
            <pc:sldMk cId="2759248883" sldId="265"/>
            <ac:spMk id="4" creationId="{C131618D-BACB-42A9-8714-F890463B2284}"/>
          </ac:spMkLst>
        </pc:spChg>
        <pc:spChg chg="mod">
          <ac:chgData name="Mathias Iversen" userId="dea6d89c-6f8a-44b0-80c2-5d37afda12c9" providerId="ADAL" clId="{825AD31C-9AAE-423A-A326-07EEEF317F8C}" dt="2024-02-01T09:21:52.813" v="111" actId="2711"/>
          <ac:spMkLst>
            <pc:docMk/>
            <pc:sldMk cId="2759248883" sldId="265"/>
            <ac:spMk id="5" creationId="{FAA6878B-EDB0-4AB0-B825-D2972B2C7F7E}"/>
          </ac:spMkLst>
        </pc:spChg>
        <pc:graphicFrameChg chg="add mod">
          <ac:chgData name="Mathias Iversen" userId="dea6d89c-6f8a-44b0-80c2-5d37afda12c9" providerId="ADAL" clId="{825AD31C-9AAE-423A-A326-07EEEF317F8C}" dt="2024-02-01T09:21:52.813" v="111" actId="2711"/>
          <ac:graphicFrameMkLst>
            <pc:docMk/>
            <pc:sldMk cId="2759248883" sldId="265"/>
            <ac:graphicFrameMk id="6" creationId="{C42D01C4-206A-432A-8378-58EABC2C013A}"/>
          </ac:graphicFrameMkLst>
        </pc:graphicFrameChg>
        <pc:graphicFrameChg chg="del">
          <ac:chgData name="Mathias Iversen" userId="dea6d89c-6f8a-44b0-80c2-5d37afda12c9" providerId="ADAL" clId="{825AD31C-9AAE-423A-A326-07EEEF317F8C}" dt="2024-01-30T13:30:37.969" v="44" actId="478"/>
          <ac:graphicFrameMkLst>
            <pc:docMk/>
            <pc:sldMk cId="2759248883" sldId="265"/>
            <ac:graphicFrameMk id="7" creationId="{C42D01C4-206A-432A-8378-58EABC2C013A}"/>
          </ac:graphicFrameMkLst>
        </pc:graphicFrameChg>
      </pc:sldChg>
      <pc:sldChg chg="addSp delSp modSp mod">
        <pc:chgData name="Mathias Iversen" userId="dea6d89c-6f8a-44b0-80c2-5d37afda12c9" providerId="ADAL" clId="{825AD31C-9AAE-423A-A326-07EEEF317F8C}" dt="2024-01-30T13:31:19.040" v="59" actId="1076"/>
        <pc:sldMkLst>
          <pc:docMk/>
          <pc:sldMk cId="147554788" sldId="266"/>
        </pc:sldMkLst>
        <pc:graphicFrameChg chg="del">
          <ac:chgData name="Mathias Iversen" userId="dea6d89c-6f8a-44b0-80c2-5d37afda12c9" providerId="ADAL" clId="{825AD31C-9AAE-423A-A326-07EEEF317F8C}" dt="2024-01-30T13:31:00.201" v="54" actId="478"/>
          <ac:graphicFrameMkLst>
            <pc:docMk/>
            <pc:sldMk cId="147554788" sldId="266"/>
            <ac:graphicFrameMk id="4" creationId="{78359B0F-3F29-1B4C-AF3F-EE94F437C03D}"/>
          </ac:graphicFrameMkLst>
        </pc:graphicFrameChg>
        <pc:graphicFrameChg chg="add mod modGraphic">
          <ac:chgData name="Mathias Iversen" userId="dea6d89c-6f8a-44b0-80c2-5d37afda12c9" providerId="ADAL" clId="{825AD31C-9AAE-423A-A326-07EEEF317F8C}" dt="2024-01-30T13:31:19.040" v="59" actId="1076"/>
          <ac:graphicFrameMkLst>
            <pc:docMk/>
            <pc:sldMk cId="147554788" sldId="266"/>
            <ac:graphicFrameMk id="5" creationId="{B5015389-D140-9FAA-9603-38F08F6E2393}"/>
          </ac:graphicFrameMkLst>
        </pc:graphicFrameChg>
      </pc:sldChg>
      <pc:sldChg chg="setBg">
        <pc:chgData name="Mathias Iversen" userId="dea6d89c-6f8a-44b0-80c2-5d37afda12c9" providerId="ADAL" clId="{825AD31C-9AAE-423A-A326-07EEEF317F8C}" dt="2024-02-01T09:22:25.722" v="117"/>
        <pc:sldMkLst>
          <pc:docMk/>
          <pc:sldMk cId="4242451211" sldId="268"/>
        </pc:sldMkLst>
      </pc:sldChg>
      <pc:sldChg chg="modSp mod">
        <pc:chgData name="Mathias Iversen" userId="dea6d89c-6f8a-44b0-80c2-5d37afda12c9" providerId="ADAL" clId="{825AD31C-9AAE-423A-A326-07EEEF317F8C}" dt="2024-02-01T15:13:20.427" v="132"/>
        <pc:sldMkLst>
          <pc:docMk/>
          <pc:sldMk cId="2318387446" sldId="283"/>
        </pc:sldMkLst>
        <pc:spChg chg="mod">
          <ac:chgData name="Mathias Iversen" userId="dea6d89c-6f8a-44b0-80c2-5d37afda12c9" providerId="ADAL" clId="{825AD31C-9AAE-423A-A326-07EEEF317F8C}" dt="2024-02-01T15:13:20.427" v="132"/>
          <ac:spMkLst>
            <pc:docMk/>
            <pc:sldMk cId="2318387446" sldId="283"/>
            <ac:spMk id="8" creationId="{842FA2FF-C345-A6CD-25DE-6E3E19B361AD}"/>
          </ac:spMkLst>
        </pc:spChg>
        <pc:spChg chg="mod">
          <ac:chgData name="Mathias Iversen" userId="dea6d89c-6f8a-44b0-80c2-5d37afda12c9" providerId="ADAL" clId="{825AD31C-9AAE-423A-A326-07EEEF317F8C}" dt="2024-02-01T09:20:34.608" v="94" actId="207"/>
          <ac:spMkLst>
            <pc:docMk/>
            <pc:sldMk cId="2318387446" sldId="283"/>
            <ac:spMk id="9" creationId="{665E5BC5-ACF7-E9DC-7995-9FB97E91591F}"/>
          </ac:spMkLst>
        </pc:spChg>
      </pc:sldChg>
      <pc:sldChg chg="modSp mod">
        <pc:chgData name="Mathias Iversen" userId="dea6d89c-6f8a-44b0-80c2-5d37afda12c9" providerId="ADAL" clId="{825AD31C-9AAE-423A-A326-07EEEF317F8C}" dt="2024-02-01T15:13:20.427" v="132"/>
        <pc:sldMkLst>
          <pc:docMk/>
          <pc:sldMk cId="2954530852" sldId="284"/>
        </pc:sldMkLst>
        <pc:spChg chg="mod">
          <ac:chgData name="Mathias Iversen" userId="dea6d89c-6f8a-44b0-80c2-5d37afda12c9" providerId="ADAL" clId="{825AD31C-9AAE-423A-A326-07EEEF317F8C}" dt="2024-02-01T09:22:19.361" v="116" actId="404"/>
          <ac:spMkLst>
            <pc:docMk/>
            <pc:sldMk cId="2954530852" sldId="284"/>
            <ac:spMk id="2" creationId="{1B4599FE-5CDB-45BF-BE74-1177254806B3}"/>
          </ac:spMkLst>
        </pc:spChg>
        <pc:spChg chg="mod">
          <ac:chgData name="Mathias Iversen" userId="dea6d89c-6f8a-44b0-80c2-5d37afda12c9" providerId="ADAL" clId="{825AD31C-9AAE-423A-A326-07EEEF317F8C}" dt="2024-02-01T09:22:19.361" v="116" actId="404"/>
          <ac:spMkLst>
            <pc:docMk/>
            <pc:sldMk cId="2954530852" sldId="284"/>
            <ac:spMk id="4" creationId="{E3A00041-9F7B-4C31-B4C3-014FF513433D}"/>
          </ac:spMkLst>
        </pc:spChg>
        <pc:spChg chg="mod">
          <ac:chgData name="Mathias Iversen" userId="dea6d89c-6f8a-44b0-80c2-5d37afda12c9" providerId="ADAL" clId="{825AD31C-9AAE-423A-A326-07EEEF317F8C}" dt="2024-02-01T15:13:20.427" v="132"/>
          <ac:spMkLst>
            <pc:docMk/>
            <pc:sldMk cId="2954530852" sldId="284"/>
            <ac:spMk id="6" creationId="{E32827FE-EFF7-14C6-E08D-FFC85AED4628}"/>
          </ac:spMkLst>
        </pc:spChg>
      </pc:sldChg>
      <pc:sldMasterChg chg="delSldLayout modSldLayout">
        <pc:chgData name="Mathias Iversen" userId="dea6d89c-6f8a-44b0-80c2-5d37afda12c9" providerId="ADAL" clId="{825AD31C-9AAE-423A-A326-07EEEF317F8C}" dt="2024-02-01T13:18:20.844" v="131" actId="1076"/>
        <pc:sldMasterMkLst>
          <pc:docMk/>
          <pc:sldMasterMk cId="4210629792" sldId="2147483660"/>
        </pc:sldMasterMkLst>
        <pc:sldLayoutChg chg="del">
          <pc:chgData name="Mathias Iversen" userId="dea6d89c-6f8a-44b0-80c2-5d37afda12c9" providerId="ADAL" clId="{825AD31C-9AAE-423A-A326-07EEEF317F8C}" dt="2024-02-01T09:22:50.480" v="118" actId="2696"/>
          <pc:sldLayoutMkLst>
            <pc:docMk/>
            <pc:sldMasterMk cId="4210629792" sldId="2147483660"/>
            <pc:sldLayoutMk cId="2110830415" sldId="2147483662"/>
          </pc:sldLayoutMkLst>
        </pc:sldLayoutChg>
        <pc:sldLayoutChg chg="modSp mod">
          <pc:chgData name="Mathias Iversen" userId="dea6d89c-6f8a-44b0-80c2-5d37afda12c9" providerId="ADAL" clId="{825AD31C-9AAE-423A-A326-07EEEF317F8C}" dt="2024-02-01T13:18:20.844" v="131" actId="1076"/>
          <pc:sldLayoutMkLst>
            <pc:docMk/>
            <pc:sldMasterMk cId="4210629792" sldId="2147483660"/>
            <pc:sldLayoutMk cId="1874524614" sldId="2147483663"/>
          </pc:sldLayoutMkLst>
          <pc:picChg chg="mod">
            <ac:chgData name="Mathias Iversen" userId="dea6d89c-6f8a-44b0-80c2-5d37afda12c9" providerId="ADAL" clId="{825AD31C-9AAE-423A-A326-07EEEF317F8C}" dt="2024-02-01T13:18:20.844" v="131"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825AD31C-9AAE-423A-A326-07EEEF317F8C}" dt="2024-02-01T09:23:36.133" v="127" actId="208"/>
          <pc:sldLayoutMkLst>
            <pc:docMk/>
            <pc:sldMasterMk cId="4210629792" sldId="2147483660"/>
            <pc:sldLayoutMk cId="1137365639" sldId="2147483681"/>
          </pc:sldLayoutMkLst>
          <pc:cxnChg chg="mod">
            <ac:chgData name="Mathias Iversen" userId="dea6d89c-6f8a-44b0-80c2-5d37afda12c9" providerId="ADAL" clId="{825AD31C-9AAE-423A-A326-07EEEF317F8C}" dt="2024-02-01T09:23:36.133" v="127"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825AD31C-9AAE-423A-A326-07EEEF317F8C}" dt="2024-02-01T13:18:07.623" v="130" actId="208"/>
          <pc:sldLayoutMkLst>
            <pc:docMk/>
            <pc:sldMasterMk cId="4210629792" sldId="2147483660"/>
            <pc:sldLayoutMk cId="4126966658" sldId="2147483682"/>
          </pc:sldLayoutMkLst>
          <pc:spChg chg="mod">
            <ac:chgData name="Mathias Iversen" userId="dea6d89c-6f8a-44b0-80c2-5d37afda12c9" providerId="ADAL" clId="{825AD31C-9AAE-423A-A326-07EEEF317F8C}" dt="2024-02-01T13:18:02.539" v="129"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825AD31C-9AAE-423A-A326-07EEEF317F8C}" dt="2024-02-01T13:18:07.623" v="130"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825AD31C-9AAE-423A-A326-07EEEF317F8C}" dt="2024-02-01T09:22:58.888" v="11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825AD31C-9AAE-423A-A326-07EEEF317F8C}" dt="2024-02-01T09:23:03.459" v="120" actId="208"/>
          <pc:sldLayoutMkLst>
            <pc:docMk/>
            <pc:sldMasterMk cId="4210629792" sldId="2147483660"/>
            <pc:sldLayoutMk cId="210778978" sldId="2147483683"/>
          </pc:sldLayoutMkLst>
          <pc:cxnChg chg="mod">
            <ac:chgData name="Mathias Iversen" userId="dea6d89c-6f8a-44b0-80c2-5d37afda12c9" providerId="ADAL" clId="{825AD31C-9AAE-423A-A326-07EEEF317F8C}" dt="2024-02-01T09:23:03.459" v="120"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825AD31C-9AAE-423A-A326-07EEEF317F8C}" dt="2024-02-01T09:23:07.579" v="121" actId="208"/>
          <pc:sldLayoutMkLst>
            <pc:docMk/>
            <pc:sldMasterMk cId="4210629792" sldId="2147483660"/>
            <pc:sldLayoutMk cId="3497793653" sldId="2147483684"/>
          </pc:sldLayoutMkLst>
          <pc:cxnChg chg="mod">
            <ac:chgData name="Mathias Iversen" userId="dea6d89c-6f8a-44b0-80c2-5d37afda12c9" providerId="ADAL" clId="{825AD31C-9AAE-423A-A326-07EEEF317F8C}" dt="2024-02-01T09:23:07.579" v="121"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825AD31C-9AAE-423A-A326-07EEEF317F8C}" dt="2024-02-01T09:23:11.059" v="122" actId="208"/>
          <pc:sldLayoutMkLst>
            <pc:docMk/>
            <pc:sldMasterMk cId="4210629792" sldId="2147483660"/>
            <pc:sldLayoutMk cId="783061069" sldId="2147483685"/>
          </pc:sldLayoutMkLst>
          <pc:cxnChg chg="mod">
            <ac:chgData name="Mathias Iversen" userId="dea6d89c-6f8a-44b0-80c2-5d37afda12c9" providerId="ADAL" clId="{825AD31C-9AAE-423A-A326-07EEEF317F8C}" dt="2024-02-01T09:23:11.059" v="122"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825AD31C-9AAE-423A-A326-07EEEF317F8C}" dt="2024-02-01T09:23:14.382" v="123" actId="208"/>
          <pc:sldLayoutMkLst>
            <pc:docMk/>
            <pc:sldMasterMk cId="4210629792" sldId="2147483660"/>
            <pc:sldLayoutMk cId="3228309435" sldId="2147483686"/>
          </pc:sldLayoutMkLst>
          <pc:cxnChg chg="mod">
            <ac:chgData name="Mathias Iversen" userId="dea6d89c-6f8a-44b0-80c2-5d37afda12c9" providerId="ADAL" clId="{825AD31C-9AAE-423A-A326-07EEEF317F8C}" dt="2024-02-01T09:23:14.382" v="123"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825AD31C-9AAE-423A-A326-07EEEF317F8C}" dt="2024-02-01T09:23:17.969" v="124" actId="208"/>
          <pc:sldLayoutMkLst>
            <pc:docMk/>
            <pc:sldMasterMk cId="4210629792" sldId="2147483660"/>
            <pc:sldLayoutMk cId="1374499944" sldId="2147483687"/>
          </pc:sldLayoutMkLst>
          <pc:cxnChg chg="mod">
            <ac:chgData name="Mathias Iversen" userId="dea6d89c-6f8a-44b0-80c2-5d37afda12c9" providerId="ADAL" clId="{825AD31C-9AAE-423A-A326-07EEEF317F8C}" dt="2024-02-01T09:23:17.969" v="124"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825AD31C-9AAE-423A-A326-07EEEF317F8C}" dt="2024-02-01T09:23:27.723" v="125" actId="208"/>
          <pc:sldLayoutMkLst>
            <pc:docMk/>
            <pc:sldMasterMk cId="4210629792" sldId="2147483660"/>
            <pc:sldLayoutMk cId="2112347531" sldId="2147483688"/>
          </pc:sldLayoutMkLst>
          <pc:cxnChg chg="mod">
            <ac:chgData name="Mathias Iversen" userId="dea6d89c-6f8a-44b0-80c2-5d37afda12c9" providerId="ADAL" clId="{825AD31C-9AAE-423A-A326-07EEEF317F8C}" dt="2024-02-01T09:23:27.723" v="125"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825AD31C-9AAE-423A-A326-07EEEF317F8C}" dt="2024-02-01T09:23:31.610" v="126" actId="208"/>
          <pc:sldLayoutMkLst>
            <pc:docMk/>
            <pc:sldMasterMk cId="4210629792" sldId="2147483660"/>
            <pc:sldLayoutMk cId="2008485101" sldId="2147483690"/>
          </pc:sldLayoutMkLst>
          <pc:cxnChg chg="mod">
            <ac:chgData name="Mathias Iversen" userId="dea6d89c-6f8a-44b0-80c2-5d37afda12c9" providerId="ADAL" clId="{825AD31C-9AAE-423A-A326-07EEEF317F8C}" dt="2024-02-01T09:23:31.610" v="126" actId="208"/>
            <ac:cxnSpMkLst>
              <pc:docMk/>
              <pc:sldMasterMk cId="4210629792" sldId="2147483660"/>
              <pc:sldLayoutMk cId="2008485101" sldId="2147483690"/>
              <ac:cxnSpMk id="12" creationId="{3E73097E-D8C3-4B7A-883C-1BCDE7F3AF29}"/>
            </ac:cxnSpMkLst>
          </pc:cxnChg>
        </pc:sldLayoutChg>
      </pc:sldMasterChg>
    </pc:docChg>
  </pc:docChgLst>
  <pc:docChgLst>
    <pc:chgData name="ENB3" userId="1b305578-85f8-4112-9ae3-c609b5163d93" providerId="ADAL" clId="{5CF4D2B3-4B66-41E3-8E2A-D2A91410065D}"/>
    <pc:docChg chg="custSel modSld">
      <pc:chgData name="ENB3" userId="1b305578-85f8-4112-9ae3-c609b5163d93" providerId="ADAL" clId="{5CF4D2B3-4B66-41E3-8E2A-D2A91410065D}" dt="2022-09-28T11:41:24.018" v="334"/>
      <pc:docMkLst>
        <pc:docMk/>
      </pc:docMkLst>
      <pc:sldChg chg="modSp mod">
        <pc:chgData name="ENB3" userId="1b305578-85f8-4112-9ae3-c609b5163d93" providerId="ADAL" clId="{5CF4D2B3-4B66-41E3-8E2A-D2A91410065D}" dt="2022-09-28T11:20:33.088" v="10" actId="13926"/>
        <pc:sldMkLst>
          <pc:docMk/>
          <pc:sldMk cId="2921733838" sldId="256"/>
        </pc:sldMkLst>
        <pc:spChg chg="mod">
          <ac:chgData name="ENB3" userId="1b305578-85f8-4112-9ae3-c609b5163d93" providerId="ADAL" clId="{5CF4D2B3-4B66-41E3-8E2A-D2A91410065D}" dt="2022-09-28T11:20:33.088" v="10" actId="13926"/>
          <ac:spMkLst>
            <pc:docMk/>
            <pc:sldMk cId="2921733838" sldId="256"/>
            <ac:spMk id="10" creationId="{B69A85C2-560C-48D5-B2E2-E0F8F842FD36}"/>
          </ac:spMkLst>
        </pc:spChg>
      </pc:sldChg>
      <pc:sldChg chg="modSp mod">
        <pc:chgData name="ENB3" userId="1b305578-85f8-4112-9ae3-c609b5163d93" providerId="ADAL" clId="{5CF4D2B3-4B66-41E3-8E2A-D2A91410065D}" dt="2022-09-28T11:25:01.050" v="133" actId="20577"/>
        <pc:sldMkLst>
          <pc:docMk/>
          <pc:sldMk cId="2266341024" sldId="258"/>
        </pc:sldMkLst>
        <pc:spChg chg="mod">
          <ac:chgData name="ENB3" userId="1b305578-85f8-4112-9ae3-c609b5163d93" providerId="ADAL" clId="{5CF4D2B3-4B66-41E3-8E2A-D2A91410065D}" dt="2022-09-28T11:25:01.050" v="133" actId="20577"/>
          <ac:spMkLst>
            <pc:docMk/>
            <pc:sldMk cId="2266341024" sldId="258"/>
            <ac:spMk id="5" creationId="{DCB85E03-0B2F-42F1-9007-A95BF715A50A}"/>
          </ac:spMkLst>
        </pc:spChg>
        <pc:spChg chg="mod">
          <ac:chgData name="ENB3" userId="1b305578-85f8-4112-9ae3-c609b5163d93" providerId="ADAL" clId="{5CF4D2B3-4B66-41E3-8E2A-D2A91410065D}" dt="2022-09-28T11:21:26.353" v="50" actId="13926"/>
          <ac:spMkLst>
            <pc:docMk/>
            <pc:sldMk cId="2266341024" sldId="258"/>
            <ac:spMk id="7" creationId="{A520775E-5075-45E6-A50A-04E4D42EAF3E}"/>
          </ac:spMkLst>
        </pc:spChg>
        <pc:spChg chg="mod">
          <ac:chgData name="ENB3" userId="1b305578-85f8-4112-9ae3-c609b5163d93" providerId="ADAL" clId="{5CF4D2B3-4B66-41E3-8E2A-D2A91410065D}" dt="2022-09-28T11:23:14.717" v="60" actId="13926"/>
          <ac:spMkLst>
            <pc:docMk/>
            <pc:sldMk cId="2266341024" sldId="258"/>
            <ac:spMk id="8" creationId="{E5A98933-AC8C-4903-A2E5-17FCC5FBBC66}"/>
          </ac:spMkLst>
        </pc:spChg>
        <pc:spChg chg="mod">
          <ac:chgData name="ENB3" userId="1b305578-85f8-4112-9ae3-c609b5163d93" providerId="ADAL" clId="{5CF4D2B3-4B66-41E3-8E2A-D2A91410065D}" dt="2022-09-28T11:21:26.353" v="50" actId="13926"/>
          <ac:spMkLst>
            <pc:docMk/>
            <pc:sldMk cId="2266341024" sldId="258"/>
            <ac:spMk id="9" creationId="{29E4AEA2-D6D7-44B7-8DEF-EB1A3917D576}"/>
          </ac:spMkLst>
        </pc:spChg>
        <pc:spChg chg="mod">
          <ac:chgData name="ENB3" userId="1b305578-85f8-4112-9ae3-c609b5163d93" providerId="ADAL" clId="{5CF4D2B3-4B66-41E3-8E2A-D2A91410065D}" dt="2022-09-28T11:24:12.331" v="95" actId="20577"/>
          <ac:spMkLst>
            <pc:docMk/>
            <pc:sldMk cId="2266341024" sldId="258"/>
            <ac:spMk id="10" creationId="{2E9EBEB7-19CF-4E7A-9B6C-502E35EDACCE}"/>
          </ac:spMkLst>
        </pc:spChg>
        <pc:spChg chg="mod">
          <ac:chgData name="ENB3" userId="1b305578-85f8-4112-9ae3-c609b5163d93" providerId="ADAL" clId="{5CF4D2B3-4B66-41E3-8E2A-D2A91410065D}" dt="2022-09-28T11:21:26.353" v="50" actId="13926"/>
          <ac:spMkLst>
            <pc:docMk/>
            <pc:sldMk cId="2266341024" sldId="258"/>
            <ac:spMk id="11" creationId="{37771598-A4AC-4670-8AF9-BD1A9A0B5FD6}"/>
          </ac:spMkLst>
        </pc:spChg>
        <pc:spChg chg="mod">
          <ac:chgData name="ENB3" userId="1b305578-85f8-4112-9ae3-c609b5163d93" providerId="ADAL" clId="{5CF4D2B3-4B66-41E3-8E2A-D2A91410065D}" dt="2022-09-28T11:21:26.353" v="50" actId="13926"/>
          <ac:spMkLst>
            <pc:docMk/>
            <pc:sldMk cId="2266341024" sldId="258"/>
            <ac:spMk id="13" creationId="{7D9B9CA2-038E-484E-8A1A-D9FA8F874461}"/>
          </ac:spMkLst>
        </pc:spChg>
        <pc:spChg chg="mod">
          <ac:chgData name="ENB3" userId="1b305578-85f8-4112-9ae3-c609b5163d93" providerId="ADAL" clId="{5CF4D2B3-4B66-41E3-8E2A-D2A91410065D}" dt="2022-09-28T11:21:26.353" v="50" actId="13926"/>
          <ac:spMkLst>
            <pc:docMk/>
            <pc:sldMk cId="2266341024" sldId="258"/>
            <ac:spMk id="15" creationId="{74CEA7D0-9A41-43C0-8F69-F80152925B55}"/>
          </ac:spMkLst>
        </pc:spChg>
        <pc:spChg chg="mod">
          <ac:chgData name="ENB3" userId="1b305578-85f8-4112-9ae3-c609b5163d93" providerId="ADAL" clId="{5CF4D2B3-4B66-41E3-8E2A-D2A91410065D}" dt="2022-09-28T11:21:26.353" v="50" actId="13926"/>
          <ac:spMkLst>
            <pc:docMk/>
            <pc:sldMk cId="2266341024" sldId="258"/>
            <ac:spMk id="17" creationId="{831E5632-021A-47A4-AAE9-1B3C9EB9837E}"/>
          </ac:spMkLst>
        </pc:spChg>
      </pc:sldChg>
      <pc:sldChg chg="modSp mod">
        <pc:chgData name="ENB3" userId="1b305578-85f8-4112-9ae3-c609b5163d93" providerId="ADAL" clId="{5CF4D2B3-4B66-41E3-8E2A-D2A91410065D}" dt="2022-09-28T11:24:51.383" v="122" actId="20577"/>
        <pc:sldMkLst>
          <pc:docMk/>
          <pc:sldMk cId="896002109" sldId="259"/>
        </pc:sldMkLst>
        <pc:spChg chg="mod">
          <ac:chgData name="ENB3" userId="1b305578-85f8-4112-9ae3-c609b5163d93" providerId="ADAL" clId="{5CF4D2B3-4B66-41E3-8E2A-D2A91410065D}" dt="2022-09-28T11:24:51.383" v="122" actId="20577"/>
          <ac:spMkLst>
            <pc:docMk/>
            <pc:sldMk cId="896002109" sldId="259"/>
            <ac:spMk id="3" creationId="{43909665-C217-4DB2-97FB-7DC8B46D243A}"/>
          </ac:spMkLst>
        </pc:spChg>
      </pc:sldChg>
      <pc:sldChg chg="addSp modSp mod">
        <pc:chgData name="ENB3" userId="1b305578-85f8-4112-9ae3-c609b5163d93" providerId="ADAL" clId="{5CF4D2B3-4B66-41E3-8E2A-D2A91410065D}" dt="2022-09-28T11:27:22.244" v="171" actId="20577"/>
        <pc:sldMkLst>
          <pc:docMk/>
          <pc:sldMk cId="3970472295" sldId="260"/>
        </pc:sldMkLst>
        <pc:spChg chg="mod">
          <ac:chgData name="ENB3" userId="1b305578-85f8-4112-9ae3-c609b5163d93" providerId="ADAL" clId="{5CF4D2B3-4B66-41E3-8E2A-D2A91410065D}" dt="2022-09-28T11:25:35.458" v="155" actId="13926"/>
          <ac:spMkLst>
            <pc:docMk/>
            <pc:sldMk cId="3970472295" sldId="260"/>
            <ac:spMk id="3" creationId="{B866CE4E-6058-4C29-BFC5-5B4F79318F87}"/>
          </ac:spMkLst>
        </pc:spChg>
        <pc:spChg chg="mod">
          <ac:chgData name="ENB3" userId="1b305578-85f8-4112-9ae3-c609b5163d93" providerId="ADAL" clId="{5CF4D2B3-4B66-41E3-8E2A-D2A91410065D}" dt="2022-09-28T11:27:22.244" v="171" actId="20577"/>
          <ac:spMkLst>
            <pc:docMk/>
            <pc:sldMk cId="3970472295" sldId="260"/>
            <ac:spMk id="4" creationId="{08AB9232-4863-462B-955D-4E84A7303FF7}"/>
          </ac:spMkLst>
        </pc:spChg>
        <pc:picChg chg="add mod ord">
          <ac:chgData name="ENB3" userId="1b305578-85f8-4112-9ae3-c609b5163d93" providerId="ADAL" clId="{5CF4D2B3-4B66-41E3-8E2A-D2A91410065D}" dt="2022-09-28T11:26:16.605" v="161" actId="1076"/>
          <ac:picMkLst>
            <pc:docMk/>
            <pc:sldMk cId="3970472295" sldId="260"/>
            <ac:picMk id="6" creationId="{905A2323-4425-C13A-3E9C-8A0B10580CFD}"/>
          </ac:picMkLst>
        </pc:picChg>
        <pc:picChg chg="add mod">
          <ac:chgData name="ENB3" userId="1b305578-85f8-4112-9ae3-c609b5163d93" providerId="ADAL" clId="{5CF4D2B3-4B66-41E3-8E2A-D2A91410065D}" dt="2022-09-28T11:26:38.999" v="165" actId="1076"/>
          <ac:picMkLst>
            <pc:docMk/>
            <pc:sldMk cId="3970472295" sldId="260"/>
            <ac:picMk id="7" creationId="{5269A4A9-60AC-C18E-6C72-AD1877098F42}"/>
          </ac:picMkLst>
        </pc:picChg>
      </pc:sldChg>
      <pc:sldChg chg="addSp modSp mod">
        <pc:chgData name="ENB3" userId="1b305578-85f8-4112-9ae3-c609b5163d93" providerId="ADAL" clId="{5CF4D2B3-4B66-41E3-8E2A-D2A91410065D}" dt="2022-09-28T11:28:50.121" v="204" actId="1076"/>
        <pc:sldMkLst>
          <pc:docMk/>
          <pc:sldMk cId="4227913639" sldId="261"/>
        </pc:sldMkLst>
        <pc:spChg chg="mod">
          <ac:chgData name="ENB3" userId="1b305578-85f8-4112-9ae3-c609b5163d93" providerId="ADAL" clId="{5CF4D2B3-4B66-41E3-8E2A-D2A91410065D}" dt="2022-09-28T11:27:46.201" v="193" actId="20577"/>
          <ac:spMkLst>
            <pc:docMk/>
            <pc:sldMk cId="4227913639" sldId="261"/>
            <ac:spMk id="3" creationId="{6492862D-89D0-469B-9B7F-A96A7E7667E2}"/>
          </ac:spMkLst>
        </pc:spChg>
        <pc:spChg chg="mod">
          <ac:chgData name="ENB3" userId="1b305578-85f8-4112-9ae3-c609b5163d93" providerId="ADAL" clId="{5CF4D2B3-4B66-41E3-8E2A-D2A91410065D}" dt="2022-09-28T11:27:36.673" v="182" actId="13926"/>
          <ac:spMkLst>
            <pc:docMk/>
            <pc:sldMk cId="4227913639" sldId="261"/>
            <ac:spMk id="4" creationId="{DCD4FF8B-8E6F-4257-96B2-BCCDA6A41A74}"/>
          </ac:spMkLst>
        </pc:spChg>
        <pc:picChg chg="add mod ord">
          <ac:chgData name="ENB3" userId="1b305578-85f8-4112-9ae3-c609b5163d93" providerId="ADAL" clId="{5CF4D2B3-4B66-41E3-8E2A-D2A91410065D}" dt="2022-09-28T11:28:33.054" v="201" actId="1076"/>
          <ac:picMkLst>
            <pc:docMk/>
            <pc:sldMk cId="4227913639" sldId="261"/>
            <ac:picMk id="6" creationId="{C040A42E-18CC-E7A9-356A-5205AC0CE78D}"/>
          </ac:picMkLst>
        </pc:picChg>
        <pc:picChg chg="add mod">
          <ac:chgData name="ENB3" userId="1b305578-85f8-4112-9ae3-c609b5163d93" providerId="ADAL" clId="{5CF4D2B3-4B66-41E3-8E2A-D2A91410065D}" dt="2022-09-28T11:28:50.121" v="204" actId="1076"/>
          <ac:picMkLst>
            <pc:docMk/>
            <pc:sldMk cId="4227913639" sldId="261"/>
            <ac:picMk id="7" creationId="{2418B016-458A-33EE-221B-03AF7178C2E6}"/>
          </ac:picMkLst>
        </pc:picChg>
      </pc:sldChg>
      <pc:sldChg chg="addSp modSp mod">
        <pc:chgData name="ENB3" userId="1b305578-85f8-4112-9ae3-c609b5163d93" providerId="ADAL" clId="{5CF4D2B3-4B66-41E3-8E2A-D2A91410065D}" dt="2022-09-28T11:36:46.158" v="279"/>
        <pc:sldMkLst>
          <pc:docMk/>
          <pc:sldMk cId="3231943566" sldId="262"/>
        </pc:sldMkLst>
        <pc:spChg chg="mod">
          <ac:chgData name="ENB3" userId="1b305578-85f8-4112-9ae3-c609b5163d93" providerId="ADAL" clId="{5CF4D2B3-4B66-41E3-8E2A-D2A91410065D}" dt="2022-09-28T11:29:17.358" v="226" actId="13926"/>
          <ac:spMkLst>
            <pc:docMk/>
            <pc:sldMk cId="3231943566" sldId="262"/>
            <ac:spMk id="3" creationId="{A2B64911-99D7-4000-862B-A9755BD58BEE}"/>
          </ac:spMkLst>
        </pc:spChg>
        <pc:spChg chg="mod">
          <ac:chgData name="ENB3" userId="1b305578-85f8-4112-9ae3-c609b5163d93" providerId="ADAL" clId="{5CF4D2B3-4B66-41E3-8E2A-D2A91410065D}" dt="2022-09-28T11:29:08.965" v="215" actId="13926"/>
          <ac:spMkLst>
            <pc:docMk/>
            <pc:sldMk cId="3231943566" sldId="262"/>
            <ac:spMk id="4" creationId="{E3A00041-9F7B-4C31-B4C3-014FF513433D}"/>
          </ac:spMkLst>
        </pc:spChg>
        <pc:graphicFrameChg chg="add mod">
          <ac:chgData name="ENB3" userId="1b305578-85f8-4112-9ae3-c609b5163d93" providerId="ADAL" clId="{5CF4D2B3-4B66-41E3-8E2A-D2A91410065D}" dt="2022-09-28T11:36:46.158" v="279"/>
          <ac:graphicFrameMkLst>
            <pc:docMk/>
            <pc:sldMk cId="3231943566" sldId="262"/>
            <ac:graphicFrameMk id="7" creationId="{F4227DA9-B73C-4B66-AF42-59B65526C673}"/>
          </ac:graphicFrameMkLst>
        </pc:graphicFrameChg>
        <pc:picChg chg="add mod ord modCrop">
          <ac:chgData name="ENB3" userId="1b305578-85f8-4112-9ae3-c609b5163d93" providerId="ADAL" clId="{5CF4D2B3-4B66-41E3-8E2A-D2A91410065D}" dt="2022-09-28T11:31:21.404" v="237" actId="1076"/>
          <ac:picMkLst>
            <pc:docMk/>
            <pc:sldMk cId="3231943566" sldId="262"/>
            <ac:picMk id="6" creationId="{4ECACC52-F580-2556-46B6-1BFE65D2148B}"/>
          </ac:picMkLst>
        </pc:picChg>
      </pc:sldChg>
      <pc:sldChg chg="addSp modSp mod">
        <pc:chgData name="ENB3" userId="1b305578-85f8-4112-9ae3-c609b5163d93" providerId="ADAL" clId="{5CF4D2B3-4B66-41E3-8E2A-D2A91410065D}" dt="2022-09-28T11:37:58.993" v="284" actId="14100"/>
        <pc:sldMkLst>
          <pc:docMk/>
          <pc:sldMk cId="1774366261" sldId="263"/>
        </pc:sldMkLst>
        <pc:spChg chg="mod">
          <ac:chgData name="ENB3" userId="1b305578-85f8-4112-9ae3-c609b5163d93" providerId="ADAL" clId="{5CF4D2B3-4B66-41E3-8E2A-D2A91410065D}" dt="2022-09-28T11:31:46.365" v="260" actId="20577"/>
          <ac:spMkLst>
            <pc:docMk/>
            <pc:sldMk cId="1774366261" sldId="263"/>
            <ac:spMk id="3" creationId="{323EC9A4-C2EE-47DD-98D9-FB2B5579D56F}"/>
          </ac:spMkLst>
        </pc:spChg>
        <pc:spChg chg="mod">
          <ac:chgData name="ENB3" userId="1b305578-85f8-4112-9ae3-c609b5163d93" providerId="ADAL" clId="{5CF4D2B3-4B66-41E3-8E2A-D2A91410065D}" dt="2022-09-28T11:31:39.745" v="248" actId="13926"/>
          <ac:spMkLst>
            <pc:docMk/>
            <pc:sldMk cId="1774366261" sldId="263"/>
            <ac:spMk id="4" creationId="{20706897-990D-4782-B6D1-23876FEFD5AF}"/>
          </ac:spMkLst>
        </pc:spChg>
        <pc:graphicFrameChg chg="add mod">
          <ac:chgData name="ENB3" userId="1b305578-85f8-4112-9ae3-c609b5163d93" providerId="ADAL" clId="{5CF4D2B3-4B66-41E3-8E2A-D2A91410065D}" dt="2022-09-28T11:37:58.993" v="284" actId="14100"/>
          <ac:graphicFrameMkLst>
            <pc:docMk/>
            <pc:sldMk cId="1774366261" sldId="263"/>
            <ac:graphicFrameMk id="7" creationId="{187A96E1-7DDF-4BE6-A4C7-F4DDCA40A4C0}"/>
          </ac:graphicFrameMkLst>
        </pc:graphicFrameChg>
        <pc:picChg chg="add mod ord modCrop">
          <ac:chgData name="ENB3" userId="1b305578-85f8-4112-9ae3-c609b5163d93" providerId="ADAL" clId="{5CF4D2B3-4B66-41E3-8E2A-D2A91410065D}" dt="2022-09-28T11:32:58.396" v="267" actId="1076"/>
          <ac:picMkLst>
            <pc:docMk/>
            <pc:sldMk cId="1774366261" sldId="263"/>
            <ac:picMk id="6" creationId="{3309886A-D756-F7FC-36A7-4A5DE32C6B68}"/>
          </ac:picMkLst>
        </pc:picChg>
      </pc:sldChg>
      <pc:sldChg chg="addSp delSp modSp mod">
        <pc:chgData name="ENB3" userId="1b305578-85f8-4112-9ae3-c609b5163d93" providerId="ADAL" clId="{5CF4D2B3-4B66-41E3-8E2A-D2A91410065D}" dt="2022-09-28T11:38:56.936" v="301" actId="1076"/>
        <pc:sldMkLst>
          <pc:docMk/>
          <pc:sldMk cId="3510272984" sldId="264"/>
        </pc:sldMkLst>
        <pc:spChg chg="mod">
          <ac:chgData name="ENB3" userId="1b305578-85f8-4112-9ae3-c609b5163d93" providerId="ADAL" clId="{5CF4D2B3-4B66-41E3-8E2A-D2A91410065D}" dt="2022-09-28T11:38:20.589" v="295" actId="13926"/>
          <ac:spMkLst>
            <pc:docMk/>
            <pc:sldMk cId="3510272984" sldId="264"/>
            <ac:spMk id="4" creationId="{6EF7C735-4A43-41C6-824A-CC5EEF7FDD53}"/>
          </ac:spMkLst>
        </pc:spChg>
        <pc:graphicFrameChg chg="del">
          <ac:chgData name="ENB3" userId="1b305578-85f8-4112-9ae3-c609b5163d93" providerId="ADAL" clId="{5CF4D2B3-4B66-41E3-8E2A-D2A91410065D}" dt="2022-09-28T11:38:23.197" v="296" actId="478"/>
          <ac:graphicFrameMkLst>
            <pc:docMk/>
            <pc:sldMk cId="3510272984" sldId="264"/>
            <ac:graphicFrameMk id="6" creationId="{B222BBDF-D3D2-4F94-B507-F0F9413D8357}"/>
          </ac:graphicFrameMkLst>
        </pc:graphicFrameChg>
        <pc:graphicFrameChg chg="add mod">
          <ac:chgData name="ENB3" userId="1b305578-85f8-4112-9ae3-c609b5163d93" providerId="ADAL" clId="{5CF4D2B3-4B66-41E3-8E2A-D2A91410065D}" dt="2022-09-28T11:38:56.936" v="301" actId="1076"/>
          <ac:graphicFrameMkLst>
            <pc:docMk/>
            <pc:sldMk cId="3510272984" sldId="264"/>
            <ac:graphicFrameMk id="7" creationId="{FB180C1F-C17B-4B9E-BC9B-C7C7E42AB45C}"/>
          </ac:graphicFrameMkLst>
        </pc:graphicFrameChg>
      </pc:sldChg>
      <pc:sldChg chg="addSp delSp modSp mod">
        <pc:chgData name="ENB3" userId="1b305578-85f8-4112-9ae3-c609b5163d93" providerId="ADAL" clId="{5CF4D2B3-4B66-41E3-8E2A-D2A91410065D}" dt="2022-09-28T11:40:23.871" v="322" actId="1076"/>
        <pc:sldMkLst>
          <pc:docMk/>
          <pc:sldMk cId="2759248883" sldId="265"/>
        </pc:sldMkLst>
        <pc:spChg chg="mod">
          <ac:chgData name="ENB3" userId="1b305578-85f8-4112-9ae3-c609b5163d93" providerId="ADAL" clId="{5CF4D2B3-4B66-41E3-8E2A-D2A91410065D}" dt="2022-09-28T11:39:23.420" v="312" actId="13926"/>
          <ac:spMkLst>
            <pc:docMk/>
            <pc:sldMk cId="2759248883" sldId="265"/>
            <ac:spMk id="4" creationId="{C131618D-BACB-42A9-8714-F890463B2284}"/>
          </ac:spMkLst>
        </pc:spChg>
        <pc:graphicFrameChg chg="del">
          <ac:chgData name="ENB3" userId="1b305578-85f8-4112-9ae3-c609b5163d93" providerId="ADAL" clId="{5CF4D2B3-4B66-41E3-8E2A-D2A91410065D}" dt="2022-09-28T11:39:26.165" v="313" actId="478"/>
          <ac:graphicFrameMkLst>
            <pc:docMk/>
            <pc:sldMk cId="2759248883" sldId="265"/>
            <ac:graphicFrameMk id="6" creationId="{50C0790A-55B7-4D84-A43F-1E649F2A3C9E}"/>
          </ac:graphicFrameMkLst>
        </pc:graphicFrameChg>
        <pc:graphicFrameChg chg="add mod">
          <ac:chgData name="ENB3" userId="1b305578-85f8-4112-9ae3-c609b5163d93" providerId="ADAL" clId="{5CF4D2B3-4B66-41E3-8E2A-D2A91410065D}" dt="2022-09-28T11:40:23.871" v="322" actId="1076"/>
          <ac:graphicFrameMkLst>
            <pc:docMk/>
            <pc:sldMk cId="2759248883" sldId="265"/>
            <ac:graphicFrameMk id="7" creationId="{C42D01C4-206A-432A-8378-58EABC2C013A}"/>
          </ac:graphicFrameMkLst>
        </pc:graphicFrameChg>
      </pc:sldChg>
      <pc:sldChg chg="addSp modSp mod">
        <pc:chgData name="ENB3" userId="1b305578-85f8-4112-9ae3-c609b5163d93" providerId="ADAL" clId="{5CF4D2B3-4B66-41E3-8E2A-D2A91410065D}" dt="2022-09-28T11:41:24.018" v="334"/>
        <pc:sldMkLst>
          <pc:docMk/>
          <pc:sldMk cId="147554788" sldId="266"/>
        </pc:sldMkLst>
        <pc:spChg chg="mod">
          <ac:chgData name="ENB3" userId="1b305578-85f8-4112-9ae3-c609b5163d93" providerId="ADAL" clId="{5CF4D2B3-4B66-41E3-8E2A-D2A91410065D}" dt="2022-09-28T11:41:05.733" v="333" actId="13926"/>
          <ac:spMkLst>
            <pc:docMk/>
            <pc:sldMk cId="147554788" sldId="266"/>
            <ac:spMk id="3" creationId="{2AE985C2-CF26-42E7-B7DC-DBC85F75C02D}"/>
          </ac:spMkLst>
        </pc:spChg>
        <pc:graphicFrameChg chg="add mod">
          <ac:chgData name="ENB3" userId="1b305578-85f8-4112-9ae3-c609b5163d93" providerId="ADAL" clId="{5CF4D2B3-4B66-41E3-8E2A-D2A91410065D}" dt="2022-09-28T11:41:24.018" v="334"/>
          <ac:graphicFrameMkLst>
            <pc:docMk/>
            <pc:sldMk cId="147554788" sldId="266"/>
            <ac:graphicFrameMk id="4" creationId="{78359B0F-3F29-1B4C-AF3F-EE94F437C03D}"/>
          </ac:graphicFrameMkLst>
        </pc:graphicFrameChg>
      </pc:sldChg>
    </pc:docChg>
  </pc:docChgLst>
  <pc:docChgLst>
    <pc:chgData name="Andreas Benedictow" userId="e251fadf-16f4-4c88-b2c0-d8c4cd891c2a" providerId="ADAL" clId="{97F6C035-1904-4CC7-B313-7701D1A76A3C}"/>
    <pc:docChg chg="custSel addSld delSld modSld">
      <pc:chgData name="Andreas Benedictow" userId="e251fadf-16f4-4c88-b2c0-d8c4cd891c2a" providerId="ADAL" clId="{97F6C035-1904-4CC7-B313-7701D1A76A3C}" dt="2024-02-01T15:32:14.851" v="81" actId="6549"/>
      <pc:docMkLst>
        <pc:docMk/>
      </pc:docMkLst>
      <pc:sldChg chg="modSp mod">
        <pc:chgData name="Andreas Benedictow" userId="e251fadf-16f4-4c88-b2c0-d8c4cd891c2a" providerId="ADAL" clId="{97F6C035-1904-4CC7-B313-7701D1A76A3C}" dt="2024-01-30T15:03:36.725" v="7" actId="20577"/>
        <pc:sldMkLst>
          <pc:docMk/>
          <pc:sldMk cId="2921733838" sldId="256"/>
        </pc:sldMkLst>
        <pc:spChg chg="mod">
          <ac:chgData name="Andreas Benedictow" userId="e251fadf-16f4-4c88-b2c0-d8c4cd891c2a" providerId="ADAL" clId="{97F6C035-1904-4CC7-B313-7701D1A76A3C}" dt="2024-01-30T15:03:36.725" v="7" actId="20577"/>
          <ac:spMkLst>
            <pc:docMk/>
            <pc:sldMk cId="2921733838" sldId="256"/>
            <ac:spMk id="8" creationId="{279C62F4-9C4A-4777-941C-0D5FF7A0EEE2}"/>
          </ac:spMkLst>
        </pc:spChg>
      </pc:sldChg>
      <pc:sldChg chg="modSp mod">
        <pc:chgData name="Andreas Benedictow" userId="e251fadf-16f4-4c88-b2c0-d8c4cd891c2a" providerId="ADAL" clId="{97F6C035-1904-4CC7-B313-7701D1A76A3C}" dt="2024-01-31T10:13:17.951" v="75" actId="20577"/>
        <pc:sldMkLst>
          <pc:docMk/>
          <pc:sldMk cId="2266341024" sldId="258"/>
        </pc:sldMkLst>
        <pc:spChg chg="mod">
          <ac:chgData name="Andreas Benedictow" userId="e251fadf-16f4-4c88-b2c0-d8c4cd891c2a" providerId="ADAL" clId="{97F6C035-1904-4CC7-B313-7701D1A76A3C}" dt="2024-01-31T10:13:17.951" v="75" actId="20577"/>
          <ac:spMkLst>
            <pc:docMk/>
            <pc:sldMk cId="2266341024" sldId="258"/>
            <ac:spMk id="4" creationId="{91B4F794-FA26-44F9-8BD1-1B7C760CD95D}"/>
          </ac:spMkLst>
        </pc:spChg>
        <pc:spChg chg="mod">
          <ac:chgData name="Andreas Benedictow" userId="e251fadf-16f4-4c88-b2c0-d8c4cd891c2a" providerId="ADAL" clId="{97F6C035-1904-4CC7-B313-7701D1A76A3C}" dt="2024-01-30T15:03:49.257" v="9" actId="20577"/>
          <ac:spMkLst>
            <pc:docMk/>
            <pc:sldMk cId="2266341024" sldId="258"/>
            <ac:spMk id="6" creationId="{0A71F208-30AA-4DBB-9DB2-C0C90AD30178}"/>
          </ac:spMkLst>
        </pc:spChg>
        <pc:spChg chg="mod">
          <ac:chgData name="Andreas Benedictow" userId="e251fadf-16f4-4c88-b2c0-d8c4cd891c2a" providerId="ADAL" clId="{97F6C035-1904-4CC7-B313-7701D1A76A3C}" dt="2024-01-30T15:04:09.479" v="13" actId="1076"/>
          <ac:spMkLst>
            <pc:docMk/>
            <pc:sldMk cId="2266341024" sldId="258"/>
            <ac:spMk id="8" creationId="{E5A98933-AC8C-4903-A2E5-17FCC5FBBC66}"/>
          </ac:spMkLst>
        </pc:spChg>
      </pc:sldChg>
      <pc:sldChg chg="delSp modSp mod">
        <pc:chgData name="Andreas Benedictow" userId="e251fadf-16f4-4c88-b2c0-d8c4cd891c2a" providerId="ADAL" clId="{97F6C035-1904-4CC7-B313-7701D1A76A3C}" dt="2024-02-01T15:32:14.851" v="81" actId="6549"/>
        <pc:sldMkLst>
          <pc:docMk/>
          <pc:sldMk cId="896002109" sldId="259"/>
        </pc:sldMkLst>
        <pc:spChg chg="del">
          <ac:chgData name="Andreas Benedictow" userId="e251fadf-16f4-4c88-b2c0-d8c4cd891c2a" providerId="ADAL" clId="{97F6C035-1904-4CC7-B313-7701D1A76A3C}" dt="2024-01-31T07:59:00.977" v="68" actId="478"/>
          <ac:spMkLst>
            <pc:docMk/>
            <pc:sldMk cId="896002109" sldId="259"/>
            <ac:spMk id="4" creationId="{E7C91537-7CFF-43F2-851D-E5F652C25A99}"/>
          </ac:spMkLst>
        </pc:spChg>
        <pc:spChg chg="mod">
          <ac:chgData name="Andreas Benedictow" userId="e251fadf-16f4-4c88-b2c0-d8c4cd891c2a" providerId="ADAL" clId="{97F6C035-1904-4CC7-B313-7701D1A76A3C}" dt="2024-02-01T15:32:14.851" v="81" actId="6549"/>
          <ac:spMkLst>
            <pc:docMk/>
            <pc:sldMk cId="896002109" sldId="259"/>
            <ac:spMk id="5" creationId="{1E8A7A64-34DF-43BB-954C-68720DEF1ED4}"/>
          </ac:spMkLst>
        </pc:spChg>
        <pc:spChg chg="mod">
          <ac:chgData name="Andreas Benedictow" userId="e251fadf-16f4-4c88-b2c0-d8c4cd891c2a" providerId="ADAL" clId="{97F6C035-1904-4CC7-B313-7701D1A76A3C}" dt="2024-01-31T10:13:44.731" v="78"/>
          <ac:spMkLst>
            <pc:docMk/>
            <pc:sldMk cId="896002109" sldId="259"/>
            <ac:spMk id="6" creationId="{3D22DDDA-9DE4-498E-ACF4-7CCFECE49DE6}"/>
          </ac:spMkLst>
        </pc:spChg>
      </pc:sldChg>
      <pc:sldChg chg="modSp mod">
        <pc:chgData name="Andreas Benedictow" userId="e251fadf-16f4-4c88-b2c0-d8c4cd891c2a" providerId="ADAL" clId="{97F6C035-1904-4CC7-B313-7701D1A76A3C}" dt="2024-01-30T15:08:51.485" v="38" actId="20577"/>
        <pc:sldMkLst>
          <pc:docMk/>
          <pc:sldMk cId="2759248883" sldId="265"/>
        </pc:sldMkLst>
        <pc:spChg chg="mod">
          <ac:chgData name="Andreas Benedictow" userId="e251fadf-16f4-4c88-b2c0-d8c4cd891c2a" providerId="ADAL" clId="{97F6C035-1904-4CC7-B313-7701D1A76A3C}" dt="2024-01-30T15:08:51.485" v="38" actId="20577"/>
          <ac:spMkLst>
            <pc:docMk/>
            <pc:sldMk cId="2759248883" sldId="265"/>
            <ac:spMk id="3" creationId="{5BC03535-2EF7-4E35-87E0-19E654CF9889}"/>
          </ac:spMkLst>
        </pc:spChg>
      </pc:sldChg>
      <pc:sldChg chg="del">
        <pc:chgData name="Andreas Benedictow" userId="e251fadf-16f4-4c88-b2c0-d8c4cd891c2a" providerId="ADAL" clId="{97F6C035-1904-4CC7-B313-7701D1A76A3C}" dt="2024-01-30T15:03:12.841" v="3" actId="47"/>
        <pc:sldMkLst>
          <pc:docMk/>
          <pc:sldMk cId="4159957464" sldId="267"/>
        </pc:sldMkLst>
      </pc:sldChg>
      <pc:sldChg chg="del">
        <pc:chgData name="Andreas Benedictow" userId="e251fadf-16f4-4c88-b2c0-d8c4cd891c2a" providerId="ADAL" clId="{97F6C035-1904-4CC7-B313-7701D1A76A3C}" dt="2024-01-30T15:02:57.030" v="1" actId="47"/>
        <pc:sldMkLst>
          <pc:docMk/>
          <pc:sldMk cId="3836130264" sldId="282"/>
        </pc:sldMkLst>
      </pc:sldChg>
      <pc:sldChg chg="add">
        <pc:chgData name="Andreas Benedictow" userId="e251fadf-16f4-4c88-b2c0-d8c4cd891c2a" providerId="ADAL" clId="{97F6C035-1904-4CC7-B313-7701D1A76A3C}" dt="2024-01-30T15:02:52.917" v="0"/>
        <pc:sldMkLst>
          <pc:docMk/>
          <pc:sldMk cId="2318387446" sldId="283"/>
        </pc:sldMkLst>
      </pc:sldChg>
      <pc:sldChg chg="add">
        <pc:chgData name="Andreas Benedictow" userId="e251fadf-16f4-4c88-b2c0-d8c4cd891c2a" providerId="ADAL" clId="{97F6C035-1904-4CC7-B313-7701D1A76A3C}" dt="2024-01-30T15:03:08.390" v="2"/>
        <pc:sldMkLst>
          <pc:docMk/>
          <pc:sldMk cId="2954530852" sldId="284"/>
        </pc:sldMkLst>
      </pc:sldChg>
    </pc:docChg>
  </pc:docChgLst>
  <pc:docChgLst>
    <pc:chgData name="Andreas Benedictow" userId="e251fadf-16f4-4c88-b2c0-d8c4cd891c2a" providerId="ADAL" clId="{B543BFC1-C9F2-4AEC-B933-9C472971402D}"/>
    <pc:docChg chg="undo redo custSel modSld">
      <pc:chgData name="Andreas Benedictow" userId="e251fadf-16f4-4c88-b2c0-d8c4cd891c2a" providerId="ADAL" clId="{B543BFC1-C9F2-4AEC-B933-9C472971402D}" dt="2022-10-10T11:21:23.569" v="356" actId="14100"/>
      <pc:docMkLst>
        <pc:docMk/>
      </pc:docMkLst>
      <pc:sldChg chg="modSp mod">
        <pc:chgData name="Andreas Benedictow" userId="e251fadf-16f4-4c88-b2c0-d8c4cd891c2a" providerId="ADAL" clId="{B543BFC1-C9F2-4AEC-B933-9C472971402D}" dt="2022-10-10T11:02:49.762" v="14" actId="20577"/>
        <pc:sldMkLst>
          <pc:docMk/>
          <pc:sldMk cId="2921733838" sldId="256"/>
        </pc:sldMkLst>
        <pc:spChg chg="mod">
          <ac:chgData name="Andreas Benedictow" userId="e251fadf-16f4-4c88-b2c0-d8c4cd891c2a" providerId="ADAL" clId="{B543BFC1-C9F2-4AEC-B933-9C472971402D}" dt="2022-10-10T11:02:49.762" v="14" actId="20577"/>
          <ac:spMkLst>
            <pc:docMk/>
            <pc:sldMk cId="2921733838" sldId="256"/>
            <ac:spMk id="8" creationId="{279C62F4-9C4A-4777-941C-0D5FF7A0EEE2}"/>
          </ac:spMkLst>
        </pc:spChg>
      </pc:sldChg>
      <pc:sldChg chg="modSp mod">
        <pc:chgData name="Andreas Benedictow" userId="e251fadf-16f4-4c88-b2c0-d8c4cd891c2a" providerId="ADAL" clId="{B543BFC1-C9F2-4AEC-B933-9C472971402D}" dt="2022-10-10T11:06:18.019" v="127" actId="20577"/>
        <pc:sldMkLst>
          <pc:docMk/>
          <pc:sldMk cId="2266341024" sldId="258"/>
        </pc:sldMkLst>
        <pc:spChg chg="mod">
          <ac:chgData name="Andreas Benedictow" userId="e251fadf-16f4-4c88-b2c0-d8c4cd891c2a" providerId="ADAL" clId="{B543BFC1-C9F2-4AEC-B933-9C472971402D}" dt="2022-10-10T11:06:12.056" v="126" actId="6549"/>
          <ac:spMkLst>
            <pc:docMk/>
            <pc:sldMk cId="2266341024" sldId="258"/>
            <ac:spMk id="6" creationId="{0A71F208-30AA-4DBB-9DB2-C0C90AD30178}"/>
          </ac:spMkLst>
        </pc:spChg>
        <pc:spChg chg="mod">
          <ac:chgData name="Andreas Benedictow" userId="e251fadf-16f4-4c88-b2c0-d8c4cd891c2a" providerId="ADAL" clId="{B543BFC1-C9F2-4AEC-B933-9C472971402D}" dt="2022-10-10T11:06:18.019" v="127" actId="20577"/>
          <ac:spMkLst>
            <pc:docMk/>
            <pc:sldMk cId="2266341024" sldId="258"/>
            <ac:spMk id="18" creationId="{0B79CA76-2003-4574-A043-2FCFF766B96D}"/>
          </ac:spMkLst>
        </pc:spChg>
      </pc:sldChg>
      <pc:sldChg chg="modSp mod">
        <pc:chgData name="Andreas Benedictow" userId="e251fadf-16f4-4c88-b2c0-d8c4cd891c2a" providerId="ADAL" clId="{B543BFC1-C9F2-4AEC-B933-9C472971402D}" dt="2022-10-10T11:20:36.982" v="348" actId="6549"/>
        <pc:sldMkLst>
          <pc:docMk/>
          <pc:sldMk cId="896002109" sldId="259"/>
        </pc:sldMkLst>
        <pc:spChg chg="mod">
          <ac:chgData name="Andreas Benedictow" userId="e251fadf-16f4-4c88-b2c0-d8c4cd891c2a" providerId="ADAL" clId="{B543BFC1-C9F2-4AEC-B933-9C472971402D}" dt="2022-10-10T11:03:12.944" v="46" actId="20577"/>
          <ac:spMkLst>
            <pc:docMk/>
            <pc:sldMk cId="896002109" sldId="259"/>
            <ac:spMk id="4" creationId="{E7C91537-7CFF-43F2-851D-E5F652C25A99}"/>
          </ac:spMkLst>
        </pc:spChg>
        <pc:spChg chg="mod">
          <ac:chgData name="Andreas Benedictow" userId="e251fadf-16f4-4c88-b2c0-d8c4cd891c2a" providerId="ADAL" clId="{B543BFC1-C9F2-4AEC-B933-9C472971402D}" dt="2022-10-10T11:20:36.982" v="348" actId="6549"/>
          <ac:spMkLst>
            <pc:docMk/>
            <pc:sldMk cId="896002109" sldId="259"/>
            <ac:spMk id="5" creationId="{1E8A7A64-34DF-43BB-954C-68720DEF1ED4}"/>
          </ac:spMkLst>
        </pc:spChg>
        <pc:spChg chg="mod">
          <ac:chgData name="Andreas Benedictow" userId="e251fadf-16f4-4c88-b2c0-d8c4cd891c2a" providerId="ADAL" clId="{B543BFC1-C9F2-4AEC-B933-9C472971402D}" dt="2022-10-10T11:20:26.622" v="345" actId="6549"/>
          <ac:spMkLst>
            <pc:docMk/>
            <pc:sldMk cId="896002109" sldId="259"/>
            <ac:spMk id="6" creationId="{3D22DDDA-9DE4-498E-ACF4-7CCFECE49DE6}"/>
          </ac:spMkLst>
        </pc:spChg>
      </pc:sldChg>
      <pc:sldChg chg="modSp mod">
        <pc:chgData name="Andreas Benedictow" userId="e251fadf-16f4-4c88-b2c0-d8c4cd891c2a" providerId="ADAL" clId="{B543BFC1-C9F2-4AEC-B933-9C472971402D}" dt="2022-10-10T11:20:59.874" v="350" actId="14100"/>
        <pc:sldMkLst>
          <pc:docMk/>
          <pc:sldMk cId="3970472295" sldId="260"/>
        </pc:sldMkLst>
        <pc:picChg chg="mod">
          <ac:chgData name="Andreas Benedictow" userId="e251fadf-16f4-4c88-b2c0-d8c4cd891c2a" providerId="ADAL" clId="{B543BFC1-C9F2-4AEC-B933-9C472971402D}" dt="2022-10-10T11:20:59.874" v="350" actId="14100"/>
          <ac:picMkLst>
            <pc:docMk/>
            <pc:sldMk cId="3970472295" sldId="260"/>
            <ac:picMk id="6" creationId="{905A2323-4425-C13A-3E9C-8A0B10580CFD}"/>
          </ac:picMkLst>
        </pc:picChg>
      </pc:sldChg>
      <pc:sldChg chg="modSp mod">
        <pc:chgData name="Andreas Benedictow" userId="e251fadf-16f4-4c88-b2c0-d8c4cd891c2a" providerId="ADAL" clId="{B543BFC1-C9F2-4AEC-B933-9C472971402D}" dt="2022-10-10T11:21:06.784" v="352" actId="14100"/>
        <pc:sldMkLst>
          <pc:docMk/>
          <pc:sldMk cId="4227913639" sldId="261"/>
        </pc:sldMkLst>
        <pc:picChg chg="mod">
          <ac:chgData name="Andreas Benedictow" userId="e251fadf-16f4-4c88-b2c0-d8c4cd891c2a" providerId="ADAL" clId="{B543BFC1-C9F2-4AEC-B933-9C472971402D}" dt="2022-10-10T11:21:06.784" v="352" actId="14100"/>
          <ac:picMkLst>
            <pc:docMk/>
            <pc:sldMk cId="4227913639" sldId="261"/>
            <ac:picMk id="6" creationId="{C040A42E-18CC-E7A9-356A-5205AC0CE78D}"/>
          </ac:picMkLst>
        </pc:picChg>
      </pc:sldChg>
      <pc:sldChg chg="modSp mod">
        <pc:chgData name="Andreas Benedictow" userId="e251fadf-16f4-4c88-b2c0-d8c4cd891c2a" providerId="ADAL" clId="{B543BFC1-C9F2-4AEC-B933-9C472971402D}" dt="2022-10-10T11:21:16.339" v="354" actId="14100"/>
        <pc:sldMkLst>
          <pc:docMk/>
          <pc:sldMk cId="3231943566" sldId="262"/>
        </pc:sldMkLst>
        <pc:picChg chg="mod">
          <ac:chgData name="Andreas Benedictow" userId="e251fadf-16f4-4c88-b2c0-d8c4cd891c2a" providerId="ADAL" clId="{B543BFC1-C9F2-4AEC-B933-9C472971402D}" dt="2022-10-10T11:21:16.339" v="354" actId="14100"/>
          <ac:picMkLst>
            <pc:docMk/>
            <pc:sldMk cId="3231943566" sldId="262"/>
            <ac:picMk id="6" creationId="{4ECACC52-F580-2556-46B6-1BFE65D2148B}"/>
          </ac:picMkLst>
        </pc:picChg>
      </pc:sldChg>
      <pc:sldChg chg="modSp mod">
        <pc:chgData name="Andreas Benedictow" userId="e251fadf-16f4-4c88-b2c0-d8c4cd891c2a" providerId="ADAL" clId="{B543BFC1-C9F2-4AEC-B933-9C472971402D}" dt="2022-10-10T11:21:23.569" v="356" actId="14100"/>
        <pc:sldMkLst>
          <pc:docMk/>
          <pc:sldMk cId="1774366261" sldId="263"/>
        </pc:sldMkLst>
        <pc:picChg chg="mod">
          <ac:chgData name="Andreas Benedictow" userId="e251fadf-16f4-4c88-b2c0-d8c4cd891c2a" providerId="ADAL" clId="{B543BFC1-C9F2-4AEC-B933-9C472971402D}" dt="2022-10-10T11:21:23.569" v="356" actId="14100"/>
          <ac:picMkLst>
            <pc:docMk/>
            <pc:sldMk cId="1774366261" sldId="263"/>
            <ac:picMk id="6" creationId="{3309886A-D756-F7FC-36A7-4A5DE32C6B68}"/>
          </ac:picMkLst>
        </pc:picChg>
      </pc:sldChg>
      <pc:sldChg chg="modSp mod">
        <pc:chgData name="Andreas Benedictow" userId="e251fadf-16f4-4c88-b2c0-d8c4cd891c2a" providerId="ADAL" clId="{B543BFC1-C9F2-4AEC-B933-9C472971402D}" dt="2022-10-10T11:03:39.147" v="68" actId="14734"/>
        <pc:sldMkLst>
          <pc:docMk/>
          <pc:sldMk cId="147554788" sldId="266"/>
        </pc:sldMkLst>
        <pc:graphicFrameChg chg="mod modGraphic">
          <ac:chgData name="Andreas Benedictow" userId="e251fadf-16f4-4c88-b2c0-d8c4cd891c2a" providerId="ADAL" clId="{B543BFC1-C9F2-4AEC-B933-9C472971402D}" dt="2022-10-10T11:03:39.147" v="68" actId="14734"/>
          <ac:graphicFrameMkLst>
            <pc:docMk/>
            <pc:sldMk cId="147554788" sldId="266"/>
            <ac:graphicFrameMk id="4" creationId="{78359B0F-3F29-1B4C-AF3F-EE94F437C03D}"/>
          </ac:graphicFrameMkLst>
        </pc:graphicFrameChg>
      </pc:sldChg>
      <pc:sldChg chg="modSp mod">
        <pc:chgData name="Andreas Benedictow" userId="e251fadf-16f4-4c88-b2c0-d8c4cd891c2a" providerId="ADAL" clId="{B543BFC1-C9F2-4AEC-B933-9C472971402D}" dt="2022-10-10T11:05:01.243" v="120" actId="20577"/>
        <pc:sldMkLst>
          <pc:docMk/>
          <pc:sldMk cId="3836130264" sldId="282"/>
        </pc:sldMkLst>
        <pc:spChg chg="mod">
          <ac:chgData name="Andreas Benedictow" userId="e251fadf-16f4-4c88-b2c0-d8c4cd891c2a" providerId="ADAL" clId="{B543BFC1-C9F2-4AEC-B933-9C472971402D}" dt="2022-10-10T11:05:01.243" v="120" actId="20577"/>
          <ac:spMkLst>
            <pc:docMk/>
            <pc:sldMk cId="3836130264" sldId="282"/>
            <ac:spMk id="8" creationId="{842FA2FF-C345-A6CD-25DE-6E3E19B361AD}"/>
          </ac:spMkLst>
        </pc:spChg>
      </pc:sldChg>
    </pc:docChg>
  </pc:docChgLst>
  <pc:docChgLst>
    <pc:chgData name="Andreas Benedictow" userId="e251fadf-16f4-4c88-b2c0-d8c4cd891c2a" providerId="ADAL" clId="{E933701B-EBDE-41D0-ACE0-E28CC9C9B706}"/>
    <pc:docChg chg="addSld delSld modSld">
      <pc:chgData name="Andreas Benedictow" userId="e251fadf-16f4-4c88-b2c0-d8c4cd891c2a" providerId="ADAL" clId="{E933701B-EBDE-41D0-ACE0-E28CC9C9B706}" dt="2022-10-01T14:45:36.342" v="42"/>
      <pc:docMkLst>
        <pc:docMk/>
      </pc:docMkLst>
      <pc:sldChg chg="del">
        <pc:chgData name="Andreas Benedictow" userId="e251fadf-16f4-4c88-b2c0-d8c4cd891c2a" providerId="ADAL" clId="{E933701B-EBDE-41D0-ACE0-E28CC9C9B706}" dt="2022-10-01T14:45:34.384" v="41" actId="47"/>
        <pc:sldMkLst>
          <pc:docMk/>
          <pc:sldMk cId="4115640021" sldId="257"/>
        </pc:sldMkLst>
      </pc:sldChg>
      <pc:sldChg chg="modSp mod">
        <pc:chgData name="Andreas Benedictow" userId="e251fadf-16f4-4c88-b2c0-d8c4cd891c2a" providerId="ADAL" clId="{E933701B-EBDE-41D0-ACE0-E28CC9C9B706}" dt="2022-09-30T16:36:35.148" v="38"/>
        <pc:sldMkLst>
          <pc:docMk/>
          <pc:sldMk cId="896002109" sldId="259"/>
        </pc:sldMkLst>
        <pc:spChg chg="mod">
          <ac:chgData name="Andreas Benedictow" userId="e251fadf-16f4-4c88-b2c0-d8c4cd891c2a" providerId="ADAL" clId="{E933701B-EBDE-41D0-ACE0-E28CC9C9B706}" dt="2022-09-30T16:36:16.523" v="36" actId="6549"/>
          <ac:spMkLst>
            <pc:docMk/>
            <pc:sldMk cId="896002109" sldId="259"/>
            <ac:spMk id="5" creationId="{1E8A7A64-34DF-43BB-954C-68720DEF1ED4}"/>
          </ac:spMkLst>
        </pc:spChg>
        <pc:spChg chg="mod">
          <ac:chgData name="Andreas Benedictow" userId="e251fadf-16f4-4c88-b2c0-d8c4cd891c2a" providerId="ADAL" clId="{E933701B-EBDE-41D0-ACE0-E28CC9C9B706}" dt="2022-09-30T16:36:35.148" v="38"/>
          <ac:spMkLst>
            <pc:docMk/>
            <pc:sldMk cId="896002109" sldId="259"/>
            <ac:spMk id="6" creationId="{3D22DDDA-9DE4-498E-ACF4-7CCFECE49DE6}"/>
          </ac:spMkLst>
        </pc:spChg>
      </pc:sldChg>
      <pc:sldChg chg="add del">
        <pc:chgData name="Andreas Benedictow" userId="e251fadf-16f4-4c88-b2c0-d8c4cd891c2a" providerId="ADAL" clId="{E933701B-EBDE-41D0-ACE0-E28CC9C9B706}" dt="2022-09-30T16:36:47.689" v="40"/>
        <pc:sldMkLst>
          <pc:docMk/>
          <pc:sldMk cId="4159957464" sldId="267"/>
        </pc:sldMkLst>
      </pc:sldChg>
      <pc:sldChg chg="add">
        <pc:chgData name="Andreas Benedictow" userId="e251fadf-16f4-4c88-b2c0-d8c4cd891c2a" providerId="ADAL" clId="{E933701B-EBDE-41D0-ACE0-E28CC9C9B706}" dt="2022-10-01T14:45:36.342" v="42"/>
        <pc:sldMkLst>
          <pc:docMk/>
          <pc:sldMk cId="3836130264"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Bergen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'[Results NBBL De store byene - 2024.xlsx]Grafer res Bergen 2021'!$K$3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Bergen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Bergen 2021'!$K$4:$K$24</c:f>
              <c:numCache>
                <c:formatCode>0.0\ %</c:formatCode>
                <c:ptCount val="21"/>
                <c:pt idx="0">
                  <c:v>0.26700000000000002</c:v>
                </c:pt>
                <c:pt idx="1">
                  <c:v>0.27600000000000002</c:v>
                </c:pt>
                <c:pt idx="2">
                  <c:v>0.24299999999999999</c:v>
                </c:pt>
                <c:pt idx="3">
                  <c:v>9.5000000000000001E-2</c:v>
                </c:pt>
                <c:pt idx="4">
                  <c:v>0.20300000000000001</c:v>
                </c:pt>
                <c:pt idx="5">
                  <c:v>0.215</c:v>
                </c:pt>
                <c:pt idx="6">
                  <c:v>0.33</c:v>
                </c:pt>
                <c:pt idx="7">
                  <c:v>0.32400000000000001</c:v>
                </c:pt>
                <c:pt idx="8">
                  <c:v>0.26</c:v>
                </c:pt>
                <c:pt idx="9">
                  <c:v>0.23899999999999999</c:v>
                </c:pt>
                <c:pt idx="10">
                  <c:v>0.17899999999999999</c:v>
                </c:pt>
                <c:pt idx="11">
                  <c:v>0.184</c:v>
                </c:pt>
                <c:pt idx="12">
                  <c:v>0.17399999999999999</c:v>
                </c:pt>
                <c:pt idx="13">
                  <c:v>0.22500000000000001</c:v>
                </c:pt>
                <c:pt idx="14">
                  <c:v>0.13200000000000001</c:v>
                </c:pt>
                <c:pt idx="15">
                  <c:v>0.159</c:v>
                </c:pt>
                <c:pt idx="16">
                  <c:v>0.18099999999999999</c:v>
                </c:pt>
                <c:pt idx="17">
                  <c:v>0.18266452648475101</c:v>
                </c:pt>
                <c:pt idx="18">
                  <c:v>0.20118518518518499</c:v>
                </c:pt>
                <c:pt idx="19">
                  <c:v>0.1345116836429</c:v>
                </c:pt>
                <c:pt idx="20">
                  <c:v>0.145950506186727</c:v>
                </c:pt>
              </c:numCache>
            </c:numRef>
          </c:val>
          <c:extLst>
            <c:ext xmlns:c16="http://schemas.microsoft.com/office/drawing/2014/chart" uri="{C3380CC4-5D6E-409C-BE32-E72D297353CC}">
              <c16:uniqueId val="{00000000-ECED-4D02-B422-635601560934}"/>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45"/>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Bergen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0083384118635655E-2"/>
          <c:y val="8.9164613061026327E-2"/>
          <c:w val="0.89150260950778581"/>
          <c:h val="0.77207442663550907"/>
        </c:manualLayout>
      </c:layout>
      <c:barChart>
        <c:barDir val="col"/>
        <c:grouping val="clustered"/>
        <c:varyColors val="0"/>
        <c:ser>
          <c:idx val="0"/>
          <c:order val="0"/>
          <c:tx>
            <c:strRef>
              <c:f>'[Results NBBL De store byene - 2024.xlsx]Grafer res Bergen 2021'!$F$3</c:f>
              <c:strCache>
                <c:ptCount val="1"/>
                <c:pt idx="0">
                  <c:v>Estimert Maksimalt boliglån</c:v>
                </c:pt>
              </c:strCache>
            </c:strRef>
          </c:tx>
          <c:spPr>
            <a:solidFill>
              <a:srgbClr val="D60093"/>
            </a:solidFill>
            <a:ln w="19050">
              <a:solidFill>
                <a:srgbClr val="F30DAC"/>
              </a:solidFill>
            </a:ln>
            <a:effectLst/>
          </c:spPr>
          <c:invertIfNegative val="0"/>
          <c:cat>
            <c:numRef>
              <c:f>'[Results NBBL De store byene - 2024.xlsx]Grafer res Bergen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Bergen 2021'!$F$4:$F$24</c:f>
              <c:numCache>
                <c:formatCode>0</c:formatCode>
                <c:ptCount val="21"/>
                <c:pt idx="0">
                  <c:v>1175000</c:v>
                </c:pt>
                <c:pt idx="1">
                  <c:v>1300000</c:v>
                </c:pt>
                <c:pt idx="2">
                  <c:v>1425000</c:v>
                </c:pt>
                <c:pt idx="3">
                  <c:v>1325000</c:v>
                </c:pt>
                <c:pt idx="4">
                  <c:v>1475000</c:v>
                </c:pt>
                <c:pt idx="5">
                  <c:v>1450000</c:v>
                </c:pt>
                <c:pt idx="6">
                  <c:v>1625000</c:v>
                </c:pt>
                <c:pt idx="7">
                  <c:v>1675000</c:v>
                </c:pt>
                <c:pt idx="8">
                  <c:v>1700000</c:v>
                </c:pt>
                <c:pt idx="9">
                  <c:v>1700000</c:v>
                </c:pt>
                <c:pt idx="10">
                  <c:v>1750000</c:v>
                </c:pt>
                <c:pt idx="11">
                  <c:v>1800000</c:v>
                </c:pt>
                <c:pt idx="12">
                  <c:v>1950000</c:v>
                </c:pt>
                <c:pt idx="13">
                  <c:v>2025000</c:v>
                </c:pt>
                <c:pt idx="14">
                  <c:v>1908115.0884513562</c:v>
                </c:pt>
                <c:pt idx="15">
                  <c:v>1961251.4464295106</c:v>
                </c:pt>
                <c:pt idx="16">
                  <c:v>2025371.8671662752</c:v>
                </c:pt>
                <c:pt idx="17">
                  <c:v>2074540.33947262</c:v>
                </c:pt>
                <c:pt idx="18">
                  <c:v>2265180.0210777898</c:v>
                </c:pt>
                <c:pt idx="19">
                  <c:v>2270000</c:v>
                </c:pt>
                <c:pt idx="20">
                  <c:v>2320000</c:v>
                </c:pt>
              </c:numCache>
            </c:numRef>
          </c:val>
          <c:extLst>
            <c:ext xmlns:c16="http://schemas.microsoft.com/office/drawing/2014/chart" uri="{C3380CC4-5D6E-409C-BE32-E72D297353CC}">
              <c16:uniqueId val="{00000000-6003-4AA9-8CCF-B2CBF678FAE6}"/>
            </c:ext>
          </c:extLst>
        </c:ser>
        <c:ser>
          <c:idx val="2"/>
          <c:order val="2"/>
          <c:tx>
            <c:strRef>
              <c:f>'[Results NBBL De store byene - 2024.xlsx]Grafer res Bergen 2021'!$H$3</c:f>
              <c:strCache>
                <c:ptCount val="1"/>
                <c:pt idx="0">
                  <c:v>Median boligpris solgte boliger</c:v>
                </c:pt>
              </c:strCache>
            </c:strRef>
          </c:tx>
          <c:spPr>
            <a:solidFill>
              <a:schemeClr val="tx1">
                <a:lumMod val="50000"/>
                <a:lumOff val="50000"/>
              </a:schemeClr>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03-4AA9-8CCF-B2CBF678FAE6}"/>
                </c:ext>
              </c:extLst>
            </c:dLbl>
            <c:dLbl>
              <c:idx val="19"/>
              <c:layout>
                <c:manualLayout>
                  <c:x val="-2.89293567236999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03-4AA9-8CCF-B2CBF678FA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Bergen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Bergen 2021'!$H$4:$H$24</c:f>
              <c:numCache>
                <c:formatCode>General</c:formatCode>
                <c:ptCount val="21"/>
                <c:pt idx="0">
                  <c:v>1610000</c:v>
                </c:pt>
                <c:pt idx="1">
                  <c:v>1772500</c:v>
                </c:pt>
                <c:pt idx="2">
                  <c:v>1980000</c:v>
                </c:pt>
                <c:pt idx="3">
                  <c:v>2250000</c:v>
                </c:pt>
                <c:pt idx="4">
                  <c:v>2175000</c:v>
                </c:pt>
                <c:pt idx="5">
                  <c:v>2150000</c:v>
                </c:pt>
                <c:pt idx="6">
                  <c:v>2150000</c:v>
                </c:pt>
                <c:pt idx="7">
                  <c:v>2200000</c:v>
                </c:pt>
                <c:pt idx="8">
                  <c:v>2305951</c:v>
                </c:pt>
                <c:pt idx="9">
                  <c:v>2480039</c:v>
                </c:pt>
                <c:pt idx="10">
                  <c:v>2634960</c:v>
                </c:pt>
                <c:pt idx="11">
                  <c:v>2700000</c:v>
                </c:pt>
                <c:pt idx="12">
                  <c:v>2924291</c:v>
                </c:pt>
                <c:pt idx="13">
                  <c:v>2933317</c:v>
                </c:pt>
                <c:pt idx="14">
                  <c:v>3010516</c:v>
                </c:pt>
                <c:pt idx="15">
                  <c:v>3050000</c:v>
                </c:pt>
                <c:pt idx="16">
                  <c:v>3097571</c:v>
                </c:pt>
                <c:pt idx="17">
                  <c:v>3179282</c:v>
                </c:pt>
                <c:pt idx="18">
                  <c:v>3391844.5</c:v>
                </c:pt>
                <c:pt idx="19">
                  <c:v>3550000</c:v>
                </c:pt>
                <c:pt idx="20">
                  <c:v>3624873</c:v>
                </c:pt>
              </c:numCache>
            </c:numRef>
          </c:val>
          <c:extLst>
            <c:ext xmlns:c16="http://schemas.microsoft.com/office/drawing/2014/chart" uri="{C3380CC4-5D6E-409C-BE32-E72D297353CC}">
              <c16:uniqueId val="{00000003-6003-4AA9-8CCF-B2CBF678FAE6}"/>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Bergen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'[Results NBBL De store byene - 2024.xlsx]Grafer res Bergen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Bergen 2021'!$G$4:$G$20</c15:sqref>
                        </c15:formulaRef>
                      </c:ext>
                    </c:extLst>
                    <c:numCache>
                      <c:formatCode>General</c:formatCode>
                      <c:ptCount val="17"/>
                    </c:numCache>
                  </c:numRef>
                </c:val>
                <c:extLst>
                  <c:ext xmlns:c16="http://schemas.microsoft.com/office/drawing/2014/chart" uri="{C3380CC4-5D6E-409C-BE32-E72D297353CC}">
                    <c16:uniqueId val="{00000005-6003-4AA9-8CCF-B2CBF678FAE6}"/>
                  </c:ext>
                </c:extLst>
              </c15:ser>
            </c15:filteredBarSeries>
          </c:ext>
        </c:extLst>
      </c:barChart>
      <c:lineChart>
        <c:grouping val="standard"/>
        <c:varyColors val="0"/>
        <c:ser>
          <c:idx val="3"/>
          <c:order val="3"/>
          <c:tx>
            <c:strRef>
              <c:f>'[Results NBBL De store byene - 2024.xlsx]Grafer res Bergen 2021'!$I$3</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Bergen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Bergen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6003-4AA9-8CCF-B2CBF678FAE6}"/>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369871373301823"/>
          <c:w val="0.93122681029323762"/>
          <c:h val="0.1163012996041397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33236619453864"/>
          <c:y val="0.20811686228728055"/>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33025907389370668"/>
          <c:y val="0.25553069761959013"/>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33A0-451B-B275-4B5B0D5A298F}"/>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3A0-451B-B275-4B5B0D5A298F}"/>
              </c:ext>
            </c:extLst>
          </c:dPt>
          <c:dLbls>
            <c:dLbl>
              <c:idx val="1"/>
              <c:delete val="1"/>
              <c:extLst>
                <c:ext xmlns:c15="http://schemas.microsoft.com/office/drawing/2012/chart" uri="{CE6537A1-D6FC-4f65-9D91-7224C49458BB}"/>
                <c:ext xmlns:c16="http://schemas.microsoft.com/office/drawing/2014/chart" uri="{C3380CC4-5D6E-409C-BE32-E72D297353CC}">
                  <c16:uniqueId val="{00000003-33A0-451B-B275-4B5B0D5A29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0.14599999999999999</c:v>
                </c:pt>
                <c:pt idx="1">
                  <c:v>0.85399999999999998</c:v>
                </c:pt>
              </c:numCache>
            </c:numRef>
          </c:val>
          <c:extLst>
            <c:ext xmlns:c16="http://schemas.microsoft.com/office/drawing/2014/chart" uri="{C3380CC4-5D6E-409C-BE32-E72D297353CC}">
              <c16:uniqueId val="{00000004-33A0-451B-B275-4B5B0D5A298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4196961873804521"/>
          <c:y val="0.88293386991921841"/>
          <c:w val="0.39678604816722796"/>
          <c:h val="7.2915991799514759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81" r:id="rId11"/>
    <p:sldLayoutId id="2147483680" r:id="rId12"/>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Bergen</a:t>
            </a: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29988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726266659"/>
              </p:ext>
            </p:extLst>
          </p:nvPr>
        </p:nvGraphicFramePr>
        <p:xfrm>
          <a:off x="8101584" y="3026664"/>
          <a:ext cx="4090416" cy="3164203"/>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Bergen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Bergen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27A7E8E4-7969-3914-2158-6357BB2EC681}"/>
              </a:ext>
            </a:extLst>
          </p:cNvPr>
          <p:cNvPicPr>
            <a:picLocks noChangeAspect="1"/>
          </p:cNvPicPr>
          <p:nvPr/>
        </p:nvPicPr>
        <p:blipFill>
          <a:blip r:embed="rId3"/>
          <a:stretch>
            <a:fillRect/>
          </a:stretch>
        </p:blipFill>
        <p:spPr>
          <a:xfrm>
            <a:off x="3961160" y="868255"/>
            <a:ext cx="4269678" cy="5308709"/>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p>
          <a:p>
            <a:r>
              <a:rPr lang="nb-NO" sz="800"/>
              <a:t>|</a:t>
            </a:r>
            <a:fld id="{24D30786-8B39-469D-81D3-C60E056D83AF}" type="slidenum">
              <a:rPr lang="nb-NO" sz="800" smtClean="0"/>
              <a:pPr/>
              <a:t>11</a:t>
            </a:fld>
            <a:r>
              <a:rPr lang="nb-NO" sz="800"/>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Calibri" panose="020F0502020204030204" pitchFamily="34" charset="0"/>
                <a:cs typeface="Calibri" panose="020F0502020204030204" pitchFamily="34"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Bergen: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60093"/>
                </a:solidFill>
                <a:latin typeface="Poppins" panose="00000500000000000000" pitchFamily="2" charset="0"/>
                <a:cs typeface="Poppins" panose="00000500000000000000" pitchFamily="2" charset="0"/>
              </a:rPr>
              <a:t>32 %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99649" y="2735257"/>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a:t>
            </a:r>
            <a:r>
              <a:rPr lang="nb-NO" b="1" dirty="0">
                <a:latin typeface="Poppins" panose="00000500000000000000" pitchFamily="2" charset="0"/>
                <a:cs typeface="Poppins" panose="00000500000000000000" pitchFamily="2" charset="0"/>
              </a:rPr>
              <a:t>: </a:t>
            </a:r>
          </a:p>
          <a:p>
            <a:pPr algn="ctr"/>
            <a:r>
              <a:rPr lang="nb-NO" sz="2000" b="1" dirty="0">
                <a:solidFill>
                  <a:srgbClr val="D60093"/>
                </a:solidFill>
                <a:latin typeface="Poppins" panose="00000500000000000000" pitchFamily="2" charset="0"/>
                <a:cs typeface="Poppins" panose="00000500000000000000" pitchFamily="2" charset="0"/>
              </a:rPr>
              <a:t>14,6 %</a:t>
            </a:r>
            <a:endParaRPr lang="nb-NO" sz="2000" b="1" dirty="0">
              <a:latin typeface="Poppins" panose="00000500000000000000" pitchFamily="2" charset="0"/>
              <a:cs typeface="Poppins" panose="00000500000000000000" pitchFamily="2" charset="0"/>
            </a:endParaRP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21390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1 842 500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1390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2 668 000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71555"/>
            <a:ext cx="119596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9596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3.790</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7 112</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a:t>
            </a:r>
            <a:r>
              <a:rPr lang="nb-NO" dirty="0">
                <a:solidFill>
                  <a:srgbClr val="DB0071"/>
                </a:solidFill>
                <a:latin typeface="Poppins" panose="00000500000000000000" pitchFamily="2" charset="0"/>
                <a:cs typeface="Poppins" panose="00000500000000000000" pitchFamily="2" charset="0"/>
              </a:rPr>
              <a:t>Bergen</a:t>
            </a:r>
            <a:r>
              <a:rPr lang="nb-NO" sz="3200" b="0" kern="1200" noProof="0" dirty="0">
                <a:solidFill>
                  <a:srgbClr val="DB0071"/>
                </a:solidFill>
                <a:latin typeface="Poppins" panose="00000500000000000000" pitchFamily="2" charset="0"/>
                <a:cs typeface="Poppins" panose="00000500000000000000" pitchFamily="2" charset="0"/>
              </a:rPr>
              <a:t>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3462486"/>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steget moderat i Bergen de siste årene. Gjennomsnittlig utlånsrente for nye nedbetalingslån med pant i bolig økte fra en bunn på 1,8 % i 2021 til 4,9 % i 2023. Andelen boliger en typisk førstehjemkjøper har råd til økte fra 13,5 % i 2022 til 14,6 %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 </a:t>
            </a:r>
          </a:p>
          <a:p>
            <a:endParaRPr lang="nb-NO" sz="1200" dirty="0">
              <a:latin typeface="Poppins" panose="00000500000000000000" pitchFamily="2" charset="0"/>
              <a:cs typeface="Poppins" panose="00000500000000000000" pitchFamily="2" charset="0"/>
            </a:endParaRPr>
          </a:p>
          <a:p>
            <a:r>
              <a:rPr lang="nb-NO" sz="12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200" dirty="0">
              <a:highlight>
                <a:srgbClr val="FF00FF"/>
              </a:highlight>
              <a:latin typeface="Poppins" panose="00000500000000000000" pitchFamily="2" charset="0"/>
              <a:cs typeface="Poppins" panose="00000500000000000000" pitchFamily="2" charset="0"/>
            </a:endParaRP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FB180C1F-C17B-4B9E-BC9B-C7C7E42AB45C}"/>
              </a:ext>
            </a:extLst>
          </p:cNvPr>
          <p:cNvGraphicFramePr>
            <a:graphicFrameLocks/>
          </p:cNvGraphicFramePr>
          <p:nvPr>
            <p:extLst>
              <p:ext uri="{D42A27DB-BD31-4B8C-83A1-F6EECF244321}">
                <p14:modId xmlns:p14="http://schemas.microsoft.com/office/powerpoint/2010/main" val="2411525853"/>
              </p:ext>
            </p:extLst>
          </p:nvPr>
        </p:nvGraphicFramePr>
        <p:xfrm>
          <a:off x="1546726" y="859404"/>
          <a:ext cx="9098548" cy="5317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C42D01C4-206A-432A-8378-58EABC2C013A}"/>
              </a:ext>
            </a:extLst>
          </p:cNvPr>
          <p:cNvGraphicFramePr>
            <a:graphicFrameLocks/>
          </p:cNvGraphicFramePr>
          <p:nvPr>
            <p:extLst>
              <p:ext uri="{D42A27DB-BD31-4B8C-83A1-F6EECF244321}">
                <p14:modId xmlns:p14="http://schemas.microsoft.com/office/powerpoint/2010/main" val="3249752218"/>
              </p:ext>
            </p:extLst>
          </p:nvPr>
        </p:nvGraphicFramePr>
        <p:xfrm>
          <a:off x="1592564" y="883428"/>
          <a:ext cx="9006871"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p>
          <a:p>
            <a:r>
              <a:rPr lang="nb-NO"/>
              <a:t>|</a:t>
            </a:r>
            <a:fld id="{24D30786-8B39-469D-81D3-C60E056D83AF}" type="slidenum">
              <a:rPr lang="nb-NO" smtClean="0"/>
              <a:pPr/>
              <a:t>7</a:t>
            </a:fld>
            <a:r>
              <a:rPr lang="nb-NO"/>
              <a:t>|</a:t>
            </a:r>
            <a:endParaRPr lang="nb-NO" dirty="0"/>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Calibri" panose="020F0502020204030204" pitchFamily="34" charset="0"/>
                <a:cs typeface="Calibri" panose="020F0502020204030204" pitchFamily="34" charset="0"/>
              </a:rPr>
              <a:t>Tabell 1: Maksimalt boliglån og estimert kjøpekraft </a:t>
            </a:r>
            <a:r>
              <a:rPr lang="nb-NO" dirty="0">
                <a:latin typeface="Calibri" panose="020F0502020204030204" pitchFamily="34" charset="0"/>
                <a:cs typeface="Calibri" panose="020F0502020204030204" pitchFamily="34" charset="0"/>
              </a:rPr>
              <a:t>Bergen</a:t>
            </a:r>
            <a:endParaRPr lang="nb-NO" sz="1800" b="0" dirty="0">
              <a:latin typeface="Calibri" panose="020F0502020204030204" pitchFamily="34" charset="0"/>
              <a:cs typeface="Calibri" panose="020F0502020204030204" pitchFamily="34" charset="0"/>
            </a:endParaRPr>
          </a:p>
        </p:txBody>
      </p:sp>
      <p:graphicFrame>
        <p:nvGraphicFramePr>
          <p:cNvPr id="5" name="Tabell 4">
            <a:extLst>
              <a:ext uri="{FF2B5EF4-FFF2-40B4-BE49-F238E27FC236}">
                <a16:creationId xmlns:a16="http://schemas.microsoft.com/office/drawing/2014/main" id="{B5015389-D140-9FAA-9603-38F08F6E2393}"/>
              </a:ext>
            </a:extLst>
          </p:cNvPr>
          <p:cNvGraphicFramePr>
            <a:graphicFrameLocks noGrp="1"/>
          </p:cNvGraphicFramePr>
          <p:nvPr>
            <p:extLst>
              <p:ext uri="{D42A27DB-BD31-4B8C-83A1-F6EECF244321}">
                <p14:modId xmlns:p14="http://schemas.microsoft.com/office/powerpoint/2010/main" val="266223351"/>
              </p:ext>
            </p:extLst>
          </p:nvPr>
        </p:nvGraphicFramePr>
        <p:xfrm>
          <a:off x="2047703" y="1341209"/>
          <a:ext cx="8096592" cy="4835760"/>
        </p:xfrm>
        <a:graphic>
          <a:graphicData uri="http://schemas.openxmlformats.org/drawingml/2006/table">
            <a:tbl>
              <a:tblPr/>
              <a:tblGrid>
                <a:gridCol w="1018707">
                  <a:extLst>
                    <a:ext uri="{9D8B030D-6E8A-4147-A177-3AD203B41FA5}">
                      <a16:colId xmlns:a16="http://schemas.microsoft.com/office/drawing/2014/main" val="1558905381"/>
                    </a:ext>
                  </a:extLst>
                </a:gridCol>
                <a:gridCol w="1485613">
                  <a:extLst>
                    <a:ext uri="{9D8B030D-6E8A-4147-A177-3AD203B41FA5}">
                      <a16:colId xmlns:a16="http://schemas.microsoft.com/office/drawing/2014/main" val="1843251823"/>
                    </a:ext>
                  </a:extLst>
                </a:gridCol>
                <a:gridCol w="1485613">
                  <a:extLst>
                    <a:ext uri="{9D8B030D-6E8A-4147-A177-3AD203B41FA5}">
                      <a16:colId xmlns:a16="http://schemas.microsoft.com/office/drawing/2014/main" val="750851420"/>
                    </a:ext>
                  </a:extLst>
                </a:gridCol>
                <a:gridCol w="1002787">
                  <a:extLst>
                    <a:ext uri="{9D8B030D-6E8A-4147-A177-3AD203B41FA5}">
                      <a16:colId xmlns:a16="http://schemas.microsoft.com/office/drawing/2014/main" val="340639655"/>
                    </a:ext>
                  </a:extLst>
                </a:gridCol>
                <a:gridCol w="1464391">
                  <a:extLst>
                    <a:ext uri="{9D8B030D-6E8A-4147-A177-3AD203B41FA5}">
                      <a16:colId xmlns:a16="http://schemas.microsoft.com/office/drawing/2014/main" val="1825934376"/>
                    </a:ext>
                  </a:extLst>
                </a:gridCol>
                <a:gridCol w="1639481">
                  <a:extLst>
                    <a:ext uri="{9D8B030D-6E8A-4147-A177-3AD203B41FA5}">
                      <a16:colId xmlns:a16="http://schemas.microsoft.com/office/drawing/2014/main" val="1520264868"/>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6758670"/>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26,7 %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07564210"/>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34069651"/>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1980000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55822247"/>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00770918"/>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98952247"/>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35159754"/>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62693665"/>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18586094"/>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2305951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4031597"/>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2480039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1729767"/>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2634960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24247553"/>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72358469"/>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2924291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85703267"/>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2933317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18136774"/>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1908115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3010516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2194332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73693901"/>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1961251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2255439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59808804"/>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2025372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3097571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2329178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53089423"/>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2074540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3179282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2385721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22426159"/>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2265180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3391844,5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2604957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37700316"/>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2610500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29773239"/>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3624873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2668000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14,6 %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164303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905A2323-4425-C13A-3E9C-8A0B10580CFD}"/>
              </a:ext>
            </a:extLst>
          </p:cNvPr>
          <p:cNvPicPr>
            <a:picLocks noChangeAspect="1"/>
          </p:cNvPicPr>
          <p:nvPr/>
        </p:nvPicPr>
        <p:blipFill>
          <a:blip r:embed="rId2"/>
          <a:stretch>
            <a:fillRect/>
          </a:stretch>
        </p:blipFill>
        <p:spPr>
          <a:xfrm>
            <a:off x="3235569" y="882971"/>
            <a:ext cx="5319346" cy="528753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Bergen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Bergen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2">
            <a:extLst>
              <a:ext uri="{FF2B5EF4-FFF2-40B4-BE49-F238E27FC236}">
                <a16:creationId xmlns:a16="http://schemas.microsoft.com/office/drawing/2014/main" id="{5269A4A9-60AC-C18E-6C72-AD1877098F42}"/>
              </a:ext>
            </a:extLst>
          </p:cNvPr>
          <p:cNvPicPr>
            <a:picLocks noChangeAspect="1"/>
          </p:cNvPicPr>
          <p:nvPr/>
        </p:nvPicPr>
        <p:blipFill>
          <a:blip r:embed="rId3"/>
          <a:stretch>
            <a:fillRect/>
          </a:stretch>
        </p:blipFill>
        <p:spPr>
          <a:xfrm>
            <a:off x="9373065" y="3561919"/>
            <a:ext cx="2065885" cy="2615045"/>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040A42E-18CC-E7A9-356A-5205AC0CE78D}"/>
              </a:ext>
            </a:extLst>
          </p:cNvPr>
          <p:cNvPicPr>
            <a:picLocks noChangeAspect="1"/>
          </p:cNvPicPr>
          <p:nvPr/>
        </p:nvPicPr>
        <p:blipFill>
          <a:blip r:embed="rId2"/>
          <a:stretch>
            <a:fillRect/>
          </a:stretch>
        </p:blipFill>
        <p:spPr>
          <a:xfrm>
            <a:off x="3499338" y="886686"/>
            <a:ext cx="5145482" cy="5258156"/>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Bergen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Bergen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2418B016-458A-33EE-221B-03AF7178C2E6}"/>
              </a:ext>
            </a:extLst>
          </p:cNvPr>
          <p:cNvPicPr>
            <a:picLocks noChangeAspect="1"/>
          </p:cNvPicPr>
          <p:nvPr/>
        </p:nvPicPr>
        <p:blipFill>
          <a:blip r:embed="rId3"/>
          <a:stretch>
            <a:fillRect/>
          </a:stretch>
        </p:blipFill>
        <p:spPr>
          <a:xfrm>
            <a:off x="9342697" y="3486638"/>
            <a:ext cx="1985240" cy="2658203"/>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c91cd569-f003-4182-8cab-9b1d9e10ae68"/>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ad39eb54-42f0-435d-bacf-ac1860a6e9c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9D2AE41-8BF9-4114-B576-F89BDF916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315</TotalTime>
  <Words>1472</Words>
  <Application>Microsoft Office PowerPoint</Application>
  <PresentationFormat>Widescreen</PresentationFormat>
  <Paragraphs>232</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7</cp:revision>
  <dcterms:created xsi:type="dcterms:W3CDTF">2022-09-27T09:37:52Z</dcterms:created>
  <dcterms:modified xsi:type="dcterms:W3CDTF">2024-02-13T16:29:33Z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