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A"/>
    <a:srgbClr val="DB0071"/>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7DEFD-6A02-4717-BE4A-81630D245F00}" v="17" dt="2024-02-01T15:22:47.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1E43F79E-56A0-4DBD-8ABC-D1D74FD4FDF1}"/>
    <pc:docChg chg="custSel modSld">
      <pc:chgData name="Andreas Benedictow" userId="e251fadf-16f4-4c88-b2c0-d8c4cd891c2a" providerId="ADAL" clId="{1E43F79E-56A0-4DBD-8ABC-D1D74FD4FDF1}" dt="2022-10-10T16:48:30.502" v="157" actId="20577"/>
      <pc:docMkLst>
        <pc:docMk/>
      </pc:docMkLst>
      <pc:sldChg chg="modSp mod">
        <pc:chgData name="Andreas Benedictow" userId="e251fadf-16f4-4c88-b2c0-d8c4cd891c2a" providerId="ADAL" clId="{1E43F79E-56A0-4DBD-8ABC-D1D74FD4FDF1}" dt="2022-10-10T16:44:44.660" v="0" actId="313"/>
        <pc:sldMkLst>
          <pc:docMk/>
          <pc:sldMk cId="2921733838" sldId="256"/>
        </pc:sldMkLst>
        <pc:spChg chg="mod">
          <ac:chgData name="Andreas Benedictow" userId="e251fadf-16f4-4c88-b2c0-d8c4cd891c2a" providerId="ADAL" clId="{1E43F79E-56A0-4DBD-8ABC-D1D74FD4FDF1}" dt="2022-10-10T16:44:44.660" v="0" actId="313"/>
          <ac:spMkLst>
            <pc:docMk/>
            <pc:sldMk cId="2921733838" sldId="256"/>
            <ac:spMk id="8" creationId="{279C62F4-9C4A-4777-941C-0D5FF7A0EEE2}"/>
          </ac:spMkLst>
        </pc:spChg>
      </pc:sldChg>
      <pc:sldChg chg="modSp mod">
        <pc:chgData name="Andreas Benedictow" userId="e251fadf-16f4-4c88-b2c0-d8c4cd891c2a" providerId="ADAL" clId="{1E43F79E-56A0-4DBD-8ABC-D1D74FD4FDF1}" dt="2022-10-10T16:46:19.051" v="61" actId="6549"/>
        <pc:sldMkLst>
          <pc:docMk/>
          <pc:sldMk cId="2266341024" sldId="258"/>
        </pc:sldMkLst>
        <pc:spChg chg="mod">
          <ac:chgData name="Andreas Benedictow" userId="e251fadf-16f4-4c88-b2c0-d8c4cd891c2a" providerId="ADAL" clId="{1E43F79E-56A0-4DBD-8ABC-D1D74FD4FDF1}" dt="2022-10-10T16:46:19.051" v="61" actId="6549"/>
          <ac:spMkLst>
            <pc:docMk/>
            <pc:sldMk cId="2266341024" sldId="258"/>
            <ac:spMk id="6" creationId="{0A71F208-30AA-4DBB-9DB2-C0C90AD30178}"/>
          </ac:spMkLst>
        </pc:spChg>
        <pc:spChg chg="mod">
          <ac:chgData name="Andreas Benedictow" userId="e251fadf-16f4-4c88-b2c0-d8c4cd891c2a" providerId="ADAL" clId="{1E43F79E-56A0-4DBD-8ABC-D1D74FD4FDF1}" dt="2022-10-10T16:46:05.968" v="57" actId="20577"/>
          <ac:spMkLst>
            <pc:docMk/>
            <pc:sldMk cId="2266341024" sldId="258"/>
            <ac:spMk id="18" creationId="{0B79CA76-2003-4574-A043-2FCFF766B96D}"/>
          </ac:spMkLst>
        </pc:spChg>
      </pc:sldChg>
      <pc:sldChg chg="modSp mod">
        <pc:chgData name="Andreas Benedictow" userId="e251fadf-16f4-4c88-b2c0-d8c4cd891c2a" providerId="ADAL" clId="{1E43F79E-56A0-4DBD-8ABC-D1D74FD4FDF1}" dt="2022-10-10T16:48:30.502" v="157" actId="20577"/>
        <pc:sldMkLst>
          <pc:docMk/>
          <pc:sldMk cId="896002109" sldId="259"/>
        </pc:sldMkLst>
        <pc:spChg chg="mod">
          <ac:chgData name="Andreas Benedictow" userId="e251fadf-16f4-4c88-b2c0-d8c4cd891c2a" providerId="ADAL" clId="{1E43F79E-56A0-4DBD-8ABC-D1D74FD4FDF1}" dt="2022-10-10T16:44:45.964" v="2" actId="313"/>
          <ac:spMkLst>
            <pc:docMk/>
            <pc:sldMk cId="896002109" sldId="259"/>
            <ac:spMk id="4" creationId="{E7C91537-7CFF-43F2-851D-E5F652C25A99}"/>
          </ac:spMkLst>
        </pc:spChg>
        <pc:spChg chg="mod">
          <ac:chgData name="Andreas Benedictow" userId="e251fadf-16f4-4c88-b2c0-d8c4cd891c2a" providerId="ADAL" clId="{1E43F79E-56A0-4DBD-8ABC-D1D74FD4FDF1}" dt="2022-10-10T16:48:30.502" v="157" actId="20577"/>
          <ac:spMkLst>
            <pc:docMk/>
            <pc:sldMk cId="896002109" sldId="259"/>
            <ac:spMk id="5" creationId="{1E8A7A64-34DF-43BB-954C-68720DEF1ED4}"/>
          </ac:spMkLst>
        </pc:spChg>
        <pc:spChg chg="mod">
          <ac:chgData name="Andreas Benedictow" userId="e251fadf-16f4-4c88-b2c0-d8c4cd891c2a" providerId="ADAL" clId="{1E43F79E-56A0-4DBD-8ABC-D1D74FD4FDF1}" dt="2022-10-10T16:48:20.308" v="155" actId="6549"/>
          <ac:spMkLst>
            <pc:docMk/>
            <pc:sldMk cId="896002109" sldId="259"/>
            <ac:spMk id="6" creationId="{3D22DDDA-9DE4-498E-ACF4-7CCFECE49DE6}"/>
          </ac:spMkLst>
        </pc:spChg>
      </pc:sldChg>
      <pc:sldChg chg="modSp mod">
        <pc:chgData name="Andreas Benedictow" userId="e251fadf-16f4-4c88-b2c0-d8c4cd891c2a" providerId="ADAL" clId="{1E43F79E-56A0-4DBD-8ABC-D1D74FD4FDF1}" dt="2022-10-10T16:44:59.570" v="10" actId="14734"/>
        <pc:sldMkLst>
          <pc:docMk/>
          <pc:sldMk cId="147554788" sldId="266"/>
        </pc:sldMkLst>
        <pc:graphicFrameChg chg="mod modGraphic">
          <ac:chgData name="Andreas Benedictow" userId="e251fadf-16f4-4c88-b2c0-d8c4cd891c2a" providerId="ADAL" clId="{1E43F79E-56A0-4DBD-8ABC-D1D74FD4FDF1}" dt="2022-10-10T16:44:59.570" v="10" actId="14734"/>
          <ac:graphicFrameMkLst>
            <pc:docMk/>
            <pc:sldMk cId="147554788" sldId="266"/>
            <ac:graphicFrameMk id="4" creationId="{610E5288-B21A-B5FE-E8F3-B01E47766747}"/>
          </ac:graphicFrameMkLst>
        </pc:graphicFrameChg>
      </pc:sldChg>
      <pc:sldChg chg="modSp mod">
        <pc:chgData name="Andreas Benedictow" userId="e251fadf-16f4-4c88-b2c0-d8c4cd891c2a" providerId="ADAL" clId="{1E43F79E-56A0-4DBD-8ABC-D1D74FD4FDF1}" dt="2022-10-10T16:45:56.795" v="56" actId="20577"/>
        <pc:sldMkLst>
          <pc:docMk/>
          <pc:sldMk cId="3836130264" sldId="282"/>
        </pc:sldMkLst>
        <pc:spChg chg="mod">
          <ac:chgData name="Andreas Benedictow" userId="e251fadf-16f4-4c88-b2c0-d8c4cd891c2a" providerId="ADAL" clId="{1E43F79E-56A0-4DBD-8ABC-D1D74FD4FDF1}" dt="2022-10-10T16:45:56.795" v="56" actId="20577"/>
          <ac:spMkLst>
            <pc:docMk/>
            <pc:sldMk cId="3836130264" sldId="282"/>
            <ac:spMk id="8" creationId="{842FA2FF-C345-A6CD-25DE-6E3E19B361AD}"/>
          </ac:spMkLst>
        </pc:spChg>
      </pc:sldChg>
    </pc:docChg>
  </pc:docChgLst>
  <pc:docChgLst>
    <pc:chgData name="Andreas Benedictow" userId="e251fadf-16f4-4c88-b2c0-d8c4cd891c2a" providerId="ADAL" clId="{1ABF6DDF-570A-4153-A2CB-C166D0406E76}"/>
    <pc:docChg chg="undo custSel addSld delSld modSld">
      <pc:chgData name="Andreas Benedictow" userId="e251fadf-16f4-4c88-b2c0-d8c4cd891c2a" providerId="ADAL" clId="{1ABF6DDF-570A-4153-A2CB-C166D0406E76}" dt="2024-02-01T18:11:06.320" v="78" actId="6549"/>
      <pc:docMkLst>
        <pc:docMk/>
      </pc:docMkLst>
      <pc:sldChg chg="modSp mod">
        <pc:chgData name="Andreas Benedictow" userId="e251fadf-16f4-4c88-b2c0-d8c4cd891c2a" providerId="ADAL" clId="{1ABF6DDF-570A-4153-A2CB-C166D0406E76}" dt="2024-01-31T10:43:10.347" v="3" actId="20577"/>
        <pc:sldMkLst>
          <pc:docMk/>
          <pc:sldMk cId="2921733838" sldId="256"/>
        </pc:sldMkLst>
        <pc:spChg chg="mod">
          <ac:chgData name="Andreas Benedictow" userId="e251fadf-16f4-4c88-b2c0-d8c4cd891c2a" providerId="ADAL" clId="{1ABF6DDF-570A-4153-A2CB-C166D0406E76}" dt="2024-01-31T10:43:10.347" v="3" actId="20577"/>
          <ac:spMkLst>
            <pc:docMk/>
            <pc:sldMk cId="2921733838" sldId="256"/>
            <ac:spMk id="8" creationId="{279C62F4-9C4A-4777-941C-0D5FF7A0EEE2}"/>
          </ac:spMkLst>
        </pc:spChg>
      </pc:sldChg>
      <pc:sldChg chg="modSp mod">
        <pc:chgData name="Andreas Benedictow" userId="e251fadf-16f4-4c88-b2c0-d8c4cd891c2a" providerId="ADAL" clId="{1ABF6DDF-570A-4153-A2CB-C166D0406E76}" dt="2024-01-31T10:43:47.343" v="17" actId="6549"/>
        <pc:sldMkLst>
          <pc:docMk/>
          <pc:sldMk cId="2266341024" sldId="258"/>
        </pc:sldMkLst>
        <pc:spChg chg="mod">
          <ac:chgData name="Andreas Benedictow" userId="e251fadf-16f4-4c88-b2c0-d8c4cd891c2a" providerId="ADAL" clId="{1ABF6DDF-570A-4153-A2CB-C166D0406E76}" dt="2024-01-31T10:43:30.147" v="12" actId="20577"/>
          <ac:spMkLst>
            <pc:docMk/>
            <pc:sldMk cId="2266341024" sldId="258"/>
            <ac:spMk id="4" creationId="{91B4F794-FA26-44F9-8BD1-1B7C760CD95D}"/>
          </ac:spMkLst>
        </pc:spChg>
        <pc:spChg chg="mod">
          <ac:chgData name="Andreas Benedictow" userId="e251fadf-16f4-4c88-b2c0-d8c4cd891c2a" providerId="ADAL" clId="{1ABF6DDF-570A-4153-A2CB-C166D0406E76}" dt="2024-01-31T10:43:47.343" v="17" actId="6549"/>
          <ac:spMkLst>
            <pc:docMk/>
            <pc:sldMk cId="2266341024" sldId="258"/>
            <ac:spMk id="6" creationId="{0A71F208-30AA-4DBB-9DB2-C0C90AD30178}"/>
          </ac:spMkLst>
        </pc:spChg>
        <pc:spChg chg="mod">
          <ac:chgData name="Andreas Benedictow" userId="e251fadf-16f4-4c88-b2c0-d8c4cd891c2a" providerId="ADAL" clId="{1ABF6DDF-570A-4153-A2CB-C166D0406E76}" dt="2024-01-31T10:43:41.510" v="16" actId="1076"/>
          <ac:spMkLst>
            <pc:docMk/>
            <pc:sldMk cId="2266341024" sldId="258"/>
            <ac:spMk id="8" creationId="{E5A98933-AC8C-4903-A2E5-17FCC5FBBC66}"/>
          </ac:spMkLst>
        </pc:spChg>
      </pc:sldChg>
      <pc:sldChg chg="addSp delSp modSp mod">
        <pc:chgData name="Andreas Benedictow" userId="e251fadf-16f4-4c88-b2c0-d8c4cd891c2a" providerId="ADAL" clId="{1ABF6DDF-570A-4153-A2CB-C166D0406E76}" dt="2024-02-01T18:11:06.320" v="78" actId="6549"/>
        <pc:sldMkLst>
          <pc:docMk/>
          <pc:sldMk cId="896002109" sldId="259"/>
        </pc:sldMkLst>
        <pc:spChg chg="mod">
          <ac:chgData name="Andreas Benedictow" userId="e251fadf-16f4-4c88-b2c0-d8c4cd891c2a" providerId="ADAL" clId="{1ABF6DDF-570A-4153-A2CB-C166D0406E76}" dt="2024-01-31T10:43:51.541" v="19" actId="1076"/>
          <ac:spMkLst>
            <pc:docMk/>
            <pc:sldMk cId="896002109" sldId="259"/>
            <ac:spMk id="3" creationId="{43909665-C217-4DB2-97FB-7DC8B46D243A}"/>
          </ac:spMkLst>
        </pc:spChg>
        <pc:spChg chg="del">
          <ac:chgData name="Andreas Benedictow" userId="e251fadf-16f4-4c88-b2c0-d8c4cd891c2a" providerId="ADAL" clId="{1ABF6DDF-570A-4153-A2CB-C166D0406E76}" dt="2024-01-31T10:43:53.860" v="20" actId="478"/>
          <ac:spMkLst>
            <pc:docMk/>
            <pc:sldMk cId="896002109" sldId="259"/>
            <ac:spMk id="4" creationId="{E7C91537-7CFF-43F2-851D-E5F652C25A99}"/>
          </ac:spMkLst>
        </pc:spChg>
        <pc:spChg chg="del">
          <ac:chgData name="Andreas Benedictow" userId="e251fadf-16f4-4c88-b2c0-d8c4cd891c2a" providerId="ADAL" clId="{1ABF6DDF-570A-4153-A2CB-C166D0406E76}" dt="2024-01-31T10:43:57.075" v="21" actId="478"/>
          <ac:spMkLst>
            <pc:docMk/>
            <pc:sldMk cId="896002109" sldId="259"/>
            <ac:spMk id="5" creationId="{1E8A7A64-34DF-43BB-954C-68720DEF1ED4}"/>
          </ac:spMkLst>
        </pc:spChg>
        <pc:spChg chg="mod">
          <ac:chgData name="Andreas Benedictow" userId="e251fadf-16f4-4c88-b2c0-d8c4cd891c2a" providerId="ADAL" clId="{1ABF6DDF-570A-4153-A2CB-C166D0406E76}" dt="2024-02-01T18:11:06.320" v="78" actId="6549"/>
          <ac:spMkLst>
            <pc:docMk/>
            <pc:sldMk cId="896002109" sldId="259"/>
            <ac:spMk id="6" creationId="{3D22DDDA-9DE4-498E-ACF4-7CCFECE49DE6}"/>
          </ac:spMkLst>
        </pc:spChg>
        <pc:spChg chg="add mod">
          <ac:chgData name="Andreas Benedictow" userId="e251fadf-16f4-4c88-b2c0-d8c4cd891c2a" providerId="ADAL" clId="{1ABF6DDF-570A-4153-A2CB-C166D0406E76}" dt="2024-02-01T18:08:13.967" v="77"/>
          <ac:spMkLst>
            <pc:docMk/>
            <pc:sldMk cId="896002109" sldId="259"/>
            <ac:spMk id="7" creationId="{E5DB876D-15D7-FD1C-C1AF-4326B2358914}"/>
          </ac:spMkLst>
        </pc:spChg>
      </pc:sldChg>
      <pc:sldChg chg="modSp mod">
        <pc:chgData name="Andreas Benedictow" userId="e251fadf-16f4-4c88-b2c0-d8c4cd891c2a" providerId="ADAL" clId="{1ABF6DDF-570A-4153-A2CB-C166D0406E76}" dt="2024-01-31T10:45:29.198" v="74" actId="6549"/>
        <pc:sldMkLst>
          <pc:docMk/>
          <pc:sldMk cId="2759248883" sldId="265"/>
        </pc:sldMkLst>
        <pc:spChg chg="mod">
          <ac:chgData name="Andreas Benedictow" userId="e251fadf-16f4-4c88-b2c0-d8c4cd891c2a" providerId="ADAL" clId="{1ABF6DDF-570A-4153-A2CB-C166D0406E76}" dt="2024-01-31T10:45:29.198" v="74" actId="6549"/>
          <ac:spMkLst>
            <pc:docMk/>
            <pc:sldMk cId="2759248883" sldId="265"/>
            <ac:spMk id="3" creationId="{5BC03535-2EF7-4E35-87E0-19E654CF9889}"/>
          </ac:spMkLst>
        </pc:spChg>
      </pc:sldChg>
      <pc:sldChg chg="del">
        <pc:chgData name="Andreas Benedictow" userId="e251fadf-16f4-4c88-b2c0-d8c4cd891c2a" providerId="ADAL" clId="{1ABF6DDF-570A-4153-A2CB-C166D0406E76}" dt="2024-01-31T10:45:36.267" v="75" actId="47"/>
        <pc:sldMkLst>
          <pc:docMk/>
          <pc:sldMk cId="4159957464" sldId="267"/>
        </pc:sldMkLst>
      </pc:sldChg>
      <pc:sldChg chg="del">
        <pc:chgData name="Andreas Benedictow" userId="e251fadf-16f4-4c88-b2c0-d8c4cd891c2a" providerId="ADAL" clId="{1ABF6DDF-570A-4153-A2CB-C166D0406E76}" dt="2024-01-31T10:43:13.764" v="4" actId="47"/>
        <pc:sldMkLst>
          <pc:docMk/>
          <pc:sldMk cId="3836130264" sldId="282"/>
        </pc:sldMkLst>
      </pc:sldChg>
      <pc:sldChg chg="add">
        <pc:chgData name="Andreas Benedictow" userId="e251fadf-16f4-4c88-b2c0-d8c4cd891c2a" providerId="ADAL" clId="{1ABF6DDF-570A-4153-A2CB-C166D0406E76}" dt="2024-01-31T10:43:20.797" v="5"/>
        <pc:sldMkLst>
          <pc:docMk/>
          <pc:sldMk cId="2318387446" sldId="283"/>
        </pc:sldMkLst>
      </pc:sldChg>
      <pc:sldChg chg="add">
        <pc:chgData name="Andreas Benedictow" userId="e251fadf-16f4-4c88-b2c0-d8c4cd891c2a" providerId="ADAL" clId="{1ABF6DDF-570A-4153-A2CB-C166D0406E76}" dt="2024-01-31T10:45:44.360" v="76"/>
        <pc:sldMkLst>
          <pc:docMk/>
          <pc:sldMk cId="2954530852" sldId="284"/>
        </pc:sldMkLst>
      </pc:sldChg>
    </pc:docChg>
  </pc:docChgLst>
  <pc:docChgLst>
    <pc:chgData name="Marte Marie Frisell" userId="88672537-50ef-4dff-9199-6840d6c8b5a9" providerId="ADAL" clId="{AE8EFB49-7C31-4594-AB42-824DB96364F0}"/>
    <pc:docChg chg="modSld sldOrd">
      <pc:chgData name="Marte Marie Frisell" userId="88672537-50ef-4dff-9199-6840d6c8b5a9" providerId="ADAL" clId="{AE8EFB49-7C31-4594-AB42-824DB96364F0}" dt="2022-09-30T14:42:08.517" v="104"/>
      <pc:docMkLst>
        <pc:docMk/>
      </pc:docMkLst>
      <pc:sldChg chg="modSp mod">
        <pc:chgData name="Marte Marie Frisell" userId="88672537-50ef-4dff-9199-6840d6c8b5a9" providerId="ADAL" clId="{AE8EFB49-7C31-4594-AB42-824DB96364F0}" dt="2022-09-30T14:29:18.123" v="102" actId="20577"/>
        <pc:sldMkLst>
          <pc:docMk/>
          <pc:sldMk cId="896002109" sldId="259"/>
        </pc:sldMkLst>
        <pc:spChg chg="mod">
          <ac:chgData name="Marte Marie Frisell" userId="88672537-50ef-4dff-9199-6840d6c8b5a9" providerId="ADAL" clId="{AE8EFB49-7C31-4594-AB42-824DB96364F0}" dt="2022-09-30T14:29:18.123" v="102" actId="20577"/>
          <ac:spMkLst>
            <pc:docMk/>
            <pc:sldMk cId="896002109" sldId="259"/>
            <ac:spMk id="5" creationId="{1E8A7A64-34DF-43BB-954C-68720DEF1ED4}"/>
          </ac:spMkLst>
        </pc:spChg>
      </pc:sldChg>
      <pc:sldChg chg="modSp mod">
        <pc:chgData name="Marte Marie Frisell" userId="88672537-50ef-4dff-9199-6840d6c8b5a9" providerId="ADAL" clId="{AE8EFB49-7C31-4594-AB42-824DB96364F0}" dt="2022-09-30T12:17:10.855" v="80" actId="13926"/>
        <pc:sldMkLst>
          <pc:docMk/>
          <pc:sldMk cId="1774366261" sldId="263"/>
        </pc:sldMkLst>
        <pc:spChg chg="mod">
          <ac:chgData name="Marte Marie Frisell" userId="88672537-50ef-4dff-9199-6840d6c8b5a9" providerId="ADAL" clId="{AE8EFB49-7C31-4594-AB42-824DB96364F0}" dt="2022-09-30T12:17:10.855" v="80" actId="13926"/>
          <ac:spMkLst>
            <pc:docMk/>
            <pc:sldMk cId="1774366261" sldId="263"/>
            <ac:spMk id="3" creationId="{323EC9A4-C2EE-47DD-98D9-FB2B5579D56F}"/>
          </ac:spMkLst>
        </pc:spChg>
      </pc:sldChg>
      <pc:sldChg chg="ord">
        <pc:chgData name="Marte Marie Frisell" userId="88672537-50ef-4dff-9199-6840d6c8b5a9" providerId="ADAL" clId="{AE8EFB49-7C31-4594-AB42-824DB96364F0}" dt="2022-09-30T14:42:08.517" v="104"/>
        <pc:sldMkLst>
          <pc:docMk/>
          <pc:sldMk cId="3510272984" sldId="264"/>
        </pc:sldMkLst>
      </pc:sldChg>
      <pc:sldChg chg="ord">
        <pc:chgData name="Marte Marie Frisell" userId="88672537-50ef-4dff-9199-6840d6c8b5a9" providerId="ADAL" clId="{AE8EFB49-7C31-4594-AB42-824DB96364F0}" dt="2022-09-30T14:42:08.517" v="104"/>
        <pc:sldMkLst>
          <pc:docMk/>
          <pc:sldMk cId="2759248883" sldId="265"/>
        </pc:sldMkLst>
      </pc:sldChg>
      <pc:sldChg chg="ord">
        <pc:chgData name="Marte Marie Frisell" userId="88672537-50ef-4dff-9199-6840d6c8b5a9" providerId="ADAL" clId="{AE8EFB49-7C31-4594-AB42-824DB96364F0}" dt="2022-09-30T14:42:08.517" v="104"/>
        <pc:sldMkLst>
          <pc:docMk/>
          <pc:sldMk cId="147554788" sldId="266"/>
        </pc:sldMkLst>
      </pc:sldChg>
      <pc:sldChg chg="modSp mod">
        <pc:chgData name="Marte Marie Frisell" userId="88672537-50ef-4dff-9199-6840d6c8b5a9" providerId="ADAL" clId="{AE8EFB49-7C31-4594-AB42-824DB96364F0}" dt="2022-09-30T12:17:27.355" v="93" actId="1035"/>
        <pc:sldMkLst>
          <pc:docMk/>
          <pc:sldMk cId="4159957464" sldId="267"/>
        </pc:sldMkLst>
        <pc:spChg chg="mod">
          <ac:chgData name="Marte Marie Frisell" userId="88672537-50ef-4dff-9199-6840d6c8b5a9" providerId="ADAL" clId="{AE8EFB49-7C31-4594-AB42-824DB96364F0}" dt="2022-09-30T12:17:27.355" v="93" actId="1035"/>
          <ac:spMkLst>
            <pc:docMk/>
            <pc:sldMk cId="4159957464" sldId="267"/>
            <ac:spMk id="3" creationId="{19327264-4F74-4A7C-9D31-AD23AB6CC8F2}"/>
          </ac:spMkLst>
        </pc:spChg>
      </pc:sldChg>
    </pc:docChg>
  </pc:docChgLst>
  <pc:docChgLst>
    <pc:chgData name="Mathias Iversen" userId="dea6d89c-6f8a-44b0-80c2-5d37afda12c9" providerId="ADAL" clId="{D247DEFD-6A02-4717-BE4A-81630D245F00}"/>
    <pc:docChg chg="custSel delSld modSld modMainMaster">
      <pc:chgData name="Mathias Iversen" userId="dea6d89c-6f8a-44b0-80c2-5d37afda12c9" providerId="ADAL" clId="{D247DEFD-6A02-4717-BE4A-81630D245F00}" dt="2024-02-01T15:22:47.781" v="125"/>
      <pc:docMkLst>
        <pc:docMk/>
      </pc:docMkLst>
      <pc:sldChg chg="modSp mod setBg">
        <pc:chgData name="Mathias Iversen" userId="dea6d89c-6f8a-44b0-80c2-5d37afda12c9" providerId="ADAL" clId="{D247DEFD-6A02-4717-BE4A-81630D245F00}" dt="2024-02-01T15:22:47.781" v="125"/>
        <pc:sldMkLst>
          <pc:docMk/>
          <pc:sldMk cId="2921733838" sldId="256"/>
        </pc:sldMkLst>
        <pc:spChg chg="mod">
          <ac:chgData name="Mathias Iversen" userId="dea6d89c-6f8a-44b0-80c2-5d37afda12c9" providerId="ADAL" clId="{D247DEFD-6A02-4717-BE4A-81630D245F00}" dt="2024-02-01T15:22:47.781" v="125"/>
          <ac:spMkLst>
            <pc:docMk/>
            <pc:sldMk cId="2921733838" sldId="256"/>
            <ac:spMk id="3" creationId="{E41425AC-842F-4FFA-9112-F3E8B9D73BC4}"/>
          </ac:spMkLst>
        </pc:spChg>
        <pc:spChg chg="mod">
          <ac:chgData name="Mathias Iversen" userId="dea6d89c-6f8a-44b0-80c2-5d37afda12c9" providerId="ADAL" clId="{D247DEFD-6A02-4717-BE4A-81630D245F00}" dt="2024-02-01T12:30:53.003" v="85" actId="2711"/>
          <ac:spMkLst>
            <pc:docMk/>
            <pc:sldMk cId="2921733838" sldId="256"/>
            <ac:spMk id="8" creationId="{279C62F4-9C4A-4777-941C-0D5FF7A0EEE2}"/>
          </ac:spMkLst>
        </pc:spChg>
        <pc:spChg chg="mod">
          <ac:chgData name="Mathias Iversen" userId="dea6d89c-6f8a-44b0-80c2-5d37afda12c9" providerId="ADAL" clId="{D247DEFD-6A02-4717-BE4A-81630D245F00}" dt="2024-02-01T12:31:05.597" v="87" actId="207"/>
          <ac:spMkLst>
            <pc:docMk/>
            <pc:sldMk cId="2921733838" sldId="256"/>
            <ac:spMk id="9" creationId="{543ED68E-10D6-487F-A956-74AA7DC8DE45}"/>
          </ac:spMkLst>
        </pc:spChg>
        <pc:spChg chg="mod">
          <ac:chgData name="Mathias Iversen" userId="dea6d89c-6f8a-44b0-80c2-5d37afda12c9" providerId="ADAL" clId="{D247DEFD-6A02-4717-BE4A-81630D245F00}" dt="2024-02-01T12:30:53.003" v="85" actId="2711"/>
          <ac:spMkLst>
            <pc:docMk/>
            <pc:sldMk cId="2921733838" sldId="256"/>
            <ac:spMk id="10" creationId="{B69A85C2-560C-48D5-B2E2-E0F8F842FD36}"/>
          </ac:spMkLst>
        </pc:spChg>
        <pc:cxnChg chg="mod">
          <ac:chgData name="Mathias Iversen" userId="dea6d89c-6f8a-44b0-80c2-5d37afda12c9" providerId="ADAL" clId="{D247DEFD-6A02-4717-BE4A-81630D245F00}" dt="2024-02-01T12:30:57.952" v="86" actId="208"/>
          <ac:cxnSpMkLst>
            <pc:docMk/>
            <pc:sldMk cId="2921733838" sldId="256"/>
            <ac:cxnSpMk id="6" creationId="{58C53554-A821-40E6-A0B7-943BBE4B0DDD}"/>
          </ac:cxnSpMkLst>
        </pc:cxnChg>
      </pc:sldChg>
      <pc:sldChg chg="modSp mod">
        <pc:chgData name="Mathias Iversen" userId="dea6d89c-6f8a-44b0-80c2-5d37afda12c9" providerId="ADAL" clId="{D247DEFD-6A02-4717-BE4A-81630D245F00}" dt="2024-02-01T15:22:47.781" v="125"/>
        <pc:sldMkLst>
          <pc:docMk/>
          <pc:sldMk cId="2266341024" sldId="258"/>
        </pc:sldMkLst>
        <pc:spChg chg="mod">
          <ac:chgData name="Mathias Iversen" userId="dea6d89c-6f8a-44b0-80c2-5d37afda12c9" providerId="ADAL" clId="{D247DEFD-6A02-4717-BE4A-81630D245F00}" dt="2024-02-01T12:31:15.642" v="90" actId="2711"/>
          <ac:spMkLst>
            <pc:docMk/>
            <pc:sldMk cId="2266341024" sldId="258"/>
            <ac:spMk id="3" creationId="{F8484401-95FA-4A8E-B84A-A4E1365E9517}"/>
          </ac:spMkLst>
        </pc:spChg>
        <pc:spChg chg="mod">
          <ac:chgData name="Mathias Iversen" userId="dea6d89c-6f8a-44b0-80c2-5d37afda12c9" providerId="ADAL" clId="{D247DEFD-6A02-4717-BE4A-81630D245F00}" dt="2024-02-01T15:22:47.781" v="125"/>
          <ac:spMkLst>
            <pc:docMk/>
            <pc:sldMk cId="2266341024" sldId="258"/>
            <ac:spMk id="4" creationId="{91B4F794-FA26-44F9-8BD1-1B7C760CD95D}"/>
          </ac:spMkLst>
        </pc:spChg>
        <pc:spChg chg="mod">
          <ac:chgData name="Mathias Iversen" userId="dea6d89c-6f8a-44b0-80c2-5d37afda12c9" providerId="ADAL" clId="{D247DEFD-6A02-4717-BE4A-81630D245F00}" dt="2024-02-01T12:31:17.580" v="91" actId="207"/>
          <ac:spMkLst>
            <pc:docMk/>
            <pc:sldMk cId="2266341024" sldId="258"/>
            <ac:spMk id="5" creationId="{DCB85E03-0B2F-42F1-9007-A95BF715A50A}"/>
          </ac:spMkLst>
        </pc:spChg>
        <pc:spChg chg="mod">
          <ac:chgData name="Mathias Iversen" userId="dea6d89c-6f8a-44b0-80c2-5d37afda12c9" providerId="ADAL" clId="{D247DEFD-6A02-4717-BE4A-81630D245F00}" dt="2024-02-01T12:31:15.642" v="90" actId="2711"/>
          <ac:spMkLst>
            <pc:docMk/>
            <pc:sldMk cId="2266341024" sldId="258"/>
            <ac:spMk id="6" creationId="{0A71F208-30AA-4DBB-9DB2-C0C90AD30178}"/>
          </ac:spMkLst>
        </pc:spChg>
        <pc:spChg chg="mod">
          <ac:chgData name="Mathias Iversen" userId="dea6d89c-6f8a-44b0-80c2-5d37afda12c9" providerId="ADAL" clId="{D247DEFD-6A02-4717-BE4A-81630D245F00}" dt="2024-02-01T12:31:25.361" v="93" actId="207"/>
          <ac:spMkLst>
            <pc:docMk/>
            <pc:sldMk cId="2266341024" sldId="258"/>
            <ac:spMk id="7" creationId="{A520775E-5075-45E6-A50A-04E4D42EAF3E}"/>
          </ac:spMkLst>
        </pc:spChg>
        <pc:spChg chg="mod">
          <ac:chgData name="Mathias Iversen" userId="dea6d89c-6f8a-44b0-80c2-5d37afda12c9" providerId="ADAL" clId="{D247DEFD-6A02-4717-BE4A-81630D245F00}" dt="2024-02-01T12:31:29.092" v="94" actId="207"/>
          <ac:spMkLst>
            <pc:docMk/>
            <pc:sldMk cId="2266341024" sldId="258"/>
            <ac:spMk id="8" creationId="{E5A98933-AC8C-4903-A2E5-17FCC5FBBC66}"/>
          </ac:spMkLst>
        </pc:spChg>
        <pc:spChg chg="mod">
          <ac:chgData name="Mathias Iversen" userId="dea6d89c-6f8a-44b0-80c2-5d37afda12c9" providerId="ADAL" clId="{D247DEFD-6A02-4717-BE4A-81630D245F00}" dt="2024-02-01T12:32:11.074" v="99" actId="14100"/>
          <ac:spMkLst>
            <pc:docMk/>
            <pc:sldMk cId="2266341024" sldId="258"/>
            <ac:spMk id="9" creationId="{29E4AEA2-D6D7-44B7-8DEF-EB1A3917D576}"/>
          </ac:spMkLst>
        </pc:spChg>
        <pc:spChg chg="mod">
          <ac:chgData name="Mathias Iversen" userId="dea6d89c-6f8a-44b0-80c2-5d37afda12c9" providerId="ADAL" clId="{D247DEFD-6A02-4717-BE4A-81630D245F00}" dt="2024-02-01T12:32:08.312" v="98" actId="14100"/>
          <ac:spMkLst>
            <pc:docMk/>
            <pc:sldMk cId="2266341024" sldId="258"/>
            <ac:spMk id="10" creationId="{2E9EBEB7-19CF-4E7A-9B6C-502E35EDACCE}"/>
          </ac:spMkLst>
        </pc:spChg>
        <pc:spChg chg="mod">
          <ac:chgData name="Mathias Iversen" userId="dea6d89c-6f8a-44b0-80c2-5d37afda12c9" providerId="ADAL" clId="{D247DEFD-6A02-4717-BE4A-81630D245F00}" dt="2024-02-01T12:31:57.170" v="96" actId="14100"/>
          <ac:spMkLst>
            <pc:docMk/>
            <pc:sldMk cId="2266341024" sldId="258"/>
            <ac:spMk id="11" creationId="{37771598-A4AC-4670-8AF9-BD1A9A0B5FD6}"/>
          </ac:spMkLst>
        </pc:spChg>
        <pc:spChg chg="mod">
          <ac:chgData name="Mathias Iversen" userId="dea6d89c-6f8a-44b0-80c2-5d37afda12c9" providerId="ADAL" clId="{D247DEFD-6A02-4717-BE4A-81630D245F00}" dt="2024-02-01T12:32:00.580" v="97" actId="14100"/>
          <ac:spMkLst>
            <pc:docMk/>
            <pc:sldMk cId="2266341024" sldId="258"/>
            <ac:spMk id="12" creationId="{FFB1B525-1F63-43B3-9ADA-546863A4A35B}"/>
          </ac:spMkLst>
        </pc:spChg>
        <pc:spChg chg="mod">
          <ac:chgData name="Mathias Iversen" userId="dea6d89c-6f8a-44b0-80c2-5d37afda12c9" providerId="ADAL" clId="{D247DEFD-6A02-4717-BE4A-81630D245F00}" dt="2024-02-01T12:31:15.642" v="90" actId="2711"/>
          <ac:spMkLst>
            <pc:docMk/>
            <pc:sldMk cId="2266341024" sldId="258"/>
            <ac:spMk id="13" creationId="{7D9B9CA2-038E-484E-8A1A-D9FA8F874461}"/>
          </ac:spMkLst>
        </pc:spChg>
        <pc:spChg chg="mod">
          <ac:chgData name="Mathias Iversen" userId="dea6d89c-6f8a-44b0-80c2-5d37afda12c9" providerId="ADAL" clId="{D247DEFD-6A02-4717-BE4A-81630D245F00}" dt="2024-02-01T12:31:15.642" v="90" actId="2711"/>
          <ac:spMkLst>
            <pc:docMk/>
            <pc:sldMk cId="2266341024" sldId="258"/>
            <ac:spMk id="14" creationId="{142BC5AF-FE81-466D-85C6-B66BF362E34B}"/>
          </ac:spMkLst>
        </pc:spChg>
        <pc:spChg chg="mod">
          <ac:chgData name="Mathias Iversen" userId="dea6d89c-6f8a-44b0-80c2-5d37afda12c9" providerId="ADAL" clId="{D247DEFD-6A02-4717-BE4A-81630D245F00}" dt="2024-02-01T12:31:15.642" v="90" actId="2711"/>
          <ac:spMkLst>
            <pc:docMk/>
            <pc:sldMk cId="2266341024" sldId="258"/>
            <ac:spMk id="15" creationId="{74CEA7D0-9A41-43C0-8F69-F80152925B55}"/>
          </ac:spMkLst>
        </pc:spChg>
        <pc:spChg chg="mod">
          <ac:chgData name="Mathias Iversen" userId="dea6d89c-6f8a-44b0-80c2-5d37afda12c9" providerId="ADAL" clId="{D247DEFD-6A02-4717-BE4A-81630D245F00}" dt="2024-02-01T12:31:15.642" v="90" actId="2711"/>
          <ac:spMkLst>
            <pc:docMk/>
            <pc:sldMk cId="2266341024" sldId="258"/>
            <ac:spMk id="16" creationId="{4957F703-1885-40F1-9499-64EAC6608670}"/>
          </ac:spMkLst>
        </pc:spChg>
        <pc:spChg chg="mod">
          <ac:chgData name="Mathias Iversen" userId="dea6d89c-6f8a-44b0-80c2-5d37afda12c9" providerId="ADAL" clId="{D247DEFD-6A02-4717-BE4A-81630D245F00}" dt="2024-02-01T12:31:15.642" v="90" actId="2711"/>
          <ac:spMkLst>
            <pc:docMk/>
            <pc:sldMk cId="2266341024" sldId="258"/>
            <ac:spMk id="17" creationId="{831E5632-021A-47A4-AAE9-1B3C9EB9837E}"/>
          </ac:spMkLst>
        </pc:spChg>
        <pc:spChg chg="mod">
          <ac:chgData name="Mathias Iversen" userId="dea6d89c-6f8a-44b0-80c2-5d37afda12c9" providerId="ADAL" clId="{D247DEFD-6A02-4717-BE4A-81630D245F00}" dt="2024-02-01T12:31:15.642" v="90" actId="2711"/>
          <ac:spMkLst>
            <pc:docMk/>
            <pc:sldMk cId="2266341024" sldId="258"/>
            <ac:spMk id="18" creationId="{0B79CA76-2003-4574-A043-2FCFF766B96D}"/>
          </ac:spMkLst>
        </pc:spChg>
      </pc:sldChg>
      <pc:sldChg chg="modSp mod">
        <pc:chgData name="Mathias Iversen" userId="dea6d89c-6f8a-44b0-80c2-5d37afda12c9" providerId="ADAL" clId="{D247DEFD-6A02-4717-BE4A-81630D245F00}" dt="2024-02-01T15:22:47.781" v="125"/>
        <pc:sldMkLst>
          <pc:docMk/>
          <pc:sldMk cId="896002109" sldId="259"/>
        </pc:sldMkLst>
        <pc:spChg chg="mod">
          <ac:chgData name="Mathias Iversen" userId="dea6d89c-6f8a-44b0-80c2-5d37afda12c9" providerId="ADAL" clId="{D247DEFD-6A02-4717-BE4A-81630D245F00}" dt="2024-02-01T12:31:47.091" v="95" actId="2711"/>
          <ac:spMkLst>
            <pc:docMk/>
            <pc:sldMk cId="896002109" sldId="259"/>
            <ac:spMk id="2" creationId="{90CF37F9-7076-4B73-97C9-BF445E8D5E8F}"/>
          </ac:spMkLst>
        </pc:spChg>
        <pc:spChg chg="mod">
          <ac:chgData name="Mathias Iversen" userId="dea6d89c-6f8a-44b0-80c2-5d37afda12c9" providerId="ADAL" clId="{D247DEFD-6A02-4717-BE4A-81630D245F00}" dt="2024-02-01T12:32:23.272" v="100" actId="207"/>
          <ac:spMkLst>
            <pc:docMk/>
            <pc:sldMk cId="896002109" sldId="259"/>
            <ac:spMk id="3" creationId="{43909665-C217-4DB2-97FB-7DC8B46D243A}"/>
          </ac:spMkLst>
        </pc:spChg>
        <pc:spChg chg="mod">
          <ac:chgData name="Mathias Iversen" userId="dea6d89c-6f8a-44b0-80c2-5d37afda12c9" providerId="ADAL" clId="{D247DEFD-6A02-4717-BE4A-81630D245F00}" dt="2024-02-01T12:31:47.091" v="95" actId="2711"/>
          <ac:spMkLst>
            <pc:docMk/>
            <pc:sldMk cId="896002109" sldId="259"/>
            <ac:spMk id="6" creationId="{3D22DDDA-9DE4-498E-ACF4-7CCFECE49DE6}"/>
          </ac:spMkLst>
        </pc:spChg>
        <pc:spChg chg="mod">
          <ac:chgData name="Mathias Iversen" userId="dea6d89c-6f8a-44b0-80c2-5d37afda12c9" providerId="ADAL" clId="{D247DEFD-6A02-4717-BE4A-81630D245F00}" dt="2024-02-01T15:22:47.781" v="125"/>
          <ac:spMkLst>
            <pc:docMk/>
            <pc:sldMk cId="896002109" sldId="259"/>
            <ac:spMk id="7" creationId="{E5DB876D-15D7-FD1C-C1AF-4326B2358914}"/>
          </ac:spMkLst>
        </pc:spChg>
      </pc:sldChg>
      <pc:sldChg chg="modSp mod">
        <pc:chgData name="Mathias Iversen" userId="dea6d89c-6f8a-44b0-80c2-5d37afda12c9" providerId="ADAL" clId="{D247DEFD-6A02-4717-BE4A-81630D245F00}" dt="2024-02-01T15:22:47.781" v="125"/>
        <pc:sldMkLst>
          <pc:docMk/>
          <pc:sldMk cId="3970472295" sldId="260"/>
        </pc:sldMkLst>
        <pc:spChg chg="mod">
          <ac:chgData name="Mathias Iversen" userId="dea6d89c-6f8a-44b0-80c2-5d37afda12c9" providerId="ADAL" clId="{D247DEFD-6A02-4717-BE4A-81630D245F00}" dt="2024-02-01T12:32:34.950" v="104" actId="2711"/>
          <ac:spMkLst>
            <pc:docMk/>
            <pc:sldMk cId="3970472295" sldId="260"/>
            <ac:spMk id="2" creationId="{588798DA-8AD1-49AA-96BC-11EE872291DD}"/>
          </ac:spMkLst>
        </pc:spChg>
        <pc:spChg chg="mod">
          <ac:chgData name="Mathias Iversen" userId="dea6d89c-6f8a-44b0-80c2-5d37afda12c9" providerId="ADAL" clId="{D247DEFD-6A02-4717-BE4A-81630D245F00}" dt="2024-02-01T15:22:47.781" v="125"/>
          <ac:spMkLst>
            <pc:docMk/>
            <pc:sldMk cId="3970472295" sldId="260"/>
            <ac:spMk id="3" creationId="{B866CE4E-6058-4C29-BFC5-5B4F79318F87}"/>
          </ac:spMkLst>
        </pc:spChg>
        <pc:spChg chg="mod">
          <ac:chgData name="Mathias Iversen" userId="dea6d89c-6f8a-44b0-80c2-5d37afda12c9" providerId="ADAL" clId="{D247DEFD-6A02-4717-BE4A-81630D245F00}" dt="2024-02-01T12:32:34.950" v="104" actId="2711"/>
          <ac:spMkLst>
            <pc:docMk/>
            <pc:sldMk cId="3970472295" sldId="260"/>
            <ac:spMk id="4" creationId="{08AB9232-4863-462B-955D-4E84A7303FF7}"/>
          </ac:spMkLst>
        </pc:spChg>
        <pc:spChg chg="mod">
          <ac:chgData name="Mathias Iversen" userId="dea6d89c-6f8a-44b0-80c2-5d37afda12c9" providerId="ADAL" clId="{D247DEFD-6A02-4717-BE4A-81630D245F00}" dt="2024-02-01T15:22:47.781" v="125"/>
          <ac:spMkLst>
            <pc:docMk/>
            <pc:sldMk cId="3970472295" sldId="260"/>
            <ac:spMk id="5" creationId="{8294F0CC-D833-4BCB-85A1-47BA0991336D}"/>
          </ac:spMkLst>
        </pc:spChg>
      </pc:sldChg>
      <pc:sldChg chg="modSp mod">
        <pc:chgData name="Mathias Iversen" userId="dea6d89c-6f8a-44b0-80c2-5d37afda12c9" providerId="ADAL" clId="{D247DEFD-6A02-4717-BE4A-81630D245F00}" dt="2024-02-01T15:22:47.781" v="125"/>
        <pc:sldMkLst>
          <pc:docMk/>
          <pc:sldMk cId="4227913639" sldId="261"/>
        </pc:sldMkLst>
        <pc:spChg chg="mod">
          <ac:chgData name="Mathias Iversen" userId="dea6d89c-6f8a-44b0-80c2-5d37afda12c9" providerId="ADAL" clId="{D247DEFD-6A02-4717-BE4A-81630D245F00}" dt="2024-02-01T12:32:38.421" v="105" actId="2711"/>
          <ac:spMkLst>
            <pc:docMk/>
            <pc:sldMk cId="4227913639" sldId="261"/>
            <ac:spMk id="2" creationId="{204915CB-F898-4E28-B723-11BCF7BEE262}"/>
          </ac:spMkLst>
        </pc:spChg>
        <pc:spChg chg="mod">
          <ac:chgData name="Mathias Iversen" userId="dea6d89c-6f8a-44b0-80c2-5d37afda12c9" providerId="ADAL" clId="{D247DEFD-6A02-4717-BE4A-81630D245F00}" dt="2024-02-01T15:22:47.781" v="125"/>
          <ac:spMkLst>
            <pc:docMk/>
            <pc:sldMk cId="4227913639" sldId="261"/>
            <ac:spMk id="3" creationId="{6492862D-89D0-469B-9B7F-A96A7E7667E2}"/>
          </ac:spMkLst>
        </pc:spChg>
        <pc:spChg chg="mod">
          <ac:chgData name="Mathias Iversen" userId="dea6d89c-6f8a-44b0-80c2-5d37afda12c9" providerId="ADAL" clId="{D247DEFD-6A02-4717-BE4A-81630D245F00}" dt="2024-02-01T12:32:38.421" v="105" actId="2711"/>
          <ac:spMkLst>
            <pc:docMk/>
            <pc:sldMk cId="4227913639" sldId="261"/>
            <ac:spMk id="4" creationId="{DCD4FF8B-8E6F-4257-96B2-BCCDA6A41A74}"/>
          </ac:spMkLst>
        </pc:spChg>
        <pc:spChg chg="mod">
          <ac:chgData name="Mathias Iversen" userId="dea6d89c-6f8a-44b0-80c2-5d37afda12c9" providerId="ADAL" clId="{D247DEFD-6A02-4717-BE4A-81630D245F00}" dt="2024-02-01T15:22:47.781" v="125"/>
          <ac:spMkLst>
            <pc:docMk/>
            <pc:sldMk cId="4227913639" sldId="261"/>
            <ac:spMk id="5" creationId="{7BBB9900-604D-4DB8-BBE1-DC3DA7172262}"/>
          </ac:spMkLst>
        </pc:spChg>
      </pc:sldChg>
      <pc:sldChg chg="addSp delSp modSp mod">
        <pc:chgData name="Mathias Iversen" userId="dea6d89c-6f8a-44b0-80c2-5d37afda12c9" providerId="ADAL" clId="{D247DEFD-6A02-4717-BE4A-81630D245F00}" dt="2024-02-01T15:22:47.781" v="125"/>
        <pc:sldMkLst>
          <pc:docMk/>
          <pc:sldMk cId="3231943566" sldId="262"/>
        </pc:sldMkLst>
        <pc:spChg chg="mod">
          <ac:chgData name="Mathias Iversen" userId="dea6d89c-6f8a-44b0-80c2-5d37afda12c9" providerId="ADAL" clId="{D247DEFD-6A02-4717-BE4A-81630D245F00}" dt="2024-02-01T12:32:41.210" v="106" actId="2711"/>
          <ac:spMkLst>
            <pc:docMk/>
            <pc:sldMk cId="3231943566" sldId="262"/>
            <ac:spMk id="2" creationId="{1B4599FE-5CDB-45BF-BE74-1177254806B3}"/>
          </ac:spMkLst>
        </pc:spChg>
        <pc:spChg chg="mod">
          <ac:chgData name="Mathias Iversen" userId="dea6d89c-6f8a-44b0-80c2-5d37afda12c9" providerId="ADAL" clId="{D247DEFD-6A02-4717-BE4A-81630D245F00}" dt="2024-02-01T15:22:47.781" v="125"/>
          <ac:spMkLst>
            <pc:docMk/>
            <pc:sldMk cId="3231943566" sldId="262"/>
            <ac:spMk id="3" creationId="{A2B64911-99D7-4000-862B-A9755BD58BEE}"/>
          </ac:spMkLst>
        </pc:spChg>
        <pc:spChg chg="mod">
          <ac:chgData name="Mathias Iversen" userId="dea6d89c-6f8a-44b0-80c2-5d37afda12c9" providerId="ADAL" clId="{D247DEFD-6A02-4717-BE4A-81630D245F00}" dt="2024-02-01T12:32:41.210" v="106" actId="2711"/>
          <ac:spMkLst>
            <pc:docMk/>
            <pc:sldMk cId="3231943566" sldId="262"/>
            <ac:spMk id="4" creationId="{E3A00041-9F7B-4C31-B4C3-014FF513433D}"/>
          </ac:spMkLst>
        </pc:spChg>
        <pc:spChg chg="mod">
          <ac:chgData name="Mathias Iversen" userId="dea6d89c-6f8a-44b0-80c2-5d37afda12c9" providerId="ADAL" clId="{D247DEFD-6A02-4717-BE4A-81630D245F00}" dt="2024-02-01T15:22:47.781" v="125"/>
          <ac:spMkLst>
            <pc:docMk/>
            <pc:sldMk cId="3231943566" sldId="262"/>
            <ac:spMk id="5" creationId="{D192C507-AE67-46B1-B456-02EFA334DBEC}"/>
          </ac:spMkLst>
        </pc:spChg>
        <pc:graphicFrameChg chg="add mod">
          <ac:chgData name="Mathias Iversen" userId="dea6d89c-6f8a-44b0-80c2-5d37afda12c9" providerId="ADAL" clId="{D247DEFD-6A02-4717-BE4A-81630D245F00}" dt="2024-02-01T12:32:41.210" v="106" actId="2711"/>
          <ac:graphicFrameMkLst>
            <pc:docMk/>
            <pc:sldMk cId="3231943566" sldId="262"/>
            <ac:graphicFrameMk id="8" creationId="{B22774FE-CD2E-4D00-87AC-187FF3C9976F}"/>
          </ac:graphicFrameMkLst>
        </pc:graphicFrameChg>
        <pc:picChg chg="add mod">
          <ac:chgData name="Mathias Iversen" userId="dea6d89c-6f8a-44b0-80c2-5d37afda12c9" providerId="ADAL" clId="{D247DEFD-6A02-4717-BE4A-81630D245F00}" dt="2024-02-01T12:32:41.210" v="106" actId="2711"/>
          <ac:picMkLst>
            <pc:docMk/>
            <pc:sldMk cId="3231943566" sldId="262"/>
            <ac:picMk id="7" creationId="{6FA1CD83-4CB9-3EBA-E1E6-1874298E2A9C}"/>
          </ac:picMkLst>
        </pc:picChg>
        <pc:picChg chg="del">
          <ac:chgData name="Mathias Iversen" userId="dea6d89c-6f8a-44b0-80c2-5d37afda12c9" providerId="ADAL" clId="{D247DEFD-6A02-4717-BE4A-81630D245F00}" dt="2024-01-30T10:34:56.522" v="60" actId="478"/>
          <ac:picMkLst>
            <pc:docMk/>
            <pc:sldMk cId="3231943566" sldId="262"/>
            <ac:picMk id="7" creationId="{BB8CEDE2-3B27-C05C-73CA-CF452FA4C44E}"/>
          </ac:picMkLst>
        </pc:picChg>
        <pc:picChg chg="del">
          <ac:chgData name="Mathias Iversen" userId="dea6d89c-6f8a-44b0-80c2-5d37afda12c9" providerId="ADAL" clId="{D247DEFD-6A02-4717-BE4A-81630D245F00}" dt="2024-01-30T10:34:57.295" v="61" actId="478"/>
          <ac:picMkLst>
            <pc:docMk/>
            <pc:sldMk cId="3231943566" sldId="262"/>
            <ac:picMk id="9" creationId="{C5212EFB-E292-3BF3-64B0-C744D9C59EBC}"/>
          </ac:picMkLst>
        </pc:picChg>
      </pc:sldChg>
      <pc:sldChg chg="del">
        <pc:chgData name="Mathias Iversen" userId="dea6d89c-6f8a-44b0-80c2-5d37afda12c9" providerId="ADAL" clId="{D247DEFD-6A02-4717-BE4A-81630D245F00}" dt="2024-01-30T10:34:58.537" v="62" actId="47"/>
        <pc:sldMkLst>
          <pc:docMk/>
          <pc:sldMk cId="1774366261" sldId="263"/>
        </pc:sldMkLst>
      </pc:sldChg>
      <pc:sldChg chg="addSp delSp modSp mod">
        <pc:chgData name="Mathias Iversen" userId="dea6d89c-6f8a-44b0-80c2-5d37afda12c9" providerId="ADAL" clId="{D247DEFD-6A02-4717-BE4A-81630D245F00}" dt="2024-02-01T15:22:47.781" v="125"/>
        <pc:sldMkLst>
          <pc:docMk/>
          <pc:sldMk cId="3510272984" sldId="264"/>
        </pc:sldMkLst>
        <pc:spChg chg="mod">
          <ac:chgData name="Mathias Iversen" userId="dea6d89c-6f8a-44b0-80c2-5d37afda12c9" providerId="ADAL" clId="{D247DEFD-6A02-4717-BE4A-81630D245F00}" dt="2024-02-01T12:32:26.825" v="101" actId="2711"/>
          <ac:spMkLst>
            <pc:docMk/>
            <pc:sldMk cId="3510272984" sldId="264"/>
            <ac:spMk id="2" creationId="{0ACF1250-ED2A-4CAC-8A2C-509F1029A1E3}"/>
          </ac:spMkLst>
        </pc:spChg>
        <pc:spChg chg="mod">
          <ac:chgData name="Mathias Iversen" userId="dea6d89c-6f8a-44b0-80c2-5d37afda12c9" providerId="ADAL" clId="{D247DEFD-6A02-4717-BE4A-81630D245F00}" dt="2024-02-01T15:22:47.781" v="125"/>
          <ac:spMkLst>
            <pc:docMk/>
            <pc:sldMk cId="3510272984" sldId="264"/>
            <ac:spMk id="3" creationId="{9E56F0DA-0C33-4951-BF07-00A42B5B4E31}"/>
          </ac:spMkLst>
        </pc:spChg>
        <pc:spChg chg="del">
          <ac:chgData name="Mathias Iversen" userId="dea6d89c-6f8a-44b0-80c2-5d37afda12c9" providerId="ADAL" clId="{D247DEFD-6A02-4717-BE4A-81630D245F00}" dt="2024-01-30T10:33:45.191" v="41" actId="478"/>
          <ac:spMkLst>
            <pc:docMk/>
            <pc:sldMk cId="3510272984" sldId="264"/>
            <ac:spMk id="4" creationId="{6EF7C735-4A43-41C6-824A-CC5EEF7FDD53}"/>
          </ac:spMkLst>
        </pc:spChg>
        <pc:spChg chg="mod">
          <ac:chgData name="Mathias Iversen" userId="dea6d89c-6f8a-44b0-80c2-5d37afda12c9" providerId="ADAL" clId="{D247DEFD-6A02-4717-BE4A-81630D245F00}" dt="2024-02-01T12:32:26.825" v="101" actId="2711"/>
          <ac:spMkLst>
            <pc:docMk/>
            <pc:sldMk cId="3510272984" sldId="264"/>
            <ac:spMk id="5" creationId="{C8F14D8B-BBA3-4B7F-97FF-2EA90BB37308}"/>
          </ac:spMkLst>
        </pc:spChg>
        <pc:graphicFrameChg chg="add mod">
          <ac:chgData name="Mathias Iversen" userId="dea6d89c-6f8a-44b0-80c2-5d37afda12c9" providerId="ADAL" clId="{D247DEFD-6A02-4717-BE4A-81630D245F00}" dt="2024-02-01T15:22:47.781" v="125"/>
          <ac:graphicFrameMkLst>
            <pc:docMk/>
            <pc:sldMk cId="3510272984" sldId="264"/>
            <ac:graphicFrameMk id="6" creationId="{AC25B841-D558-4508-A99A-44AEC8599825}"/>
          </ac:graphicFrameMkLst>
        </pc:graphicFrameChg>
        <pc:graphicFrameChg chg="del">
          <ac:chgData name="Mathias Iversen" userId="dea6d89c-6f8a-44b0-80c2-5d37afda12c9" providerId="ADAL" clId="{D247DEFD-6A02-4717-BE4A-81630D245F00}" dt="2024-01-30T10:33:43.593" v="40" actId="478"/>
          <ac:graphicFrameMkLst>
            <pc:docMk/>
            <pc:sldMk cId="3510272984" sldId="264"/>
            <ac:graphicFrameMk id="7" creationId="{AC25B841-D558-4508-A99A-44AEC8599825}"/>
          </ac:graphicFrameMkLst>
        </pc:graphicFrameChg>
      </pc:sldChg>
      <pc:sldChg chg="addSp delSp modSp mod">
        <pc:chgData name="Mathias Iversen" userId="dea6d89c-6f8a-44b0-80c2-5d37afda12c9" providerId="ADAL" clId="{D247DEFD-6A02-4717-BE4A-81630D245F00}" dt="2024-02-01T12:32:29.260" v="102" actId="2711"/>
        <pc:sldMkLst>
          <pc:docMk/>
          <pc:sldMk cId="2759248883" sldId="265"/>
        </pc:sldMkLst>
        <pc:spChg chg="mod">
          <ac:chgData name="Mathias Iversen" userId="dea6d89c-6f8a-44b0-80c2-5d37afda12c9" providerId="ADAL" clId="{D247DEFD-6A02-4717-BE4A-81630D245F00}" dt="2024-02-01T12:32:29.260" v="102" actId="2711"/>
          <ac:spMkLst>
            <pc:docMk/>
            <pc:sldMk cId="2759248883" sldId="265"/>
            <ac:spMk id="2" creationId="{CED31FAC-A3EA-48FB-A0E0-340ABFD5F939}"/>
          </ac:spMkLst>
        </pc:spChg>
        <pc:spChg chg="mod">
          <ac:chgData name="Mathias Iversen" userId="dea6d89c-6f8a-44b0-80c2-5d37afda12c9" providerId="ADAL" clId="{D247DEFD-6A02-4717-BE4A-81630D245F00}" dt="2024-02-01T12:32:29.260" v="102" actId="2711"/>
          <ac:spMkLst>
            <pc:docMk/>
            <pc:sldMk cId="2759248883" sldId="265"/>
            <ac:spMk id="3" creationId="{5BC03535-2EF7-4E35-87E0-19E654CF9889}"/>
          </ac:spMkLst>
        </pc:spChg>
        <pc:spChg chg="del">
          <ac:chgData name="Mathias Iversen" userId="dea6d89c-6f8a-44b0-80c2-5d37afda12c9" providerId="ADAL" clId="{D247DEFD-6A02-4717-BE4A-81630D245F00}" dt="2024-01-30T10:34:12.504" v="47" actId="478"/>
          <ac:spMkLst>
            <pc:docMk/>
            <pc:sldMk cId="2759248883" sldId="265"/>
            <ac:spMk id="4" creationId="{C131618D-BACB-42A9-8714-F890463B2284}"/>
          </ac:spMkLst>
        </pc:spChg>
        <pc:spChg chg="mod">
          <ac:chgData name="Mathias Iversen" userId="dea6d89c-6f8a-44b0-80c2-5d37afda12c9" providerId="ADAL" clId="{D247DEFD-6A02-4717-BE4A-81630D245F00}" dt="2024-02-01T12:32:29.260" v="102" actId="2711"/>
          <ac:spMkLst>
            <pc:docMk/>
            <pc:sldMk cId="2759248883" sldId="265"/>
            <ac:spMk id="5" creationId="{FAA6878B-EDB0-4AB0-B825-D2972B2C7F7E}"/>
          </ac:spMkLst>
        </pc:spChg>
        <pc:graphicFrameChg chg="add mod">
          <ac:chgData name="Mathias Iversen" userId="dea6d89c-6f8a-44b0-80c2-5d37afda12c9" providerId="ADAL" clId="{D247DEFD-6A02-4717-BE4A-81630D245F00}" dt="2024-02-01T12:32:29.260" v="102" actId="2711"/>
          <ac:graphicFrameMkLst>
            <pc:docMk/>
            <pc:sldMk cId="2759248883" sldId="265"/>
            <ac:graphicFrameMk id="6" creationId="{1D91437A-D543-4E80-9902-2CA41B9C5494}"/>
          </ac:graphicFrameMkLst>
        </pc:graphicFrameChg>
        <pc:graphicFrameChg chg="del">
          <ac:chgData name="Mathias Iversen" userId="dea6d89c-6f8a-44b0-80c2-5d37afda12c9" providerId="ADAL" clId="{D247DEFD-6A02-4717-BE4A-81630D245F00}" dt="2024-01-30T10:34:01.573" v="46" actId="478"/>
          <ac:graphicFrameMkLst>
            <pc:docMk/>
            <pc:sldMk cId="2759248883" sldId="265"/>
            <ac:graphicFrameMk id="7" creationId="{1D91437A-D543-4E80-9902-2CA41B9C5494}"/>
          </ac:graphicFrameMkLst>
        </pc:graphicFrameChg>
      </pc:sldChg>
      <pc:sldChg chg="addSp delSp modSp mod">
        <pc:chgData name="Mathias Iversen" userId="dea6d89c-6f8a-44b0-80c2-5d37afda12c9" providerId="ADAL" clId="{D247DEFD-6A02-4717-BE4A-81630D245F00}" dt="2024-02-01T12:32:32.292" v="103" actId="2711"/>
        <pc:sldMkLst>
          <pc:docMk/>
          <pc:sldMk cId="147554788" sldId="266"/>
        </pc:sldMkLst>
        <pc:spChg chg="mod">
          <ac:chgData name="Mathias Iversen" userId="dea6d89c-6f8a-44b0-80c2-5d37afda12c9" providerId="ADAL" clId="{D247DEFD-6A02-4717-BE4A-81630D245F00}" dt="2024-02-01T12:32:32.292" v="103" actId="2711"/>
          <ac:spMkLst>
            <pc:docMk/>
            <pc:sldMk cId="147554788" sldId="266"/>
            <ac:spMk id="2" creationId="{3B234F2D-7B56-4BDC-8E6C-010223FC65D0}"/>
          </ac:spMkLst>
        </pc:spChg>
        <pc:spChg chg="mod">
          <ac:chgData name="Mathias Iversen" userId="dea6d89c-6f8a-44b0-80c2-5d37afda12c9" providerId="ADAL" clId="{D247DEFD-6A02-4717-BE4A-81630D245F00}" dt="2024-02-01T12:32:32.292" v="103" actId="2711"/>
          <ac:spMkLst>
            <pc:docMk/>
            <pc:sldMk cId="147554788" sldId="266"/>
            <ac:spMk id="3" creationId="{2AE985C2-CF26-42E7-B7DC-DBC85F75C02D}"/>
          </ac:spMkLst>
        </pc:spChg>
        <pc:graphicFrameChg chg="del">
          <ac:chgData name="Mathias Iversen" userId="dea6d89c-6f8a-44b0-80c2-5d37afda12c9" providerId="ADAL" clId="{D247DEFD-6A02-4717-BE4A-81630D245F00}" dt="2024-01-30T10:34:34.503" v="53" actId="478"/>
          <ac:graphicFrameMkLst>
            <pc:docMk/>
            <pc:sldMk cId="147554788" sldId="266"/>
            <ac:graphicFrameMk id="4" creationId="{610E5288-B21A-B5FE-E8F3-B01E47766747}"/>
          </ac:graphicFrameMkLst>
        </pc:graphicFrameChg>
        <pc:graphicFrameChg chg="add mod modGraphic">
          <ac:chgData name="Mathias Iversen" userId="dea6d89c-6f8a-44b0-80c2-5d37afda12c9" providerId="ADAL" clId="{D247DEFD-6A02-4717-BE4A-81630D245F00}" dt="2024-01-30T10:34:48.095" v="57" actId="1076"/>
          <ac:graphicFrameMkLst>
            <pc:docMk/>
            <pc:sldMk cId="147554788" sldId="266"/>
            <ac:graphicFrameMk id="5" creationId="{48F1480E-967C-FE72-9008-CF6BA19F7FBC}"/>
          </ac:graphicFrameMkLst>
        </pc:graphicFrameChg>
      </pc:sldChg>
      <pc:sldChg chg="setBg">
        <pc:chgData name="Mathias Iversen" userId="dea6d89c-6f8a-44b0-80c2-5d37afda12c9" providerId="ADAL" clId="{D247DEFD-6A02-4717-BE4A-81630D245F00}" dt="2024-02-01T12:33:07.950" v="109"/>
        <pc:sldMkLst>
          <pc:docMk/>
          <pc:sldMk cId="4242451211" sldId="268"/>
        </pc:sldMkLst>
      </pc:sldChg>
      <pc:sldChg chg="modSp mod">
        <pc:chgData name="Mathias Iversen" userId="dea6d89c-6f8a-44b0-80c2-5d37afda12c9" providerId="ADAL" clId="{D247DEFD-6A02-4717-BE4A-81630D245F00}" dt="2024-02-01T15:22:47.781" v="125"/>
        <pc:sldMkLst>
          <pc:docMk/>
          <pc:sldMk cId="2318387446" sldId="283"/>
        </pc:sldMkLst>
        <pc:spChg chg="mod">
          <ac:chgData name="Mathias Iversen" userId="dea6d89c-6f8a-44b0-80c2-5d37afda12c9" providerId="ADAL" clId="{D247DEFD-6A02-4717-BE4A-81630D245F00}" dt="2024-02-01T15:22:47.781" v="125"/>
          <ac:spMkLst>
            <pc:docMk/>
            <pc:sldMk cId="2318387446" sldId="283"/>
            <ac:spMk id="8" creationId="{842FA2FF-C345-A6CD-25DE-6E3E19B361AD}"/>
          </ac:spMkLst>
        </pc:spChg>
        <pc:spChg chg="mod">
          <ac:chgData name="Mathias Iversen" userId="dea6d89c-6f8a-44b0-80c2-5d37afda12c9" providerId="ADAL" clId="{D247DEFD-6A02-4717-BE4A-81630D245F00}" dt="2024-02-01T12:31:11.305" v="89" actId="207"/>
          <ac:spMkLst>
            <pc:docMk/>
            <pc:sldMk cId="2318387446" sldId="283"/>
            <ac:spMk id="9" creationId="{665E5BC5-ACF7-E9DC-7995-9FB97E91591F}"/>
          </ac:spMkLst>
        </pc:spChg>
      </pc:sldChg>
      <pc:sldChg chg="modSp mod">
        <pc:chgData name="Mathias Iversen" userId="dea6d89c-6f8a-44b0-80c2-5d37afda12c9" providerId="ADAL" clId="{D247DEFD-6A02-4717-BE4A-81630D245F00}" dt="2024-02-01T15:22:47.781" v="125"/>
        <pc:sldMkLst>
          <pc:docMk/>
          <pc:sldMk cId="2954530852" sldId="284"/>
        </pc:sldMkLst>
        <pc:spChg chg="mod">
          <ac:chgData name="Mathias Iversen" userId="dea6d89c-6f8a-44b0-80c2-5d37afda12c9" providerId="ADAL" clId="{D247DEFD-6A02-4717-BE4A-81630D245F00}" dt="2024-02-01T12:32:50.115" v="107" actId="2711"/>
          <ac:spMkLst>
            <pc:docMk/>
            <pc:sldMk cId="2954530852" sldId="284"/>
            <ac:spMk id="2" creationId="{1B4599FE-5CDB-45BF-BE74-1177254806B3}"/>
          </ac:spMkLst>
        </pc:spChg>
        <pc:spChg chg="mod">
          <ac:chgData name="Mathias Iversen" userId="dea6d89c-6f8a-44b0-80c2-5d37afda12c9" providerId="ADAL" clId="{D247DEFD-6A02-4717-BE4A-81630D245F00}" dt="2024-02-01T12:32:50.115" v="107" actId="2711"/>
          <ac:spMkLst>
            <pc:docMk/>
            <pc:sldMk cId="2954530852" sldId="284"/>
            <ac:spMk id="4" creationId="{E3A00041-9F7B-4C31-B4C3-014FF513433D}"/>
          </ac:spMkLst>
        </pc:spChg>
        <pc:spChg chg="mod">
          <ac:chgData name="Mathias Iversen" userId="dea6d89c-6f8a-44b0-80c2-5d37afda12c9" providerId="ADAL" clId="{D247DEFD-6A02-4717-BE4A-81630D245F00}" dt="2024-02-01T15:22:47.781" v="125"/>
          <ac:spMkLst>
            <pc:docMk/>
            <pc:sldMk cId="2954530852" sldId="284"/>
            <ac:spMk id="6" creationId="{E32827FE-EFF7-14C6-E08D-FFC85AED4628}"/>
          </ac:spMkLst>
        </pc:spChg>
      </pc:sldChg>
      <pc:sldMasterChg chg="modSldLayout">
        <pc:chgData name="Mathias Iversen" userId="dea6d89c-6f8a-44b0-80c2-5d37afda12c9" providerId="ADAL" clId="{D247DEFD-6A02-4717-BE4A-81630D245F00}" dt="2024-02-01T15:22:47.781" v="125"/>
        <pc:sldMasterMkLst>
          <pc:docMk/>
          <pc:sldMasterMk cId="4210629792" sldId="2147483660"/>
        </pc:sldMasterMkLst>
        <pc:sldLayoutChg chg="modSp mod">
          <pc:chgData name="Mathias Iversen" userId="dea6d89c-6f8a-44b0-80c2-5d37afda12c9" providerId="ADAL" clId="{D247DEFD-6A02-4717-BE4A-81630D245F00}" dt="2024-02-01T15:22:47.781" v="125"/>
          <pc:sldLayoutMkLst>
            <pc:docMk/>
            <pc:sldMasterMk cId="4210629792" sldId="2147483660"/>
            <pc:sldLayoutMk cId="2110830415" sldId="2147483662"/>
          </pc:sldLayoutMkLst>
          <pc:spChg chg="mod">
            <ac:chgData name="Mathias Iversen" userId="dea6d89c-6f8a-44b0-80c2-5d37afda12c9" providerId="ADAL" clId="{D247DEFD-6A02-4717-BE4A-81630D245F00}" dt="2024-02-01T15:22:47.781" v="125"/>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D247DEFD-6A02-4717-BE4A-81630D245F00}" dt="2024-02-01T12:33:46.690" v="112"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D247DEFD-6A02-4717-BE4A-81630D245F00}" dt="2024-02-01T12:33:37.750" v="111" actId="1076"/>
          <pc:sldLayoutMkLst>
            <pc:docMk/>
            <pc:sldMasterMk cId="4210629792" sldId="2147483660"/>
            <pc:sldLayoutMk cId="1874524614" sldId="2147483663"/>
          </pc:sldLayoutMkLst>
          <pc:picChg chg="mod">
            <ac:chgData name="Mathias Iversen" userId="dea6d89c-6f8a-44b0-80c2-5d37afda12c9" providerId="ADAL" clId="{D247DEFD-6A02-4717-BE4A-81630D245F00}" dt="2024-02-01T12:33:37.750" v="111"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D247DEFD-6A02-4717-BE4A-81630D245F00}" dt="2024-02-01T12:34:30.371" v="122" actId="208"/>
          <pc:sldLayoutMkLst>
            <pc:docMk/>
            <pc:sldMasterMk cId="4210629792" sldId="2147483660"/>
            <pc:sldLayoutMk cId="1137365639" sldId="2147483681"/>
          </pc:sldLayoutMkLst>
          <pc:cxnChg chg="mod">
            <ac:chgData name="Mathias Iversen" userId="dea6d89c-6f8a-44b0-80c2-5d37afda12c9" providerId="ADAL" clId="{D247DEFD-6A02-4717-BE4A-81630D245F00}" dt="2024-02-01T12:34:30.371" v="122"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D247DEFD-6A02-4717-BE4A-81630D245F00}" dt="2024-02-01T12:34:51.232" v="124" actId="208"/>
          <pc:sldLayoutMkLst>
            <pc:docMk/>
            <pc:sldMasterMk cId="4210629792" sldId="2147483660"/>
            <pc:sldLayoutMk cId="4126966658" sldId="2147483682"/>
          </pc:sldLayoutMkLst>
          <pc:spChg chg="mod">
            <ac:chgData name="Mathias Iversen" userId="dea6d89c-6f8a-44b0-80c2-5d37afda12c9" providerId="ADAL" clId="{D247DEFD-6A02-4717-BE4A-81630D245F00}" dt="2024-02-01T12:34:45.151" v="123"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D247DEFD-6A02-4717-BE4A-81630D245F00}" dt="2024-02-01T12:34:51.232" v="124"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D247DEFD-6A02-4717-BE4A-81630D245F00}" dt="2024-02-01T12:33:50.999" v="113"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D247DEFD-6A02-4717-BE4A-81630D245F00}" dt="2024-02-01T12:33:54.772" v="114" actId="208"/>
          <pc:sldLayoutMkLst>
            <pc:docMk/>
            <pc:sldMasterMk cId="4210629792" sldId="2147483660"/>
            <pc:sldLayoutMk cId="210778978" sldId="2147483683"/>
          </pc:sldLayoutMkLst>
          <pc:cxnChg chg="mod">
            <ac:chgData name="Mathias Iversen" userId="dea6d89c-6f8a-44b0-80c2-5d37afda12c9" providerId="ADAL" clId="{D247DEFD-6A02-4717-BE4A-81630D245F00}" dt="2024-02-01T12:33:54.772" v="114"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D247DEFD-6A02-4717-BE4A-81630D245F00}" dt="2024-02-01T12:33:58.301" v="115" actId="208"/>
          <pc:sldLayoutMkLst>
            <pc:docMk/>
            <pc:sldMasterMk cId="4210629792" sldId="2147483660"/>
            <pc:sldLayoutMk cId="3497793653" sldId="2147483684"/>
          </pc:sldLayoutMkLst>
          <pc:cxnChg chg="mod">
            <ac:chgData name="Mathias Iversen" userId="dea6d89c-6f8a-44b0-80c2-5d37afda12c9" providerId="ADAL" clId="{D247DEFD-6A02-4717-BE4A-81630D245F00}" dt="2024-02-01T12:33:58.301" v="115"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D247DEFD-6A02-4717-BE4A-81630D245F00}" dt="2024-02-01T12:34:02.350" v="116" actId="208"/>
          <pc:sldLayoutMkLst>
            <pc:docMk/>
            <pc:sldMasterMk cId="4210629792" sldId="2147483660"/>
            <pc:sldLayoutMk cId="783061069" sldId="2147483685"/>
          </pc:sldLayoutMkLst>
          <pc:cxnChg chg="mod">
            <ac:chgData name="Mathias Iversen" userId="dea6d89c-6f8a-44b0-80c2-5d37afda12c9" providerId="ADAL" clId="{D247DEFD-6A02-4717-BE4A-81630D245F00}" dt="2024-02-01T12:34:02.350" v="116"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D247DEFD-6A02-4717-BE4A-81630D245F00}" dt="2024-02-01T12:34:07.790" v="117" actId="208"/>
          <pc:sldLayoutMkLst>
            <pc:docMk/>
            <pc:sldMasterMk cId="4210629792" sldId="2147483660"/>
            <pc:sldLayoutMk cId="3228309435" sldId="2147483686"/>
          </pc:sldLayoutMkLst>
          <pc:cxnChg chg="mod">
            <ac:chgData name="Mathias Iversen" userId="dea6d89c-6f8a-44b0-80c2-5d37afda12c9" providerId="ADAL" clId="{D247DEFD-6A02-4717-BE4A-81630D245F00}" dt="2024-02-01T12:34:07.790" v="117"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D247DEFD-6A02-4717-BE4A-81630D245F00}" dt="2024-02-01T12:34:11.161" v="118" actId="208"/>
          <pc:sldLayoutMkLst>
            <pc:docMk/>
            <pc:sldMasterMk cId="4210629792" sldId="2147483660"/>
            <pc:sldLayoutMk cId="1374499944" sldId="2147483687"/>
          </pc:sldLayoutMkLst>
          <pc:cxnChg chg="mod">
            <ac:chgData name="Mathias Iversen" userId="dea6d89c-6f8a-44b0-80c2-5d37afda12c9" providerId="ADAL" clId="{D247DEFD-6A02-4717-BE4A-81630D245F00}" dt="2024-02-01T12:34:11.161" v="118"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D247DEFD-6A02-4717-BE4A-81630D245F00}" dt="2024-02-01T12:34:14.980" v="119" actId="208"/>
          <pc:sldLayoutMkLst>
            <pc:docMk/>
            <pc:sldMasterMk cId="4210629792" sldId="2147483660"/>
            <pc:sldLayoutMk cId="2112347531" sldId="2147483688"/>
          </pc:sldLayoutMkLst>
          <pc:cxnChg chg="mod">
            <ac:chgData name="Mathias Iversen" userId="dea6d89c-6f8a-44b0-80c2-5d37afda12c9" providerId="ADAL" clId="{D247DEFD-6A02-4717-BE4A-81630D245F00}" dt="2024-02-01T12:34:14.980" v="119"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D247DEFD-6A02-4717-BE4A-81630D245F00}" dt="2024-02-01T12:34:19.381" v="120" actId="208"/>
          <pc:sldLayoutMkLst>
            <pc:docMk/>
            <pc:sldMasterMk cId="4210629792" sldId="2147483660"/>
            <pc:sldLayoutMk cId="655889488" sldId="2147483689"/>
          </pc:sldLayoutMkLst>
          <pc:cxnChg chg="mod">
            <ac:chgData name="Mathias Iversen" userId="dea6d89c-6f8a-44b0-80c2-5d37afda12c9" providerId="ADAL" clId="{D247DEFD-6A02-4717-BE4A-81630D245F00}" dt="2024-02-01T12:34:19.381" v="120"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D247DEFD-6A02-4717-BE4A-81630D245F00}" dt="2024-02-01T12:34:25.980" v="121" actId="208"/>
          <pc:sldLayoutMkLst>
            <pc:docMk/>
            <pc:sldMasterMk cId="4210629792" sldId="2147483660"/>
            <pc:sldLayoutMk cId="2008485101" sldId="2147483690"/>
          </pc:sldLayoutMkLst>
          <pc:cxnChg chg="mod">
            <ac:chgData name="Mathias Iversen" userId="dea6d89c-6f8a-44b0-80c2-5d37afda12c9" providerId="ADAL" clId="{D247DEFD-6A02-4717-BE4A-81630D245F00}" dt="2024-02-01T12:34:25.980" v="121" actId="208"/>
            <ac:cxnSpMkLst>
              <pc:docMk/>
              <pc:sldMasterMk cId="4210629792" sldId="2147483660"/>
              <pc:sldLayoutMk cId="2008485101" sldId="2147483690"/>
              <ac:cxnSpMk id="12" creationId="{3E73097E-D8C3-4B7A-883C-1BCDE7F3AF29}"/>
            </ac:cxnSpMkLst>
          </pc:cxnChg>
        </pc:sldLayoutChg>
      </pc:sldMasterChg>
    </pc:docChg>
  </pc:docChgLst>
  <pc:docChgLst>
    <pc:chgData name="Mathias Iversen" userId="dea6d89c-6f8a-44b0-80c2-5d37afda12c9" providerId="ADAL" clId="{A31DBC0C-8537-4A1E-877B-F9E62F235C82}"/>
    <pc:docChg chg="custSel modSld">
      <pc:chgData name="Mathias Iversen" userId="dea6d89c-6f8a-44b0-80c2-5d37afda12c9" providerId="ADAL" clId="{A31DBC0C-8537-4A1E-877B-F9E62F235C82}" dt="2022-09-30T09:11:57.899" v="233" actId="13926"/>
      <pc:docMkLst>
        <pc:docMk/>
      </pc:docMkLst>
      <pc:sldChg chg="modSp mod">
        <pc:chgData name="Mathias Iversen" userId="dea6d89c-6f8a-44b0-80c2-5d37afda12c9" providerId="ADAL" clId="{A31DBC0C-8537-4A1E-877B-F9E62F235C82}" dt="2022-09-29T17:40:44.191" v="9" actId="13926"/>
        <pc:sldMkLst>
          <pc:docMk/>
          <pc:sldMk cId="2921733838" sldId="256"/>
        </pc:sldMkLst>
        <pc:spChg chg="mod">
          <ac:chgData name="Mathias Iversen" userId="dea6d89c-6f8a-44b0-80c2-5d37afda12c9" providerId="ADAL" clId="{A31DBC0C-8537-4A1E-877B-F9E62F235C82}" dt="2022-09-29T17:40:44.191" v="9" actId="13926"/>
          <ac:spMkLst>
            <pc:docMk/>
            <pc:sldMk cId="2921733838" sldId="256"/>
            <ac:spMk id="10" creationId="{B69A85C2-560C-48D5-B2E2-E0F8F842FD36}"/>
          </ac:spMkLst>
        </pc:spChg>
      </pc:sldChg>
      <pc:sldChg chg="modSp mod">
        <pc:chgData name="Mathias Iversen" userId="dea6d89c-6f8a-44b0-80c2-5d37afda12c9" providerId="ADAL" clId="{A31DBC0C-8537-4A1E-877B-F9E62F235C82}" dt="2022-09-30T09:11:48.006" v="229" actId="20577"/>
        <pc:sldMkLst>
          <pc:docMk/>
          <pc:sldMk cId="2266341024" sldId="258"/>
        </pc:sldMkLst>
        <pc:spChg chg="mod">
          <ac:chgData name="Mathias Iversen" userId="dea6d89c-6f8a-44b0-80c2-5d37afda12c9" providerId="ADAL" clId="{A31DBC0C-8537-4A1E-877B-F9E62F235C82}" dt="2022-09-29T17:40:49.967" v="19" actId="13926"/>
          <ac:spMkLst>
            <pc:docMk/>
            <pc:sldMk cId="2266341024" sldId="258"/>
            <ac:spMk id="5" creationId="{DCB85E03-0B2F-42F1-9007-A95BF715A50A}"/>
          </ac:spMkLst>
        </pc:spChg>
        <pc:spChg chg="mod">
          <ac:chgData name="Mathias Iversen" userId="dea6d89c-6f8a-44b0-80c2-5d37afda12c9" providerId="ADAL" clId="{A31DBC0C-8537-4A1E-877B-F9E62F235C82}" dt="2022-09-29T17:41:25.178" v="40" actId="13926"/>
          <ac:spMkLst>
            <pc:docMk/>
            <pc:sldMk cId="2266341024" sldId="258"/>
            <ac:spMk id="7" creationId="{A520775E-5075-45E6-A50A-04E4D42EAF3E}"/>
          </ac:spMkLst>
        </pc:spChg>
        <pc:spChg chg="mod">
          <ac:chgData name="Mathias Iversen" userId="dea6d89c-6f8a-44b0-80c2-5d37afda12c9" providerId="ADAL" clId="{A31DBC0C-8537-4A1E-877B-F9E62F235C82}" dt="2022-09-29T17:47:31.539" v="211" actId="13926"/>
          <ac:spMkLst>
            <pc:docMk/>
            <pc:sldMk cId="2266341024" sldId="258"/>
            <ac:spMk id="8" creationId="{E5A98933-AC8C-4903-A2E5-17FCC5FBBC66}"/>
          </ac:spMkLst>
        </pc:spChg>
        <pc:spChg chg="mod">
          <ac:chgData name="Mathias Iversen" userId="dea6d89c-6f8a-44b0-80c2-5d37afda12c9" providerId="ADAL" clId="{A31DBC0C-8537-4A1E-877B-F9E62F235C82}" dt="2022-09-29T17:41:25.178" v="40" actId="13926"/>
          <ac:spMkLst>
            <pc:docMk/>
            <pc:sldMk cId="2266341024" sldId="258"/>
            <ac:spMk id="9" creationId="{29E4AEA2-D6D7-44B7-8DEF-EB1A3917D576}"/>
          </ac:spMkLst>
        </pc:spChg>
        <pc:spChg chg="mod">
          <ac:chgData name="Mathias Iversen" userId="dea6d89c-6f8a-44b0-80c2-5d37afda12c9" providerId="ADAL" clId="{A31DBC0C-8537-4A1E-877B-F9E62F235C82}" dt="2022-09-29T17:47:57.017" v="222" actId="13926"/>
          <ac:spMkLst>
            <pc:docMk/>
            <pc:sldMk cId="2266341024" sldId="258"/>
            <ac:spMk id="10" creationId="{2E9EBEB7-19CF-4E7A-9B6C-502E35EDACCE}"/>
          </ac:spMkLst>
        </pc:spChg>
        <pc:spChg chg="mod">
          <ac:chgData name="Mathias Iversen" userId="dea6d89c-6f8a-44b0-80c2-5d37afda12c9" providerId="ADAL" clId="{A31DBC0C-8537-4A1E-877B-F9E62F235C82}" dt="2022-09-29T17:41:25.178" v="40" actId="13926"/>
          <ac:spMkLst>
            <pc:docMk/>
            <pc:sldMk cId="2266341024" sldId="258"/>
            <ac:spMk id="11" creationId="{37771598-A4AC-4670-8AF9-BD1A9A0B5FD6}"/>
          </ac:spMkLst>
        </pc:spChg>
        <pc:spChg chg="mod">
          <ac:chgData name="Mathias Iversen" userId="dea6d89c-6f8a-44b0-80c2-5d37afda12c9" providerId="ADAL" clId="{A31DBC0C-8537-4A1E-877B-F9E62F235C82}" dt="2022-09-29T17:41:25.178" v="40" actId="13926"/>
          <ac:spMkLst>
            <pc:docMk/>
            <pc:sldMk cId="2266341024" sldId="258"/>
            <ac:spMk id="13" creationId="{7D9B9CA2-038E-484E-8A1A-D9FA8F874461}"/>
          </ac:spMkLst>
        </pc:spChg>
        <pc:spChg chg="mod">
          <ac:chgData name="Mathias Iversen" userId="dea6d89c-6f8a-44b0-80c2-5d37afda12c9" providerId="ADAL" clId="{A31DBC0C-8537-4A1E-877B-F9E62F235C82}" dt="2022-09-29T17:41:25.178" v="40" actId="13926"/>
          <ac:spMkLst>
            <pc:docMk/>
            <pc:sldMk cId="2266341024" sldId="258"/>
            <ac:spMk id="15" creationId="{74CEA7D0-9A41-43C0-8F69-F80152925B55}"/>
          </ac:spMkLst>
        </pc:spChg>
        <pc:spChg chg="mod">
          <ac:chgData name="Mathias Iversen" userId="dea6d89c-6f8a-44b0-80c2-5d37afda12c9" providerId="ADAL" clId="{A31DBC0C-8537-4A1E-877B-F9E62F235C82}" dt="2022-09-30T09:11:48.006" v="229" actId="20577"/>
          <ac:spMkLst>
            <pc:docMk/>
            <pc:sldMk cId="2266341024" sldId="258"/>
            <ac:spMk id="16" creationId="{4957F703-1885-40F1-9499-64EAC6608670}"/>
          </ac:spMkLst>
        </pc:spChg>
        <pc:spChg chg="mod">
          <ac:chgData name="Mathias Iversen" userId="dea6d89c-6f8a-44b0-80c2-5d37afda12c9" providerId="ADAL" clId="{A31DBC0C-8537-4A1E-877B-F9E62F235C82}" dt="2022-09-29T17:41:25.178" v="40" actId="13926"/>
          <ac:spMkLst>
            <pc:docMk/>
            <pc:sldMk cId="2266341024" sldId="258"/>
            <ac:spMk id="17" creationId="{831E5632-021A-47A4-AAE9-1B3C9EB9837E}"/>
          </ac:spMkLst>
        </pc:spChg>
      </pc:sldChg>
      <pc:sldChg chg="modSp mod">
        <pc:chgData name="Mathias Iversen" userId="dea6d89c-6f8a-44b0-80c2-5d37afda12c9" providerId="ADAL" clId="{A31DBC0C-8537-4A1E-877B-F9E62F235C82}" dt="2022-09-30T09:11:57.899" v="233" actId="13926"/>
        <pc:sldMkLst>
          <pc:docMk/>
          <pc:sldMk cId="896002109" sldId="259"/>
        </pc:sldMkLst>
        <pc:spChg chg="mod">
          <ac:chgData name="Mathias Iversen" userId="dea6d89c-6f8a-44b0-80c2-5d37afda12c9" providerId="ADAL" clId="{A31DBC0C-8537-4A1E-877B-F9E62F235C82}" dt="2022-09-29T17:41:30.623" v="50" actId="13926"/>
          <ac:spMkLst>
            <pc:docMk/>
            <pc:sldMk cId="896002109" sldId="259"/>
            <ac:spMk id="3" creationId="{43909665-C217-4DB2-97FB-7DC8B46D243A}"/>
          </ac:spMkLst>
        </pc:spChg>
        <pc:spChg chg="mod">
          <ac:chgData name="Mathias Iversen" userId="dea6d89c-6f8a-44b0-80c2-5d37afda12c9" providerId="ADAL" clId="{A31DBC0C-8537-4A1E-877B-F9E62F235C82}" dt="2022-09-30T09:11:57.899" v="233" actId="13926"/>
          <ac:spMkLst>
            <pc:docMk/>
            <pc:sldMk cId="896002109" sldId="259"/>
            <ac:spMk id="4" creationId="{E7C91537-7CFF-43F2-851D-E5F652C25A99}"/>
          </ac:spMkLst>
        </pc:spChg>
      </pc:sldChg>
      <pc:sldChg chg="addSp modSp mod">
        <pc:chgData name="Mathias Iversen" userId="dea6d89c-6f8a-44b0-80c2-5d37afda12c9" providerId="ADAL" clId="{A31DBC0C-8537-4A1E-877B-F9E62F235C82}" dt="2022-09-29T17:42:25.010" v="100" actId="13926"/>
        <pc:sldMkLst>
          <pc:docMk/>
          <pc:sldMk cId="3970472295" sldId="260"/>
        </pc:sldMkLst>
        <pc:spChg chg="mod">
          <ac:chgData name="Mathias Iversen" userId="dea6d89c-6f8a-44b0-80c2-5d37afda12c9" providerId="ADAL" clId="{A31DBC0C-8537-4A1E-877B-F9E62F235C82}" dt="2022-09-29T17:42:25.010" v="100" actId="13926"/>
          <ac:spMkLst>
            <pc:docMk/>
            <pc:sldMk cId="3970472295" sldId="260"/>
            <ac:spMk id="3" creationId="{B866CE4E-6058-4C29-BFC5-5B4F79318F87}"/>
          </ac:spMkLst>
        </pc:spChg>
        <pc:spChg chg="mod">
          <ac:chgData name="Mathias Iversen" userId="dea6d89c-6f8a-44b0-80c2-5d37afda12c9" providerId="ADAL" clId="{A31DBC0C-8537-4A1E-877B-F9E62F235C82}" dt="2022-09-29T17:41:36.139" v="60" actId="13926"/>
          <ac:spMkLst>
            <pc:docMk/>
            <pc:sldMk cId="3970472295" sldId="260"/>
            <ac:spMk id="4" creationId="{08AB9232-4863-462B-955D-4E84A7303FF7}"/>
          </ac:spMkLst>
        </pc:spChg>
        <pc:picChg chg="add mod ord">
          <ac:chgData name="Mathias Iversen" userId="dea6d89c-6f8a-44b0-80c2-5d37afda12c9" providerId="ADAL" clId="{A31DBC0C-8537-4A1E-877B-F9E62F235C82}" dt="2022-09-29T17:41:42.836" v="63" actId="1076"/>
          <ac:picMkLst>
            <pc:docMk/>
            <pc:sldMk cId="3970472295" sldId="260"/>
            <ac:picMk id="6" creationId="{546C3C33-DB8C-EBE2-006E-F2AA28F34FC7}"/>
          </ac:picMkLst>
        </pc:picChg>
        <pc:picChg chg="add mod">
          <ac:chgData name="Mathias Iversen" userId="dea6d89c-6f8a-44b0-80c2-5d37afda12c9" providerId="ADAL" clId="{A31DBC0C-8537-4A1E-877B-F9E62F235C82}" dt="2022-09-29T17:41:48.422" v="65" actId="1076"/>
          <ac:picMkLst>
            <pc:docMk/>
            <pc:sldMk cId="3970472295" sldId="260"/>
            <ac:picMk id="7" creationId="{11EA48B9-12D7-4F1B-34F9-0591DD021664}"/>
          </ac:picMkLst>
        </pc:picChg>
      </pc:sldChg>
      <pc:sldChg chg="addSp modSp mod">
        <pc:chgData name="Mathias Iversen" userId="dea6d89c-6f8a-44b0-80c2-5d37afda12c9" providerId="ADAL" clId="{A31DBC0C-8537-4A1E-877B-F9E62F235C82}" dt="2022-09-29T17:42:19.273" v="90" actId="13926"/>
        <pc:sldMkLst>
          <pc:docMk/>
          <pc:sldMk cId="4227913639" sldId="261"/>
        </pc:sldMkLst>
        <pc:spChg chg="mod">
          <ac:chgData name="Mathias Iversen" userId="dea6d89c-6f8a-44b0-80c2-5d37afda12c9" providerId="ADAL" clId="{A31DBC0C-8537-4A1E-877B-F9E62F235C82}" dt="2022-09-29T17:42:09.478" v="80" actId="13926"/>
          <ac:spMkLst>
            <pc:docMk/>
            <pc:sldMk cId="4227913639" sldId="261"/>
            <ac:spMk id="3" creationId="{6492862D-89D0-469B-9B7F-A96A7E7667E2}"/>
          </ac:spMkLst>
        </pc:spChg>
        <pc:spChg chg="mod">
          <ac:chgData name="Mathias Iversen" userId="dea6d89c-6f8a-44b0-80c2-5d37afda12c9" providerId="ADAL" clId="{A31DBC0C-8537-4A1E-877B-F9E62F235C82}" dt="2022-09-29T17:42:19.273" v="90" actId="13926"/>
          <ac:spMkLst>
            <pc:docMk/>
            <pc:sldMk cId="4227913639" sldId="261"/>
            <ac:spMk id="4" creationId="{DCD4FF8B-8E6F-4257-96B2-BCCDA6A41A74}"/>
          </ac:spMkLst>
        </pc:spChg>
        <pc:picChg chg="add mod ord">
          <ac:chgData name="Mathias Iversen" userId="dea6d89c-6f8a-44b0-80c2-5d37afda12c9" providerId="ADAL" clId="{A31DBC0C-8537-4A1E-877B-F9E62F235C82}" dt="2022-09-29T17:41:58.469" v="68" actId="167"/>
          <ac:picMkLst>
            <pc:docMk/>
            <pc:sldMk cId="4227913639" sldId="261"/>
            <ac:picMk id="6" creationId="{620D43B7-C538-6030-545E-D680467343F0}"/>
          </ac:picMkLst>
        </pc:picChg>
        <pc:picChg chg="add mod">
          <ac:chgData name="Mathias Iversen" userId="dea6d89c-6f8a-44b0-80c2-5d37afda12c9" providerId="ADAL" clId="{A31DBC0C-8537-4A1E-877B-F9E62F235C82}" dt="2022-09-29T17:42:02.764" v="70" actId="1076"/>
          <ac:picMkLst>
            <pc:docMk/>
            <pc:sldMk cId="4227913639" sldId="261"/>
            <ac:picMk id="7" creationId="{5FCC6E2E-F538-0BBD-75F8-EA33CB85F80D}"/>
          </ac:picMkLst>
        </pc:picChg>
      </pc:sldChg>
      <pc:sldChg chg="addSp modSp mod">
        <pc:chgData name="Mathias Iversen" userId="dea6d89c-6f8a-44b0-80c2-5d37afda12c9" providerId="ADAL" clId="{A31DBC0C-8537-4A1E-877B-F9E62F235C82}" dt="2022-09-29T17:45:00.920" v="170" actId="1076"/>
        <pc:sldMkLst>
          <pc:docMk/>
          <pc:sldMk cId="3231943566" sldId="262"/>
        </pc:sldMkLst>
        <pc:spChg chg="mod">
          <ac:chgData name="Mathias Iversen" userId="dea6d89c-6f8a-44b0-80c2-5d37afda12c9" providerId="ADAL" clId="{A31DBC0C-8537-4A1E-877B-F9E62F235C82}" dt="2022-09-29T17:42:45.284" v="127" actId="13926"/>
          <ac:spMkLst>
            <pc:docMk/>
            <pc:sldMk cId="3231943566" sldId="262"/>
            <ac:spMk id="3" creationId="{A2B64911-99D7-4000-862B-A9755BD58BEE}"/>
          </ac:spMkLst>
        </pc:spChg>
        <pc:spChg chg="mod">
          <ac:chgData name="Mathias Iversen" userId="dea6d89c-6f8a-44b0-80c2-5d37afda12c9" providerId="ADAL" clId="{A31DBC0C-8537-4A1E-877B-F9E62F235C82}" dt="2022-09-29T17:42:34.671" v="110" actId="13926"/>
          <ac:spMkLst>
            <pc:docMk/>
            <pc:sldMk cId="3231943566" sldId="262"/>
            <ac:spMk id="4" creationId="{E3A00041-9F7B-4C31-B4C3-014FF513433D}"/>
          </ac:spMkLst>
        </pc:spChg>
        <pc:picChg chg="add mod ord">
          <ac:chgData name="Mathias Iversen" userId="dea6d89c-6f8a-44b0-80c2-5d37afda12c9" providerId="ADAL" clId="{A31DBC0C-8537-4A1E-877B-F9E62F235C82}" dt="2022-09-29T17:43:49.510" v="168" actId="167"/>
          <ac:picMkLst>
            <pc:docMk/>
            <pc:sldMk cId="3231943566" sldId="262"/>
            <ac:picMk id="7" creationId="{BB8CEDE2-3B27-C05C-73CA-CF452FA4C44E}"/>
          </ac:picMkLst>
        </pc:picChg>
        <pc:picChg chg="add mod">
          <ac:chgData name="Mathias Iversen" userId="dea6d89c-6f8a-44b0-80c2-5d37afda12c9" providerId="ADAL" clId="{A31DBC0C-8537-4A1E-877B-F9E62F235C82}" dt="2022-09-29T17:45:00.920" v="170" actId="1076"/>
          <ac:picMkLst>
            <pc:docMk/>
            <pc:sldMk cId="3231943566" sldId="262"/>
            <ac:picMk id="9" creationId="{C5212EFB-E292-3BF3-64B0-C744D9C59EBC}"/>
          </ac:picMkLst>
        </pc:picChg>
      </pc:sldChg>
      <pc:sldChg chg="addSp modSp mod">
        <pc:chgData name="Mathias Iversen" userId="dea6d89c-6f8a-44b0-80c2-5d37afda12c9" providerId="ADAL" clId="{A31DBC0C-8537-4A1E-877B-F9E62F235C82}" dt="2022-09-29T17:45:57.654" v="172" actId="1076"/>
        <pc:sldMkLst>
          <pc:docMk/>
          <pc:sldMk cId="1774366261" sldId="263"/>
        </pc:sldMkLst>
        <pc:spChg chg="mod">
          <ac:chgData name="Mathias Iversen" userId="dea6d89c-6f8a-44b0-80c2-5d37afda12c9" providerId="ADAL" clId="{A31DBC0C-8537-4A1E-877B-F9E62F235C82}" dt="2022-09-29T17:43:45.585" v="167" actId="20577"/>
          <ac:spMkLst>
            <pc:docMk/>
            <pc:sldMk cId="1774366261" sldId="263"/>
            <ac:spMk id="3" creationId="{323EC9A4-C2EE-47DD-98D9-FB2B5579D56F}"/>
          </ac:spMkLst>
        </pc:spChg>
        <pc:spChg chg="mod">
          <ac:chgData name="Mathias Iversen" userId="dea6d89c-6f8a-44b0-80c2-5d37afda12c9" providerId="ADAL" clId="{A31DBC0C-8537-4A1E-877B-F9E62F235C82}" dt="2022-09-29T17:43:31.403" v="144" actId="13926"/>
          <ac:spMkLst>
            <pc:docMk/>
            <pc:sldMk cId="1774366261" sldId="263"/>
            <ac:spMk id="4" creationId="{20706897-990D-4782-B6D1-23876FEFD5AF}"/>
          </ac:spMkLst>
        </pc:spChg>
        <pc:picChg chg="add mod ord">
          <ac:chgData name="Mathias Iversen" userId="dea6d89c-6f8a-44b0-80c2-5d37afda12c9" providerId="ADAL" clId="{A31DBC0C-8537-4A1E-877B-F9E62F235C82}" dt="2022-09-29T17:43:27.268" v="134" actId="167"/>
          <ac:picMkLst>
            <pc:docMk/>
            <pc:sldMk cId="1774366261" sldId="263"/>
            <ac:picMk id="7" creationId="{14D03FCB-78F2-60AF-F4DE-73372E927A82}"/>
          </ac:picMkLst>
        </pc:picChg>
        <pc:picChg chg="add mod">
          <ac:chgData name="Mathias Iversen" userId="dea6d89c-6f8a-44b0-80c2-5d37afda12c9" providerId="ADAL" clId="{A31DBC0C-8537-4A1E-877B-F9E62F235C82}" dt="2022-09-29T17:45:57.654" v="172" actId="1076"/>
          <ac:picMkLst>
            <pc:docMk/>
            <pc:sldMk cId="1774366261" sldId="263"/>
            <ac:picMk id="9" creationId="{59E1FB1C-78DB-DBF5-EB7C-7C05A21B8889}"/>
          </ac:picMkLst>
        </pc:picChg>
      </pc:sldChg>
      <pc:sldChg chg="addSp delSp modSp mod">
        <pc:chgData name="Mathias Iversen" userId="dea6d89c-6f8a-44b0-80c2-5d37afda12c9" providerId="ADAL" clId="{A31DBC0C-8537-4A1E-877B-F9E62F235C82}" dt="2022-09-29T17:46:08.405" v="177" actId="1076"/>
        <pc:sldMkLst>
          <pc:docMk/>
          <pc:sldMk cId="3510272984" sldId="264"/>
        </pc:sldMkLst>
        <pc:graphicFrameChg chg="del">
          <ac:chgData name="Mathias Iversen" userId="dea6d89c-6f8a-44b0-80c2-5d37afda12c9" providerId="ADAL" clId="{A31DBC0C-8537-4A1E-877B-F9E62F235C82}" dt="2022-09-29T17:46:02.456" v="173"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A31DBC0C-8537-4A1E-877B-F9E62F235C82}" dt="2022-09-29T17:46:08.405" v="177" actId="1076"/>
          <ac:graphicFrameMkLst>
            <pc:docMk/>
            <pc:sldMk cId="3510272984" sldId="264"/>
            <ac:graphicFrameMk id="7" creationId="{AC25B841-D558-4508-A99A-44AEC8599825}"/>
          </ac:graphicFrameMkLst>
        </pc:graphicFrameChg>
      </pc:sldChg>
      <pc:sldChg chg="addSp delSp modSp mod">
        <pc:chgData name="Mathias Iversen" userId="dea6d89c-6f8a-44b0-80c2-5d37afda12c9" providerId="ADAL" clId="{A31DBC0C-8537-4A1E-877B-F9E62F235C82}" dt="2022-09-29T17:46:24.278" v="182" actId="1076"/>
        <pc:sldMkLst>
          <pc:docMk/>
          <pc:sldMk cId="2759248883" sldId="265"/>
        </pc:sldMkLst>
        <pc:graphicFrameChg chg="del">
          <ac:chgData name="Mathias Iversen" userId="dea6d89c-6f8a-44b0-80c2-5d37afda12c9" providerId="ADAL" clId="{A31DBC0C-8537-4A1E-877B-F9E62F235C82}" dt="2022-09-29T17:46:19.075" v="178"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A31DBC0C-8537-4A1E-877B-F9E62F235C82}" dt="2022-09-29T17:46:24.278" v="182" actId="1076"/>
          <ac:graphicFrameMkLst>
            <pc:docMk/>
            <pc:sldMk cId="2759248883" sldId="265"/>
            <ac:graphicFrameMk id="7" creationId="{1D91437A-D543-4E80-9902-2CA41B9C5494}"/>
          </ac:graphicFrameMkLst>
        </pc:graphicFrameChg>
      </pc:sldChg>
      <pc:sldChg chg="addSp modSp mod">
        <pc:chgData name="Mathias Iversen" userId="dea6d89c-6f8a-44b0-80c2-5d37afda12c9" providerId="ADAL" clId="{A31DBC0C-8537-4A1E-877B-F9E62F235C82}" dt="2022-09-29T17:47:14.206" v="195" actId="13926"/>
        <pc:sldMkLst>
          <pc:docMk/>
          <pc:sldMk cId="147554788" sldId="266"/>
        </pc:sldMkLst>
        <pc:spChg chg="mod">
          <ac:chgData name="Mathias Iversen" userId="dea6d89c-6f8a-44b0-80c2-5d37afda12c9" providerId="ADAL" clId="{A31DBC0C-8537-4A1E-877B-F9E62F235C82}" dt="2022-09-29T17:47:14.206" v="195" actId="13926"/>
          <ac:spMkLst>
            <pc:docMk/>
            <pc:sldMk cId="147554788" sldId="266"/>
            <ac:spMk id="3" creationId="{2AE985C2-CF26-42E7-B7DC-DBC85F75C02D}"/>
          </ac:spMkLst>
        </pc:spChg>
        <pc:graphicFrameChg chg="add mod modGraphic">
          <ac:chgData name="Mathias Iversen" userId="dea6d89c-6f8a-44b0-80c2-5d37afda12c9" providerId="ADAL" clId="{A31DBC0C-8537-4A1E-877B-F9E62F235C82}" dt="2022-09-29T17:46:40.172" v="185" actId="1076"/>
          <ac:graphicFrameMkLst>
            <pc:docMk/>
            <pc:sldMk cId="147554788" sldId="266"/>
            <ac:graphicFrameMk id="4" creationId="{610E5288-B21A-B5FE-E8F3-B01E47766747}"/>
          </ac:graphicFrameMkLst>
        </pc:graphicFrameChg>
      </pc:sldChg>
    </pc:docChg>
  </pc:docChgLst>
  <pc:docChgLst>
    <pc:chgData name="Andreas Benedictow" userId="e251fadf-16f4-4c88-b2c0-d8c4cd891c2a" providerId="ADAL" clId="{FA39105C-AAAB-42DC-AF52-7E463ADAEBA2}"/>
    <pc:docChg chg="addSld delSld modSld">
      <pc:chgData name="Andreas Benedictow" userId="e251fadf-16f4-4c88-b2c0-d8c4cd891c2a" providerId="ADAL" clId="{FA39105C-AAAB-42DC-AF52-7E463ADAEBA2}" dt="2022-10-01T14:30:19.941" v="167"/>
      <pc:docMkLst>
        <pc:docMk/>
      </pc:docMkLst>
      <pc:sldChg chg="del">
        <pc:chgData name="Andreas Benedictow" userId="e251fadf-16f4-4c88-b2c0-d8c4cd891c2a" providerId="ADAL" clId="{FA39105C-AAAB-42DC-AF52-7E463ADAEBA2}" dt="2022-10-01T14:19:38.055" v="160" actId="47"/>
        <pc:sldMkLst>
          <pc:docMk/>
          <pc:sldMk cId="4115640021" sldId="257"/>
        </pc:sldMkLst>
      </pc:sldChg>
      <pc:sldChg chg="modSp mod">
        <pc:chgData name="Andreas Benedictow" userId="e251fadf-16f4-4c88-b2c0-d8c4cd891c2a" providerId="ADAL" clId="{FA39105C-AAAB-42DC-AF52-7E463ADAEBA2}" dt="2022-09-30T21:59:35.860" v="102" actId="20577"/>
        <pc:sldMkLst>
          <pc:docMk/>
          <pc:sldMk cId="896002109" sldId="259"/>
        </pc:sldMkLst>
        <pc:spChg chg="mod">
          <ac:chgData name="Andreas Benedictow" userId="e251fadf-16f4-4c88-b2c0-d8c4cd891c2a" providerId="ADAL" clId="{FA39105C-AAAB-42DC-AF52-7E463ADAEBA2}" dt="2022-09-30T21:59:35.860" v="102" actId="20577"/>
          <ac:spMkLst>
            <pc:docMk/>
            <pc:sldMk cId="896002109" sldId="259"/>
            <ac:spMk id="5" creationId="{1E8A7A64-34DF-43BB-954C-68720DEF1ED4}"/>
          </ac:spMkLst>
        </pc:spChg>
        <pc:spChg chg="mod">
          <ac:chgData name="Andreas Benedictow" userId="e251fadf-16f4-4c88-b2c0-d8c4cd891c2a" providerId="ADAL" clId="{FA39105C-AAAB-42DC-AF52-7E463ADAEBA2}" dt="2022-09-30T16:50:47.420" v="36"/>
          <ac:spMkLst>
            <pc:docMk/>
            <pc:sldMk cId="896002109" sldId="259"/>
            <ac:spMk id="6" creationId="{3D22DDDA-9DE4-498E-ACF4-7CCFECE49DE6}"/>
          </ac:spMkLst>
        </pc:spChg>
      </pc:sldChg>
      <pc:sldChg chg="modSp mod">
        <pc:chgData name="Andreas Benedictow" userId="e251fadf-16f4-4c88-b2c0-d8c4cd891c2a" providerId="ADAL" clId="{FA39105C-AAAB-42DC-AF52-7E463ADAEBA2}" dt="2022-09-30T22:00:40.475" v="159" actId="14100"/>
        <pc:sldMkLst>
          <pc:docMk/>
          <pc:sldMk cId="3970472295" sldId="260"/>
        </pc:sldMkLst>
        <pc:picChg chg="mod">
          <ac:chgData name="Andreas Benedictow" userId="e251fadf-16f4-4c88-b2c0-d8c4cd891c2a" providerId="ADAL" clId="{FA39105C-AAAB-42DC-AF52-7E463ADAEBA2}" dt="2022-09-30T21:59:47.814" v="104" actId="14100"/>
          <ac:picMkLst>
            <pc:docMk/>
            <pc:sldMk cId="3970472295" sldId="260"/>
            <ac:picMk id="6" creationId="{546C3C33-DB8C-EBE2-006E-F2AA28F34FC7}"/>
          </ac:picMkLst>
        </pc:picChg>
        <pc:picChg chg="mod">
          <ac:chgData name="Andreas Benedictow" userId="e251fadf-16f4-4c88-b2c0-d8c4cd891c2a" providerId="ADAL" clId="{FA39105C-AAAB-42DC-AF52-7E463ADAEBA2}" dt="2022-09-30T22:00:40.475" v="159" actId="14100"/>
          <ac:picMkLst>
            <pc:docMk/>
            <pc:sldMk cId="3970472295" sldId="260"/>
            <ac:picMk id="7" creationId="{11EA48B9-12D7-4F1B-34F9-0591DD021664}"/>
          </ac:picMkLst>
        </pc:picChg>
      </pc:sldChg>
      <pc:sldChg chg="modSp mod">
        <pc:chgData name="Andreas Benedictow" userId="e251fadf-16f4-4c88-b2c0-d8c4cd891c2a" providerId="ADAL" clId="{FA39105C-AAAB-42DC-AF52-7E463ADAEBA2}" dt="2022-09-30T21:59:55.795" v="106" actId="14100"/>
        <pc:sldMkLst>
          <pc:docMk/>
          <pc:sldMk cId="4227913639" sldId="261"/>
        </pc:sldMkLst>
        <pc:picChg chg="mod">
          <ac:chgData name="Andreas Benedictow" userId="e251fadf-16f4-4c88-b2c0-d8c4cd891c2a" providerId="ADAL" clId="{FA39105C-AAAB-42DC-AF52-7E463ADAEBA2}" dt="2022-09-30T21:59:55.795" v="106" actId="14100"/>
          <ac:picMkLst>
            <pc:docMk/>
            <pc:sldMk cId="4227913639" sldId="261"/>
            <ac:picMk id="6" creationId="{620D43B7-C538-6030-545E-D680467343F0}"/>
          </ac:picMkLst>
        </pc:picChg>
      </pc:sldChg>
      <pc:sldChg chg="modSp mod">
        <pc:chgData name="Andreas Benedictow" userId="e251fadf-16f4-4c88-b2c0-d8c4cd891c2a" providerId="ADAL" clId="{FA39105C-AAAB-42DC-AF52-7E463ADAEBA2}" dt="2022-09-30T22:00:28.144" v="144" actId="1038"/>
        <pc:sldMkLst>
          <pc:docMk/>
          <pc:sldMk cId="3231943566" sldId="262"/>
        </pc:sldMkLst>
        <pc:picChg chg="mod">
          <ac:chgData name="Andreas Benedictow" userId="e251fadf-16f4-4c88-b2c0-d8c4cd891c2a" providerId="ADAL" clId="{FA39105C-AAAB-42DC-AF52-7E463ADAEBA2}" dt="2022-09-30T22:00:09.219" v="108" actId="14100"/>
          <ac:picMkLst>
            <pc:docMk/>
            <pc:sldMk cId="3231943566" sldId="262"/>
            <ac:picMk id="7" creationId="{BB8CEDE2-3B27-C05C-73CA-CF452FA4C44E}"/>
          </ac:picMkLst>
        </pc:picChg>
        <pc:picChg chg="mod">
          <ac:chgData name="Andreas Benedictow" userId="e251fadf-16f4-4c88-b2c0-d8c4cd891c2a" providerId="ADAL" clId="{FA39105C-AAAB-42DC-AF52-7E463ADAEBA2}" dt="2022-09-30T22:00:28.144" v="144" actId="1038"/>
          <ac:picMkLst>
            <pc:docMk/>
            <pc:sldMk cId="3231943566" sldId="262"/>
            <ac:picMk id="9" creationId="{C5212EFB-E292-3BF3-64B0-C744D9C59EBC}"/>
          </ac:picMkLst>
        </pc:picChg>
      </pc:sldChg>
      <pc:sldChg chg="modSp mod">
        <pc:chgData name="Andreas Benedictow" userId="e251fadf-16f4-4c88-b2c0-d8c4cd891c2a" providerId="ADAL" clId="{FA39105C-AAAB-42DC-AF52-7E463ADAEBA2}" dt="2022-09-30T22:00:33.192" v="158" actId="1038"/>
        <pc:sldMkLst>
          <pc:docMk/>
          <pc:sldMk cId="1774366261" sldId="263"/>
        </pc:sldMkLst>
        <pc:picChg chg="mod">
          <ac:chgData name="Andreas Benedictow" userId="e251fadf-16f4-4c88-b2c0-d8c4cd891c2a" providerId="ADAL" clId="{FA39105C-AAAB-42DC-AF52-7E463ADAEBA2}" dt="2022-09-30T22:00:17.820" v="110" actId="14100"/>
          <ac:picMkLst>
            <pc:docMk/>
            <pc:sldMk cId="1774366261" sldId="263"/>
            <ac:picMk id="7" creationId="{14D03FCB-78F2-60AF-F4DE-73372E927A82}"/>
          </ac:picMkLst>
        </pc:picChg>
        <pc:picChg chg="mod">
          <ac:chgData name="Andreas Benedictow" userId="e251fadf-16f4-4c88-b2c0-d8c4cd891c2a" providerId="ADAL" clId="{FA39105C-AAAB-42DC-AF52-7E463ADAEBA2}" dt="2022-09-30T22:00:33.192" v="158" actId="1038"/>
          <ac:picMkLst>
            <pc:docMk/>
            <pc:sldMk cId="1774366261" sldId="263"/>
            <ac:picMk id="9" creationId="{59E1FB1C-78DB-DBF5-EB7C-7C05A21B8889}"/>
          </ac:picMkLst>
        </pc:picChg>
      </pc:sldChg>
      <pc:sldChg chg="add del">
        <pc:chgData name="Andreas Benedictow" userId="e251fadf-16f4-4c88-b2c0-d8c4cd891c2a" providerId="ADAL" clId="{FA39105C-AAAB-42DC-AF52-7E463ADAEBA2}" dt="2022-09-30T16:51:01.834" v="38"/>
        <pc:sldMkLst>
          <pc:docMk/>
          <pc:sldMk cId="4159957464" sldId="267"/>
        </pc:sldMkLst>
      </pc:sldChg>
      <pc:sldChg chg="add del">
        <pc:chgData name="Andreas Benedictow" userId="e251fadf-16f4-4c88-b2c0-d8c4cd891c2a" providerId="ADAL" clId="{FA39105C-AAAB-42DC-AF52-7E463ADAEBA2}" dt="2022-10-01T14:30:19.941" v="167"/>
        <pc:sldMkLst>
          <pc:docMk/>
          <pc:sldMk cId="3836130264" sldId="2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Steinkjer</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steinkjer'!$K$3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steinkjer'!$E$4:$E$24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steinkjer'!$K$4:$K$24</c:f>
              <c:numCache>
                <c:formatCode>0.0\ %</c:formatCode>
                <c:ptCount val="21"/>
                <c:pt idx="0">
                  <c:v>0.64800000000000002</c:v>
                </c:pt>
                <c:pt idx="1">
                  <c:v>0.69399999999999995</c:v>
                </c:pt>
                <c:pt idx="2">
                  <c:v>0.68899999999999995</c:v>
                </c:pt>
                <c:pt idx="3">
                  <c:v>0.64400000000000002</c:v>
                </c:pt>
                <c:pt idx="4">
                  <c:v>0.64200000000000002</c:v>
                </c:pt>
                <c:pt idx="5">
                  <c:v>0.58399999999999996</c:v>
                </c:pt>
                <c:pt idx="6">
                  <c:v>0.6</c:v>
                </c:pt>
                <c:pt idx="7">
                  <c:v>0.51400000000000001</c:v>
                </c:pt>
                <c:pt idx="8">
                  <c:v>0.46400000000000002</c:v>
                </c:pt>
                <c:pt idx="9">
                  <c:v>0.28499999999999998</c:v>
                </c:pt>
                <c:pt idx="10">
                  <c:v>0.28599999999999998</c:v>
                </c:pt>
                <c:pt idx="11">
                  <c:v>0.314</c:v>
                </c:pt>
                <c:pt idx="12">
                  <c:v>0.48699999999999999</c:v>
                </c:pt>
                <c:pt idx="13">
                  <c:v>0.50900000000000001</c:v>
                </c:pt>
                <c:pt idx="14">
                  <c:v>0.503</c:v>
                </c:pt>
                <c:pt idx="15">
                  <c:v>0.47299999999999998</c:v>
                </c:pt>
                <c:pt idx="16">
                  <c:v>0.56899999999999995</c:v>
                </c:pt>
                <c:pt idx="17">
                  <c:v>0.53076923076923099</c:v>
                </c:pt>
                <c:pt idx="18">
                  <c:v>0.53125</c:v>
                </c:pt>
                <c:pt idx="19">
                  <c:v>0.39285714285714302</c:v>
                </c:pt>
                <c:pt idx="20">
                  <c:v>0.46226415094339601</c:v>
                </c:pt>
              </c:numCache>
            </c:numRef>
          </c:val>
          <c:extLst>
            <c:ext xmlns:c16="http://schemas.microsoft.com/office/drawing/2014/chart" uri="{C3380CC4-5D6E-409C-BE32-E72D297353CC}">
              <c16:uniqueId val="{00000000-BD95-426F-8CC8-C0CEE433F948}"/>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Steinkjer</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steinkjer'!$F$3</c:f>
              <c:strCache>
                <c:ptCount val="1"/>
                <c:pt idx="0">
                  <c:v>Estimert Maksimalt boliglån</c:v>
                </c:pt>
              </c:strCache>
            </c:strRef>
          </c:tx>
          <c:spPr>
            <a:solidFill>
              <a:srgbClr val="D60093"/>
            </a:solidFill>
            <a:ln w="19050">
              <a:solidFill>
                <a:srgbClr val="F30DAC"/>
              </a:solidFill>
            </a:ln>
            <a:effectLst/>
          </c:spPr>
          <c:invertIfNegative val="0"/>
          <c:cat>
            <c:numRef>
              <c:f>'[Resultater del III NBBL - 2024.xlsx]Grafer res steinkjer'!$E$4:$E$24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steinkjer'!$F$4:$F$24</c:f>
              <c:numCache>
                <c:formatCode>0</c:formatCode>
                <c:ptCount val="21"/>
                <c:pt idx="0">
                  <c:v>850000</c:v>
                </c:pt>
                <c:pt idx="1">
                  <c:v>900000</c:v>
                </c:pt>
                <c:pt idx="2">
                  <c:v>925000</c:v>
                </c:pt>
                <c:pt idx="3">
                  <c:v>975000</c:v>
                </c:pt>
                <c:pt idx="4">
                  <c:v>1100000</c:v>
                </c:pt>
                <c:pt idx="5">
                  <c:v>1100000</c:v>
                </c:pt>
                <c:pt idx="6">
                  <c:v>1225000</c:v>
                </c:pt>
                <c:pt idx="7">
                  <c:v>1250000</c:v>
                </c:pt>
                <c:pt idx="8">
                  <c:v>1275000</c:v>
                </c:pt>
                <c:pt idx="9">
                  <c:v>1225000</c:v>
                </c:pt>
                <c:pt idx="10">
                  <c:v>1250000</c:v>
                </c:pt>
                <c:pt idx="11">
                  <c:v>1300000</c:v>
                </c:pt>
                <c:pt idx="12">
                  <c:v>1500000</c:v>
                </c:pt>
                <c:pt idx="13">
                  <c:v>1600000</c:v>
                </c:pt>
                <c:pt idx="14">
                  <c:v>1650000</c:v>
                </c:pt>
                <c:pt idx="15">
                  <c:v>1675000</c:v>
                </c:pt>
                <c:pt idx="16">
                  <c:v>1775000</c:v>
                </c:pt>
                <c:pt idx="17">
                  <c:v>1860866.2220918599</c:v>
                </c:pt>
                <c:pt idx="18">
                  <c:v>2024346.9978459601</c:v>
                </c:pt>
                <c:pt idx="19">
                  <c:v>1910000</c:v>
                </c:pt>
                <c:pt idx="20">
                  <c:v>1940000</c:v>
                </c:pt>
              </c:numCache>
            </c:numRef>
          </c:val>
          <c:extLst>
            <c:ext xmlns:c16="http://schemas.microsoft.com/office/drawing/2014/chart" uri="{C3380CC4-5D6E-409C-BE32-E72D297353CC}">
              <c16:uniqueId val="{00000000-385F-49AF-991E-9353BA4AF223}"/>
            </c:ext>
          </c:extLst>
        </c:ser>
        <c:ser>
          <c:idx val="2"/>
          <c:order val="2"/>
          <c:tx>
            <c:strRef>
              <c:f>'[Resultater del III NBBL - 2024.xlsx]Grafer res steinkjer'!$H$3</c:f>
              <c:strCache>
                <c:ptCount val="1"/>
                <c:pt idx="0">
                  <c:v>Median boligpris solgte boliger</c:v>
                </c:pt>
              </c:strCache>
            </c:strRef>
          </c:tx>
          <c:spPr>
            <a:solidFill>
              <a:schemeClr val="tx1">
                <a:lumMod val="50000"/>
                <a:lumOff val="50000"/>
              </a:schemeClr>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5F-49AF-991E-9353BA4AF223}"/>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5F-49AF-991E-9353BA4AF2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steinkjer'!$E$4:$E$24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steinkjer'!$H$4:$H$24</c:f>
              <c:numCache>
                <c:formatCode>General</c:formatCode>
                <c:ptCount val="21"/>
                <c:pt idx="0">
                  <c:v>830000</c:v>
                </c:pt>
                <c:pt idx="1">
                  <c:v>850000</c:v>
                </c:pt>
                <c:pt idx="2">
                  <c:v>870000</c:v>
                </c:pt>
                <c:pt idx="3">
                  <c:v>937500</c:v>
                </c:pt>
                <c:pt idx="4">
                  <c:v>1060000</c:v>
                </c:pt>
                <c:pt idx="5">
                  <c:v>1110000</c:v>
                </c:pt>
                <c:pt idx="6">
                  <c:v>1190000</c:v>
                </c:pt>
                <c:pt idx="7">
                  <c:v>1352500</c:v>
                </c:pt>
                <c:pt idx="8">
                  <c:v>1500000</c:v>
                </c:pt>
                <c:pt idx="9">
                  <c:v>1685000</c:v>
                </c:pt>
                <c:pt idx="10">
                  <c:v>1807500</c:v>
                </c:pt>
                <c:pt idx="11">
                  <c:v>1700000</c:v>
                </c:pt>
                <c:pt idx="12">
                  <c:v>1750000</c:v>
                </c:pt>
                <c:pt idx="13">
                  <c:v>1832500</c:v>
                </c:pt>
                <c:pt idx="14">
                  <c:v>1890000</c:v>
                </c:pt>
                <c:pt idx="15">
                  <c:v>1970510</c:v>
                </c:pt>
                <c:pt idx="16">
                  <c:v>1880000</c:v>
                </c:pt>
                <c:pt idx="17">
                  <c:v>2091250</c:v>
                </c:pt>
                <c:pt idx="18">
                  <c:v>2215215</c:v>
                </c:pt>
                <c:pt idx="19">
                  <c:v>2420488</c:v>
                </c:pt>
                <c:pt idx="20">
                  <c:v>2325000</c:v>
                </c:pt>
              </c:numCache>
            </c:numRef>
          </c:val>
          <c:extLst>
            <c:ext xmlns:c16="http://schemas.microsoft.com/office/drawing/2014/chart" uri="{C3380CC4-5D6E-409C-BE32-E72D297353CC}">
              <c16:uniqueId val="{00000003-385F-49AF-991E-9353BA4AF223}"/>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steinkjer'!$G$3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III NBBL - 2024.xlsx]Grafer res steinkjer'!$E$4:$E$24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III NBBL - 2024.xlsx]Grafer res steinkjer'!$G$4:$G$24</c15:sqref>
                        </c15:formulaRef>
                      </c:ext>
                    </c:extLst>
                    <c:numCache>
                      <c:formatCode>General</c:formatCode>
                      <c:ptCount val="21"/>
                    </c:numCache>
                  </c:numRef>
                </c:val>
                <c:extLst>
                  <c:ext xmlns:c16="http://schemas.microsoft.com/office/drawing/2014/chart" uri="{C3380CC4-5D6E-409C-BE32-E72D297353CC}">
                    <c16:uniqueId val="{00000005-385F-49AF-991E-9353BA4AF223}"/>
                  </c:ext>
                </c:extLst>
              </c15:ser>
            </c15:filteredBarSeries>
          </c:ext>
        </c:extLst>
      </c:barChart>
      <c:lineChart>
        <c:grouping val="standard"/>
        <c:varyColors val="0"/>
        <c:ser>
          <c:idx val="3"/>
          <c:order val="3"/>
          <c:tx>
            <c:strRef>
              <c:f>'[Resultater del III NBBL - 2024.xlsx]Grafer res steinkjer'!$I$3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steinkjer'!$E$4:$E$24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steinkjer'!$I$4:$I$24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4-385F-49AF-991E-9353BA4AF223}"/>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2852592604081573E-2"/>
          <c:y val="0.91879423971039609"/>
          <c:w val="0.93122681029323762"/>
          <c:h val="8.120576028960387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19420357773813"/>
          <c:y val="8.369368814470676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3577263984794647"/>
          <c:y val="0.19122321905889444"/>
          <c:w val="0.47847557544027702"/>
          <c:h val="0.65478816215049662"/>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445E-40EF-B86D-3C4C6E6DEABA}"/>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445E-40EF-B86D-3C4C6E6DEABA}"/>
              </c:ext>
            </c:extLst>
          </c:dPt>
          <c:dLbls>
            <c:dLbl>
              <c:idx val="1"/>
              <c:delete val="1"/>
              <c:extLst>
                <c:ext xmlns:c15="http://schemas.microsoft.com/office/drawing/2012/chart" uri="{CE6537A1-D6FC-4f65-9D91-7224C49458BB}"/>
                <c:ext xmlns:c16="http://schemas.microsoft.com/office/drawing/2014/chart" uri="{C3380CC4-5D6E-409C-BE32-E72D297353CC}">
                  <c16:uniqueId val="{00000003-445E-40EF-B86D-3C4C6E6DEAB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0.46200000000000002</c:v>
                </c:pt>
                <c:pt idx="1">
                  <c:v>0.53800000000000003</c:v>
                </c:pt>
              </c:numCache>
            </c:numRef>
          </c:val>
          <c:extLst>
            <c:ext xmlns:c16="http://schemas.microsoft.com/office/drawing/2014/chart" uri="{C3380CC4-5D6E-409C-BE32-E72D297353CC}">
              <c16:uniqueId val="{00000004-445E-40EF-B86D-3C4C6E6DEABA}"/>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Steinkjer</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73506"/>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Steinkjer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Steinkjer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6FA1CD83-4CB9-3EBA-E1E6-1874298E2A9C}"/>
              </a:ext>
            </a:extLst>
          </p:cNvPr>
          <p:cNvPicPr>
            <a:picLocks noChangeAspect="1"/>
          </p:cNvPicPr>
          <p:nvPr/>
        </p:nvPicPr>
        <p:blipFill>
          <a:blip r:embed="rId2"/>
          <a:stretch>
            <a:fillRect/>
          </a:stretch>
        </p:blipFill>
        <p:spPr>
          <a:xfrm>
            <a:off x="2360318" y="1049819"/>
            <a:ext cx="7471363" cy="5127145"/>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3916783540"/>
              </p:ext>
            </p:extLst>
          </p:nvPr>
        </p:nvGraphicFramePr>
        <p:xfrm>
          <a:off x="8654913" y="4000845"/>
          <a:ext cx="2910554" cy="2126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Steinkjer: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51 %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05625" y="2729215"/>
            <a:ext cx="2670764"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46,2 %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33188" y="5203550"/>
            <a:ext cx="1192659"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1 375 000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192659"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2 231 000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26963" y="4065048"/>
            <a:ext cx="121928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1928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296</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424</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Steinkjer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E5DB876D-15D7-FD1C-C1AF-4326B235891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noe i Steinkjer i 2023. Gjennomsnittlig utlånsrente for nye nedbetalingslån med pant i bolig økte fra en bunn på 1,8 % i 2021 til 4,9 % i 2023. Andelen boliger en typisk førstehjemkjøper har råd til økte fra 39,3 % i 2022 til 46,2 %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AC25B841-D558-4508-A99A-44AEC8599825}"/>
              </a:ext>
            </a:extLst>
          </p:cNvPr>
          <p:cNvGraphicFramePr>
            <a:graphicFrameLocks/>
          </p:cNvGraphicFramePr>
          <p:nvPr>
            <p:extLst>
              <p:ext uri="{D42A27DB-BD31-4B8C-83A1-F6EECF244321}">
                <p14:modId xmlns:p14="http://schemas.microsoft.com/office/powerpoint/2010/main" val="1792037343"/>
              </p:ext>
            </p:extLst>
          </p:nvPr>
        </p:nvGraphicFramePr>
        <p:xfrm>
          <a:off x="1958606" y="760103"/>
          <a:ext cx="8634149" cy="54168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1D91437A-D543-4E80-9902-2CA41B9C5494}"/>
              </a:ext>
            </a:extLst>
          </p:cNvPr>
          <p:cNvGraphicFramePr>
            <a:graphicFrameLocks/>
          </p:cNvGraphicFramePr>
          <p:nvPr>
            <p:extLst>
              <p:ext uri="{D42A27DB-BD31-4B8C-83A1-F6EECF244321}">
                <p14:modId xmlns:p14="http://schemas.microsoft.com/office/powerpoint/2010/main" val="876746498"/>
              </p:ext>
            </p:extLst>
          </p:nvPr>
        </p:nvGraphicFramePr>
        <p:xfrm>
          <a:off x="1453872" y="755002"/>
          <a:ext cx="9284256" cy="5347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Steinkjer</a:t>
            </a:r>
          </a:p>
        </p:txBody>
      </p:sp>
      <p:graphicFrame>
        <p:nvGraphicFramePr>
          <p:cNvPr id="5" name="Tabell 4">
            <a:extLst>
              <a:ext uri="{FF2B5EF4-FFF2-40B4-BE49-F238E27FC236}">
                <a16:creationId xmlns:a16="http://schemas.microsoft.com/office/drawing/2014/main" id="{48F1480E-967C-FE72-9008-CF6BA19F7FBC}"/>
              </a:ext>
            </a:extLst>
          </p:cNvPr>
          <p:cNvGraphicFramePr>
            <a:graphicFrameLocks noGrp="1"/>
          </p:cNvGraphicFramePr>
          <p:nvPr>
            <p:extLst>
              <p:ext uri="{D42A27DB-BD31-4B8C-83A1-F6EECF244321}">
                <p14:modId xmlns:p14="http://schemas.microsoft.com/office/powerpoint/2010/main" val="351557732"/>
              </p:ext>
            </p:extLst>
          </p:nvPr>
        </p:nvGraphicFramePr>
        <p:xfrm>
          <a:off x="2144266" y="1268405"/>
          <a:ext cx="7903465" cy="4908559"/>
        </p:xfrm>
        <a:graphic>
          <a:graphicData uri="http://schemas.openxmlformats.org/drawingml/2006/table">
            <a:tbl>
              <a:tblPr/>
              <a:tblGrid>
                <a:gridCol w="1007613">
                  <a:extLst>
                    <a:ext uri="{9D8B030D-6E8A-4147-A177-3AD203B41FA5}">
                      <a16:colId xmlns:a16="http://schemas.microsoft.com/office/drawing/2014/main" val="4064585798"/>
                    </a:ext>
                  </a:extLst>
                </a:gridCol>
                <a:gridCol w="1469435">
                  <a:extLst>
                    <a:ext uri="{9D8B030D-6E8A-4147-A177-3AD203B41FA5}">
                      <a16:colId xmlns:a16="http://schemas.microsoft.com/office/drawing/2014/main" val="2098469231"/>
                    </a:ext>
                  </a:extLst>
                </a:gridCol>
                <a:gridCol w="1469435">
                  <a:extLst>
                    <a:ext uri="{9D8B030D-6E8A-4147-A177-3AD203B41FA5}">
                      <a16:colId xmlns:a16="http://schemas.microsoft.com/office/drawing/2014/main" val="3956391051"/>
                    </a:ext>
                  </a:extLst>
                </a:gridCol>
                <a:gridCol w="991869">
                  <a:extLst>
                    <a:ext uri="{9D8B030D-6E8A-4147-A177-3AD203B41FA5}">
                      <a16:colId xmlns:a16="http://schemas.microsoft.com/office/drawing/2014/main" val="3548074585"/>
                    </a:ext>
                  </a:extLst>
                </a:gridCol>
                <a:gridCol w="1343485">
                  <a:extLst>
                    <a:ext uri="{9D8B030D-6E8A-4147-A177-3AD203B41FA5}">
                      <a16:colId xmlns:a16="http://schemas.microsoft.com/office/drawing/2014/main" val="3067604781"/>
                    </a:ext>
                  </a:extLst>
                </a:gridCol>
                <a:gridCol w="1621628">
                  <a:extLst>
                    <a:ext uri="{9D8B030D-6E8A-4147-A177-3AD203B41FA5}">
                      <a16:colId xmlns:a16="http://schemas.microsoft.com/office/drawing/2014/main" val="1798925659"/>
                    </a:ext>
                  </a:extLst>
                </a:gridCol>
              </a:tblGrid>
              <a:tr h="599758">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9897002"/>
                  </a:ext>
                </a:extLst>
              </a:tr>
              <a:tr h="205181">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850000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830000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935000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64,8 %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4764374"/>
                  </a:ext>
                </a:extLst>
              </a:tr>
              <a:tr h="205181">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990000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69,4 %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20203504"/>
                  </a:ext>
                </a:extLst>
              </a:tr>
              <a:tr h="205181">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925000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870000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1017500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68,9 %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78531727"/>
                  </a:ext>
                </a:extLst>
              </a:tr>
              <a:tr h="205181">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975000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937500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1072500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64,4 %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18617573"/>
                  </a:ext>
                </a:extLst>
              </a:tr>
              <a:tr h="205181">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1210000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64,2 %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86426598"/>
                  </a:ext>
                </a:extLst>
              </a:tr>
              <a:tr h="205181">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1210000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58,4 %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4129175"/>
                  </a:ext>
                </a:extLst>
              </a:tr>
              <a:tr h="205181">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04456880"/>
                  </a:ext>
                </a:extLst>
              </a:tr>
              <a:tr h="205181">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1352500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590808880"/>
                  </a:ext>
                </a:extLst>
              </a:tr>
              <a:tr h="205181">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44350735"/>
                  </a:ext>
                </a:extLst>
              </a:tr>
              <a:tr h="205181">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1685000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77417520"/>
                  </a:ext>
                </a:extLst>
              </a:tr>
              <a:tr h="205181">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1807500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76465242"/>
                  </a:ext>
                </a:extLst>
              </a:tr>
              <a:tr h="205181">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1495000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184542219"/>
                  </a:ext>
                </a:extLst>
              </a:tr>
              <a:tr h="205181">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48,7 %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32893605"/>
                  </a:ext>
                </a:extLst>
              </a:tr>
              <a:tr h="205181">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1832500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93595737"/>
                  </a:ext>
                </a:extLst>
              </a:tr>
              <a:tr h="205181">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10622953"/>
                  </a:ext>
                </a:extLst>
              </a:tr>
              <a:tr h="205181">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1970510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47,3 %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75246202"/>
                  </a:ext>
                </a:extLst>
              </a:tr>
              <a:tr h="205181">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56,9 %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90255510"/>
                  </a:ext>
                </a:extLst>
              </a:tr>
              <a:tr h="205181">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1860866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2091250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2139996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67421058"/>
                  </a:ext>
                </a:extLst>
              </a:tr>
              <a:tr h="205181">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2024347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2215215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2327999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27976376"/>
                  </a:ext>
                </a:extLst>
              </a:tr>
              <a:tr h="205181">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2420488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2196500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02294551"/>
                  </a:ext>
                </a:extLst>
              </a:tr>
              <a:tr h="205181">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1940000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2325000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2231000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46,2 %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78046225"/>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46C3C33-DB8C-EBE2-006E-F2AA28F34FC7}"/>
              </a:ext>
            </a:extLst>
          </p:cNvPr>
          <p:cNvPicPr>
            <a:picLocks noChangeAspect="1"/>
          </p:cNvPicPr>
          <p:nvPr/>
        </p:nvPicPr>
        <p:blipFill>
          <a:blip r:embed="rId2"/>
          <a:stretch>
            <a:fillRect/>
          </a:stretch>
        </p:blipFill>
        <p:spPr>
          <a:xfrm>
            <a:off x="3098371" y="973794"/>
            <a:ext cx="6164502" cy="5132373"/>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Steinkjer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Steinkjer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11">
            <a:extLst>
              <a:ext uri="{FF2B5EF4-FFF2-40B4-BE49-F238E27FC236}">
                <a16:creationId xmlns:a16="http://schemas.microsoft.com/office/drawing/2014/main" id="{11EA48B9-12D7-4F1B-34F9-0591DD021664}"/>
              </a:ext>
            </a:extLst>
          </p:cNvPr>
          <p:cNvPicPr>
            <a:picLocks noChangeAspect="1"/>
          </p:cNvPicPr>
          <p:nvPr/>
        </p:nvPicPr>
        <p:blipFill>
          <a:blip r:embed="rId3"/>
          <a:stretch>
            <a:fillRect/>
          </a:stretch>
        </p:blipFill>
        <p:spPr>
          <a:xfrm>
            <a:off x="9093630" y="4114801"/>
            <a:ext cx="1580100" cy="2062164"/>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20D43B7-C538-6030-545E-D680467343F0}"/>
              </a:ext>
            </a:extLst>
          </p:cNvPr>
          <p:cNvPicPr>
            <a:picLocks noChangeAspect="1"/>
          </p:cNvPicPr>
          <p:nvPr/>
        </p:nvPicPr>
        <p:blipFill>
          <a:blip r:embed="rId2"/>
          <a:stretch>
            <a:fillRect/>
          </a:stretch>
        </p:blipFill>
        <p:spPr>
          <a:xfrm>
            <a:off x="3520440" y="909407"/>
            <a:ext cx="6083180" cy="5267558"/>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Steinkjer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Steinkjer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5FCC6E2E-F538-0BBD-75F8-EA33CB85F80D}"/>
              </a:ext>
            </a:extLst>
          </p:cNvPr>
          <p:cNvPicPr>
            <a:picLocks noChangeAspect="1"/>
          </p:cNvPicPr>
          <p:nvPr/>
        </p:nvPicPr>
        <p:blipFill>
          <a:blip r:embed="rId3"/>
          <a:stretch>
            <a:fillRect/>
          </a:stretch>
        </p:blipFill>
        <p:spPr>
          <a:xfrm>
            <a:off x="9109428" y="4062414"/>
            <a:ext cx="1647825" cy="2114550"/>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ad39eb54-42f0-435d-bacf-ac1860a6e9c1"/>
    <ds:schemaRef ds:uri="http://www.w3.org/XML/1998/namespace"/>
    <ds:schemaRef ds:uri="http://schemas.microsoft.com/office/2006/documentManagement/types"/>
    <ds:schemaRef ds:uri="http://purl.org/dc/terms/"/>
    <ds:schemaRef ds:uri="http://schemas.microsoft.com/office/2006/metadata/properties"/>
    <ds:schemaRef ds:uri="http://purl.org/dc/dcmitype/"/>
    <ds:schemaRef ds:uri="c91cd569-f003-4182-8cab-9b1d9e10ae68"/>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7253F763-DA5C-4278-9812-44C355A388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249</TotalTime>
  <Words>1414</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7</cp:revision>
  <dcterms:created xsi:type="dcterms:W3CDTF">2022-09-27T09:37:52Z</dcterms:created>
  <dcterms:modified xsi:type="dcterms:W3CDTF">2024-02-13T19:13:44Z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