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2" r:id="rId6"/>
    <p:sldId id="258" r:id="rId7"/>
    <p:sldId id="259" r:id="rId8"/>
    <p:sldId id="264" r:id="rId9"/>
    <p:sldId id="265" r:id="rId10"/>
    <p:sldId id="266" r:id="rId11"/>
    <p:sldId id="260" r:id="rId12"/>
    <p:sldId id="261" r:id="rId13"/>
    <p:sldId id="283"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E83948"/>
    <a:srgbClr val="F07D1B"/>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8D18F-8A49-4119-96B2-E96CC3E75B38}" v="19" dt="2024-02-01T14:59:39.583"/>
    <p1510:client id="{EF464562-DD98-4D81-8172-289ADFF481D7}" v="82" dt="2024-02-01T15:20:25.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47A8D18F-8A49-4119-96B2-E96CC3E75B38}"/>
    <pc:docChg chg="undo redo custSel addSld delSld modSld modMainMaster">
      <pc:chgData name="Andreas Benedictow" userId="e251fadf-16f4-4c88-b2c0-d8c4cd891c2a" providerId="ADAL" clId="{47A8D18F-8A49-4119-96B2-E96CC3E75B38}" dt="2024-02-02T07:29:33.180" v="152" actId="207"/>
      <pc:docMkLst>
        <pc:docMk/>
      </pc:docMkLst>
      <pc:sldChg chg="modSp mod">
        <pc:chgData name="Andreas Benedictow" userId="e251fadf-16f4-4c88-b2c0-d8c4cd891c2a" providerId="ADAL" clId="{47A8D18F-8A49-4119-96B2-E96CC3E75B38}" dt="2024-01-31T13:05:41.279" v="86" actId="208"/>
        <pc:sldMkLst>
          <pc:docMk/>
          <pc:sldMk cId="2921733838" sldId="256"/>
        </pc:sldMkLst>
        <pc:spChg chg="mod">
          <ac:chgData name="Andreas Benedictow" userId="e251fadf-16f4-4c88-b2c0-d8c4cd891c2a" providerId="ADAL" clId="{47A8D18F-8A49-4119-96B2-E96CC3E75B38}" dt="2024-01-30T12:58:07.509" v="1" actId="6549"/>
          <ac:spMkLst>
            <pc:docMk/>
            <pc:sldMk cId="2921733838" sldId="256"/>
            <ac:spMk id="8" creationId="{279C62F4-9C4A-4777-941C-0D5FF7A0EEE2}"/>
          </ac:spMkLst>
        </pc:spChg>
        <pc:spChg chg="mod">
          <ac:chgData name="Andreas Benedictow" userId="e251fadf-16f4-4c88-b2c0-d8c4cd891c2a" providerId="ADAL" clId="{47A8D18F-8A49-4119-96B2-E96CC3E75B38}" dt="2024-01-31T12:38:47.859" v="70" actId="207"/>
          <ac:spMkLst>
            <pc:docMk/>
            <pc:sldMk cId="2921733838" sldId="256"/>
            <ac:spMk id="9" creationId="{543ED68E-10D6-487F-A956-74AA7DC8DE45}"/>
          </ac:spMkLst>
        </pc:spChg>
        <pc:cxnChg chg="mod">
          <ac:chgData name="Andreas Benedictow" userId="e251fadf-16f4-4c88-b2c0-d8c4cd891c2a" providerId="ADAL" clId="{47A8D18F-8A49-4119-96B2-E96CC3E75B38}" dt="2024-01-31T13:05:41.279" v="86" actId="208"/>
          <ac:cxnSpMkLst>
            <pc:docMk/>
            <pc:sldMk cId="2921733838" sldId="256"/>
            <ac:cxnSpMk id="6" creationId="{58C53554-A821-40E6-A0B7-943BBE4B0DDD}"/>
          </ac:cxnSpMkLst>
        </pc:cxnChg>
      </pc:sldChg>
      <pc:sldChg chg="modSp mod">
        <pc:chgData name="Andreas Benedictow" userId="e251fadf-16f4-4c88-b2c0-d8c4cd891c2a" providerId="ADAL" clId="{47A8D18F-8A49-4119-96B2-E96CC3E75B38}" dt="2024-01-31T12:45:15.179" v="83" actId="207"/>
        <pc:sldMkLst>
          <pc:docMk/>
          <pc:sldMk cId="2266341024" sldId="258"/>
        </pc:sldMkLst>
        <pc:spChg chg="mod">
          <ac:chgData name="Andreas Benedictow" userId="e251fadf-16f4-4c88-b2c0-d8c4cd891c2a" providerId="ADAL" clId="{47A8D18F-8A49-4119-96B2-E96CC3E75B38}" dt="2024-01-31T12:45:14.443" v="81" actId="207"/>
          <ac:spMkLst>
            <pc:docMk/>
            <pc:sldMk cId="2266341024" sldId="258"/>
            <ac:spMk id="4" creationId="{91B4F794-FA26-44F9-8BD1-1B7C760CD95D}"/>
          </ac:spMkLst>
        </pc:spChg>
        <pc:spChg chg="mod">
          <ac:chgData name="Andreas Benedictow" userId="e251fadf-16f4-4c88-b2c0-d8c4cd891c2a" providerId="ADAL" clId="{47A8D18F-8A49-4119-96B2-E96CC3E75B38}" dt="2024-01-31T12:45:14.130" v="80" actId="207"/>
          <ac:spMkLst>
            <pc:docMk/>
            <pc:sldMk cId="2266341024" sldId="258"/>
            <ac:spMk id="5" creationId="{DCB85E03-0B2F-42F1-9007-A95BF715A50A}"/>
          </ac:spMkLst>
        </pc:spChg>
        <pc:spChg chg="mod">
          <ac:chgData name="Andreas Benedictow" userId="e251fadf-16f4-4c88-b2c0-d8c4cd891c2a" providerId="ADAL" clId="{47A8D18F-8A49-4119-96B2-E96CC3E75B38}" dt="2024-01-31T12:36:04.027" v="64" actId="207"/>
          <ac:spMkLst>
            <pc:docMk/>
            <pc:sldMk cId="2266341024" sldId="258"/>
            <ac:spMk id="6" creationId="{0A71F208-30AA-4DBB-9DB2-C0C90AD30178}"/>
          </ac:spMkLst>
        </pc:spChg>
        <pc:spChg chg="mod">
          <ac:chgData name="Andreas Benedictow" userId="e251fadf-16f4-4c88-b2c0-d8c4cd891c2a" providerId="ADAL" clId="{47A8D18F-8A49-4119-96B2-E96CC3E75B38}" dt="2024-01-31T12:45:14.681" v="82" actId="207"/>
          <ac:spMkLst>
            <pc:docMk/>
            <pc:sldMk cId="2266341024" sldId="258"/>
            <ac:spMk id="7" creationId="{A520775E-5075-45E6-A50A-04E4D42EAF3E}"/>
          </ac:spMkLst>
        </pc:spChg>
        <pc:spChg chg="mod">
          <ac:chgData name="Andreas Benedictow" userId="e251fadf-16f4-4c88-b2c0-d8c4cd891c2a" providerId="ADAL" clId="{47A8D18F-8A49-4119-96B2-E96CC3E75B38}" dt="2024-01-31T12:45:15.179" v="83" actId="207"/>
          <ac:spMkLst>
            <pc:docMk/>
            <pc:sldMk cId="2266341024" sldId="258"/>
            <ac:spMk id="8" creationId="{E5A98933-AC8C-4903-A2E5-17FCC5FBBC66}"/>
          </ac:spMkLst>
        </pc:spChg>
      </pc:sldChg>
      <pc:sldChg chg="addSp delSp modSp mod">
        <pc:chgData name="Andreas Benedictow" userId="e251fadf-16f4-4c88-b2c0-d8c4cd891c2a" providerId="ADAL" clId="{47A8D18F-8A49-4119-96B2-E96CC3E75B38}" dt="2024-02-01T18:19:05.525" v="140" actId="6549"/>
        <pc:sldMkLst>
          <pc:docMk/>
          <pc:sldMk cId="896002109" sldId="259"/>
        </pc:sldMkLst>
        <pc:spChg chg="mod">
          <ac:chgData name="Andreas Benedictow" userId="e251fadf-16f4-4c88-b2c0-d8c4cd891c2a" providerId="ADAL" clId="{47A8D18F-8A49-4119-96B2-E96CC3E75B38}" dt="2024-01-31T13:06:08.717" v="87" actId="207"/>
          <ac:spMkLst>
            <pc:docMk/>
            <pc:sldMk cId="896002109" sldId="259"/>
            <ac:spMk id="3" creationId="{43909665-C217-4DB2-97FB-7DC8B46D243A}"/>
          </ac:spMkLst>
        </pc:spChg>
        <pc:spChg chg="del">
          <ac:chgData name="Andreas Benedictow" userId="e251fadf-16f4-4c88-b2c0-d8c4cd891c2a" providerId="ADAL" clId="{47A8D18F-8A49-4119-96B2-E96CC3E75B38}" dt="2024-01-31T13:07:18.865" v="88" actId="478"/>
          <ac:spMkLst>
            <pc:docMk/>
            <pc:sldMk cId="896002109" sldId="259"/>
            <ac:spMk id="4" creationId="{E7C91537-7CFF-43F2-851D-E5F652C25A99}"/>
          </ac:spMkLst>
        </pc:spChg>
        <pc:spChg chg="del">
          <ac:chgData name="Andreas Benedictow" userId="e251fadf-16f4-4c88-b2c0-d8c4cd891c2a" providerId="ADAL" clId="{47A8D18F-8A49-4119-96B2-E96CC3E75B38}" dt="2024-01-31T13:08:50.715" v="89" actId="478"/>
          <ac:spMkLst>
            <pc:docMk/>
            <pc:sldMk cId="896002109" sldId="259"/>
            <ac:spMk id="5" creationId="{1E8A7A64-34DF-43BB-954C-68720DEF1ED4}"/>
          </ac:spMkLst>
        </pc:spChg>
        <pc:spChg chg="add mod">
          <ac:chgData name="Andreas Benedictow" userId="e251fadf-16f4-4c88-b2c0-d8c4cd891c2a" providerId="ADAL" clId="{47A8D18F-8A49-4119-96B2-E96CC3E75B38}" dt="2024-02-01T15:15:36.229" v="139" actId="20577"/>
          <ac:spMkLst>
            <pc:docMk/>
            <pc:sldMk cId="896002109" sldId="259"/>
            <ac:spMk id="6" creationId="{3492857D-0D01-6621-8F00-EE60C03645B6}"/>
          </ac:spMkLst>
        </pc:spChg>
        <pc:spChg chg="add mod">
          <ac:chgData name="Andreas Benedictow" userId="e251fadf-16f4-4c88-b2c0-d8c4cd891c2a" providerId="ADAL" clId="{47A8D18F-8A49-4119-96B2-E96CC3E75B38}" dt="2024-02-01T18:19:05.525" v="140" actId="6549"/>
          <ac:spMkLst>
            <pc:docMk/>
            <pc:sldMk cId="896002109" sldId="259"/>
            <ac:spMk id="7" creationId="{079417CA-AE57-A4DC-2FD9-25E32E958A13}"/>
          </ac:spMkLst>
        </pc:spChg>
      </pc:sldChg>
      <pc:sldChg chg="modSp mod">
        <pc:chgData name="Andreas Benedictow" userId="e251fadf-16f4-4c88-b2c0-d8c4cd891c2a" providerId="ADAL" clId="{47A8D18F-8A49-4119-96B2-E96CC3E75B38}" dt="2024-01-31T13:10:42.094" v="128" actId="6549"/>
        <pc:sldMkLst>
          <pc:docMk/>
          <pc:sldMk cId="2759248883" sldId="265"/>
        </pc:sldMkLst>
        <pc:spChg chg="mod">
          <ac:chgData name="Andreas Benedictow" userId="e251fadf-16f4-4c88-b2c0-d8c4cd891c2a" providerId="ADAL" clId="{47A8D18F-8A49-4119-96B2-E96CC3E75B38}" dt="2024-01-31T13:10:42.094" v="128" actId="6549"/>
          <ac:spMkLst>
            <pc:docMk/>
            <pc:sldMk cId="2759248883" sldId="265"/>
            <ac:spMk id="3" creationId="{5BC03535-2EF7-4E35-87E0-19E654CF9889}"/>
          </ac:spMkLst>
        </pc:spChg>
      </pc:sldChg>
      <pc:sldChg chg="modSp mod">
        <pc:chgData name="Andreas Benedictow" userId="e251fadf-16f4-4c88-b2c0-d8c4cd891c2a" providerId="ADAL" clId="{47A8D18F-8A49-4119-96B2-E96CC3E75B38}" dt="2024-01-31T12:48:14.945" v="85" actId="14734"/>
        <pc:sldMkLst>
          <pc:docMk/>
          <pc:sldMk cId="147554788" sldId="266"/>
        </pc:sldMkLst>
        <pc:graphicFrameChg chg="modGraphic">
          <ac:chgData name="Andreas Benedictow" userId="e251fadf-16f4-4c88-b2c0-d8c4cd891c2a" providerId="ADAL" clId="{47A8D18F-8A49-4119-96B2-E96CC3E75B38}" dt="2024-01-31T12:48:14.945" v="85" actId="14734"/>
          <ac:graphicFrameMkLst>
            <pc:docMk/>
            <pc:sldMk cId="147554788" sldId="266"/>
            <ac:graphicFrameMk id="4" creationId="{3D02F565-539A-5368-6EFD-4F2C91621525}"/>
          </ac:graphicFrameMkLst>
        </pc:graphicFrameChg>
      </pc:sldChg>
      <pc:sldChg chg="del">
        <pc:chgData name="Andreas Benedictow" userId="e251fadf-16f4-4c88-b2c0-d8c4cd891c2a" providerId="ADAL" clId="{47A8D18F-8A49-4119-96B2-E96CC3E75B38}" dt="2024-01-31T13:10:57.661" v="129" actId="47"/>
        <pc:sldMkLst>
          <pc:docMk/>
          <pc:sldMk cId="4159957464" sldId="267"/>
        </pc:sldMkLst>
      </pc:sldChg>
      <pc:sldChg chg="modSp mod">
        <pc:chgData name="Andreas Benedictow" userId="e251fadf-16f4-4c88-b2c0-d8c4cd891c2a" providerId="ADAL" clId="{47A8D18F-8A49-4119-96B2-E96CC3E75B38}" dt="2024-01-31T12:40:30.780" v="71" actId="207"/>
        <pc:sldMkLst>
          <pc:docMk/>
          <pc:sldMk cId="3836130264" sldId="282"/>
        </pc:sldMkLst>
        <pc:spChg chg="mod">
          <ac:chgData name="Andreas Benedictow" userId="e251fadf-16f4-4c88-b2c0-d8c4cd891c2a" providerId="ADAL" clId="{47A8D18F-8A49-4119-96B2-E96CC3E75B38}" dt="2024-01-30T13:01:20.485" v="32" actId="20577"/>
          <ac:spMkLst>
            <pc:docMk/>
            <pc:sldMk cId="3836130264" sldId="282"/>
            <ac:spMk id="8" creationId="{842FA2FF-C345-A6CD-25DE-6E3E19B361AD}"/>
          </ac:spMkLst>
        </pc:spChg>
        <pc:spChg chg="mod">
          <ac:chgData name="Andreas Benedictow" userId="e251fadf-16f4-4c88-b2c0-d8c4cd891c2a" providerId="ADAL" clId="{47A8D18F-8A49-4119-96B2-E96CC3E75B38}" dt="2024-01-31T12:40:30.780" v="71" actId="207"/>
          <ac:spMkLst>
            <pc:docMk/>
            <pc:sldMk cId="3836130264" sldId="282"/>
            <ac:spMk id="9" creationId="{665E5BC5-ACF7-E9DC-7995-9FB97E91591F}"/>
          </ac:spMkLst>
        </pc:spChg>
      </pc:sldChg>
      <pc:sldChg chg="add">
        <pc:chgData name="Andreas Benedictow" userId="e251fadf-16f4-4c88-b2c0-d8c4cd891c2a" providerId="ADAL" clId="{47A8D18F-8A49-4119-96B2-E96CC3E75B38}" dt="2024-01-31T13:11:05.524" v="130"/>
        <pc:sldMkLst>
          <pc:docMk/>
          <pc:sldMk cId="2954530852" sldId="284"/>
        </pc:sldMkLst>
      </pc:sldChg>
      <pc:sldMasterChg chg="modSldLayout">
        <pc:chgData name="Andreas Benedictow" userId="e251fadf-16f4-4c88-b2c0-d8c4cd891c2a" providerId="ADAL" clId="{47A8D18F-8A49-4119-96B2-E96CC3E75B38}" dt="2024-02-02T07:29:33.180" v="152" actId="207"/>
        <pc:sldMasterMkLst>
          <pc:docMk/>
          <pc:sldMasterMk cId="4210629792" sldId="2147483660"/>
        </pc:sldMasterMkLst>
        <pc:sldLayoutChg chg="modSp mod">
          <pc:chgData name="Andreas Benedictow" userId="e251fadf-16f4-4c88-b2c0-d8c4cd891c2a" providerId="ADAL" clId="{47A8D18F-8A49-4119-96B2-E96CC3E75B38}" dt="2024-02-02T07:27:44.173" v="141" actId="208"/>
          <pc:sldLayoutMkLst>
            <pc:docMk/>
            <pc:sldMasterMk cId="4210629792" sldId="2147483660"/>
            <pc:sldLayoutMk cId="2110830415" sldId="2147483662"/>
          </pc:sldLayoutMkLst>
          <pc:cxnChg chg="mod">
            <ac:chgData name="Andreas Benedictow" userId="e251fadf-16f4-4c88-b2c0-d8c4cd891c2a" providerId="ADAL" clId="{47A8D18F-8A49-4119-96B2-E96CC3E75B38}" dt="2024-02-02T07:27:44.173" v="141" actId="208"/>
            <ac:cxnSpMkLst>
              <pc:docMk/>
              <pc:sldMasterMk cId="4210629792" sldId="2147483660"/>
              <pc:sldLayoutMk cId="2110830415" sldId="2147483662"/>
              <ac:cxnSpMk id="5" creationId="{61A429EE-2383-4BDF-AA89-27CB255AC548}"/>
            </ac:cxnSpMkLst>
          </pc:cxnChg>
        </pc:sldLayoutChg>
        <pc:sldLayoutChg chg="modSp">
          <pc:chgData name="Andreas Benedictow" userId="e251fadf-16f4-4c88-b2c0-d8c4cd891c2a" providerId="ADAL" clId="{47A8D18F-8A49-4119-96B2-E96CC3E75B38}" dt="2024-02-02T07:29:33.180" v="152" actId="207"/>
          <pc:sldLayoutMkLst>
            <pc:docMk/>
            <pc:sldMasterMk cId="4210629792" sldId="2147483660"/>
            <pc:sldLayoutMk cId="1874524614" sldId="2147483663"/>
          </pc:sldLayoutMkLst>
          <pc:spChg chg="mod">
            <ac:chgData name="Andreas Benedictow" userId="e251fadf-16f4-4c88-b2c0-d8c4cd891c2a" providerId="ADAL" clId="{47A8D18F-8A49-4119-96B2-E96CC3E75B38}" dt="2024-02-02T07:29:33.180" v="152" actId="207"/>
            <ac:spMkLst>
              <pc:docMk/>
              <pc:sldMasterMk cId="4210629792" sldId="2147483660"/>
              <pc:sldLayoutMk cId="1874524614" sldId="2147483663"/>
              <ac:spMk id="14" creationId="{C2341B5D-923A-4CF3-9268-FC689F2D2E3A}"/>
            </ac:spMkLst>
          </pc:spChg>
        </pc:sldLayoutChg>
        <pc:sldLayoutChg chg="modSp mod">
          <pc:chgData name="Andreas Benedictow" userId="e251fadf-16f4-4c88-b2c0-d8c4cd891c2a" providerId="ADAL" clId="{47A8D18F-8A49-4119-96B2-E96CC3E75B38}" dt="2024-02-02T07:29:18.155" v="151" actId="208"/>
          <pc:sldLayoutMkLst>
            <pc:docMk/>
            <pc:sldMasterMk cId="4210629792" sldId="2147483660"/>
            <pc:sldLayoutMk cId="1137365639" sldId="2147483681"/>
          </pc:sldLayoutMkLst>
          <pc:cxnChg chg="mod">
            <ac:chgData name="Andreas Benedictow" userId="e251fadf-16f4-4c88-b2c0-d8c4cd891c2a" providerId="ADAL" clId="{47A8D18F-8A49-4119-96B2-E96CC3E75B38}" dt="2024-02-02T07:29:18.155" v="151" actId="208"/>
            <ac:cxnSpMkLst>
              <pc:docMk/>
              <pc:sldMasterMk cId="4210629792" sldId="2147483660"/>
              <pc:sldLayoutMk cId="1137365639" sldId="2147483681"/>
              <ac:cxnSpMk id="10" creationId="{EE131C8F-9A9D-420A-AAE4-7A981F6FB80C}"/>
            </ac:cxnSpMkLst>
          </pc:cxnChg>
        </pc:sldLayoutChg>
        <pc:sldLayoutChg chg="modSp mod">
          <pc:chgData name="Andreas Benedictow" userId="e251fadf-16f4-4c88-b2c0-d8c4cd891c2a" providerId="ADAL" clId="{47A8D18F-8A49-4119-96B2-E96CC3E75B38}" dt="2024-02-02T07:27:59.778" v="142" actId="208"/>
          <pc:sldLayoutMkLst>
            <pc:docMk/>
            <pc:sldMasterMk cId="4210629792" sldId="2147483660"/>
            <pc:sldLayoutMk cId="4126966658" sldId="2147483682"/>
          </pc:sldLayoutMkLst>
          <pc:cxnChg chg="mod">
            <ac:chgData name="Andreas Benedictow" userId="e251fadf-16f4-4c88-b2c0-d8c4cd891c2a" providerId="ADAL" clId="{47A8D18F-8A49-4119-96B2-E96CC3E75B38}" dt="2024-02-02T07:27:59.778" v="142" actId="208"/>
            <ac:cxnSpMkLst>
              <pc:docMk/>
              <pc:sldMasterMk cId="4210629792" sldId="2147483660"/>
              <pc:sldLayoutMk cId="4126966658" sldId="2147483682"/>
              <ac:cxnSpMk id="12" creationId="{3E73097E-D8C3-4B7A-883C-1BCDE7F3AF29}"/>
            </ac:cxnSpMkLst>
          </pc:cxnChg>
        </pc:sldLayoutChg>
        <pc:sldLayoutChg chg="modSp mod">
          <pc:chgData name="Andreas Benedictow" userId="e251fadf-16f4-4c88-b2c0-d8c4cd891c2a" providerId="ADAL" clId="{47A8D18F-8A49-4119-96B2-E96CC3E75B38}" dt="2024-02-02T07:28:12.846" v="143" actId="208"/>
          <pc:sldLayoutMkLst>
            <pc:docMk/>
            <pc:sldMasterMk cId="4210629792" sldId="2147483660"/>
            <pc:sldLayoutMk cId="210778978" sldId="2147483683"/>
          </pc:sldLayoutMkLst>
          <pc:cxnChg chg="mod">
            <ac:chgData name="Andreas Benedictow" userId="e251fadf-16f4-4c88-b2c0-d8c4cd891c2a" providerId="ADAL" clId="{47A8D18F-8A49-4119-96B2-E96CC3E75B38}" dt="2024-02-02T07:28:12.846" v="143" actId="208"/>
            <ac:cxnSpMkLst>
              <pc:docMk/>
              <pc:sldMasterMk cId="4210629792" sldId="2147483660"/>
              <pc:sldLayoutMk cId="210778978" sldId="2147483683"/>
              <ac:cxnSpMk id="12" creationId="{3E73097E-D8C3-4B7A-883C-1BCDE7F3AF29}"/>
            </ac:cxnSpMkLst>
          </pc:cxnChg>
        </pc:sldLayoutChg>
        <pc:sldLayoutChg chg="modSp mod">
          <pc:chgData name="Andreas Benedictow" userId="e251fadf-16f4-4c88-b2c0-d8c4cd891c2a" providerId="ADAL" clId="{47A8D18F-8A49-4119-96B2-E96CC3E75B38}" dt="2024-02-02T07:28:18.395" v="144" actId="208"/>
          <pc:sldLayoutMkLst>
            <pc:docMk/>
            <pc:sldMasterMk cId="4210629792" sldId="2147483660"/>
            <pc:sldLayoutMk cId="3497793653" sldId="2147483684"/>
          </pc:sldLayoutMkLst>
          <pc:cxnChg chg="mod">
            <ac:chgData name="Andreas Benedictow" userId="e251fadf-16f4-4c88-b2c0-d8c4cd891c2a" providerId="ADAL" clId="{47A8D18F-8A49-4119-96B2-E96CC3E75B38}" dt="2024-02-02T07:28:18.395" v="144" actId="208"/>
            <ac:cxnSpMkLst>
              <pc:docMk/>
              <pc:sldMasterMk cId="4210629792" sldId="2147483660"/>
              <pc:sldLayoutMk cId="3497793653" sldId="2147483684"/>
              <ac:cxnSpMk id="12" creationId="{3E73097E-D8C3-4B7A-883C-1BCDE7F3AF29}"/>
            </ac:cxnSpMkLst>
          </pc:cxnChg>
        </pc:sldLayoutChg>
        <pc:sldLayoutChg chg="modSp mod">
          <pc:chgData name="Andreas Benedictow" userId="e251fadf-16f4-4c88-b2c0-d8c4cd891c2a" providerId="ADAL" clId="{47A8D18F-8A49-4119-96B2-E96CC3E75B38}" dt="2024-02-02T07:28:26.286" v="145" actId="208"/>
          <pc:sldLayoutMkLst>
            <pc:docMk/>
            <pc:sldMasterMk cId="4210629792" sldId="2147483660"/>
            <pc:sldLayoutMk cId="783061069" sldId="2147483685"/>
          </pc:sldLayoutMkLst>
          <pc:cxnChg chg="mod">
            <ac:chgData name="Andreas Benedictow" userId="e251fadf-16f4-4c88-b2c0-d8c4cd891c2a" providerId="ADAL" clId="{47A8D18F-8A49-4119-96B2-E96CC3E75B38}" dt="2024-02-02T07:28:26.286" v="145" actId="208"/>
            <ac:cxnSpMkLst>
              <pc:docMk/>
              <pc:sldMasterMk cId="4210629792" sldId="2147483660"/>
              <pc:sldLayoutMk cId="783061069" sldId="2147483685"/>
              <ac:cxnSpMk id="12" creationId="{3E73097E-D8C3-4B7A-883C-1BCDE7F3AF29}"/>
            </ac:cxnSpMkLst>
          </pc:cxnChg>
        </pc:sldLayoutChg>
        <pc:sldLayoutChg chg="modSp mod">
          <pc:chgData name="Andreas Benedictow" userId="e251fadf-16f4-4c88-b2c0-d8c4cd891c2a" providerId="ADAL" clId="{47A8D18F-8A49-4119-96B2-E96CC3E75B38}" dt="2024-02-02T07:28:34.678" v="146" actId="208"/>
          <pc:sldLayoutMkLst>
            <pc:docMk/>
            <pc:sldMasterMk cId="4210629792" sldId="2147483660"/>
            <pc:sldLayoutMk cId="3228309435" sldId="2147483686"/>
          </pc:sldLayoutMkLst>
          <pc:cxnChg chg="mod">
            <ac:chgData name="Andreas Benedictow" userId="e251fadf-16f4-4c88-b2c0-d8c4cd891c2a" providerId="ADAL" clId="{47A8D18F-8A49-4119-96B2-E96CC3E75B38}" dt="2024-02-02T07:28:34.678" v="146" actId="208"/>
            <ac:cxnSpMkLst>
              <pc:docMk/>
              <pc:sldMasterMk cId="4210629792" sldId="2147483660"/>
              <pc:sldLayoutMk cId="3228309435" sldId="2147483686"/>
              <ac:cxnSpMk id="12" creationId="{3E73097E-D8C3-4B7A-883C-1BCDE7F3AF29}"/>
            </ac:cxnSpMkLst>
          </pc:cxnChg>
        </pc:sldLayoutChg>
        <pc:sldLayoutChg chg="modSp mod">
          <pc:chgData name="Andreas Benedictow" userId="e251fadf-16f4-4c88-b2c0-d8c4cd891c2a" providerId="ADAL" clId="{47A8D18F-8A49-4119-96B2-E96CC3E75B38}" dt="2024-02-02T07:28:43.527" v="147" actId="208"/>
          <pc:sldLayoutMkLst>
            <pc:docMk/>
            <pc:sldMasterMk cId="4210629792" sldId="2147483660"/>
            <pc:sldLayoutMk cId="1374499944" sldId="2147483687"/>
          </pc:sldLayoutMkLst>
          <pc:cxnChg chg="mod">
            <ac:chgData name="Andreas Benedictow" userId="e251fadf-16f4-4c88-b2c0-d8c4cd891c2a" providerId="ADAL" clId="{47A8D18F-8A49-4119-96B2-E96CC3E75B38}" dt="2024-02-02T07:28:43.527" v="147" actId="208"/>
            <ac:cxnSpMkLst>
              <pc:docMk/>
              <pc:sldMasterMk cId="4210629792" sldId="2147483660"/>
              <pc:sldLayoutMk cId="1374499944" sldId="2147483687"/>
              <ac:cxnSpMk id="12" creationId="{3E73097E-D8C3-4B7A-883C-1BCDE7F3AF29}"/>
            </ac:cxnSpMkLst>
          </pc:cxnChg>
        </pc:sldLayoutChg>
        <pc:sldLayoutChg chg="modSp mod">
          <pc:chgData name="Andreas Benedictow" userId="e251fadf-16f4-4c88-b2c0-d8c4cd891c2a" providerId="ADAL" clId="{47A8D18F-8A49-4119-96B2-E96CC3E75B38}" dt="2024-02-02T07:28:48.682" v="148" actId="208"/>
          <pc:sldLayoutMkLst>
            <pc:docMk/>
            <pc:sldMasterMk cId="4210629792" sldId="2147483660"/>
            <pc:sldLayoutMk cId="2112347531" sldId="2147483688"/>
          </pc:sldLayoutMkLst>
          <pc:cxnChg chg="mod">
            <ac:chgData name="Andreas Benedictow" userId="e251fadf-16f4-4c88-b2c0-d8c4cd891c2a" providerId="ADAL" clId="{47A8D18F-8A49-4119-96B2-E96CC3E75B38}" dt="2024-02-02T07:28:48.682" v="148" actId="208"/>
            <ac:cxnSpMkLst>
              <pc:docMk/>
              <pc:sldMasterMk cId="4210629792" sldId="2147483660"/>
              <pc:sldLayoutMk cId="2112347531" sldId="2147483688"/>
              <ac:cxnSpMk id="12" creationId="{3E73097E-D8C3-4B7A-883C-1BCDE7F3AF29}"/>
            </ac:cxnSpMkLst>
          </pc:cxnChg>
        </pc:sldLayoutChg>
        <pc:sldLayoutChg chg="modSp mod">
          <pc:chgData name="Andreas Benedictow" userId="e251fadf-16f4-4c88-b2c0-d8c4cd891c2a" providerId="ADAL" clId="{47A8D18F-8A49-4119-96B2-E96CC3E75B38}" dt="2024-02-02T07:28:57.574" v="149" actId="208"/>
          <pc:sldLayoutMkLst>
            <pc:docMk/>
            <pc:sldMasterMk cId="4210629792" sldId="2147483660"/>
            <pc:sldLayoutMk cId="655889488" sldId="2147483689"/>
          </pc:sldLayoutMkLst>
          <pc:cxnChg chg="mod">
            <ac:chgData name="Andreas Benedictow" userId="e251fadf-16f4-4c88-b2c0-d8c4cd891c2a" providerId="ADAL" clId="{47A8D18F-8A49-4119-96B2-E96CC3E75B38}" dt="2024-02-02T07:28:57.574" v="149" actId="208"/>
            <ac:cxnSpMkLst>
              <pc:docMk/>
              <pc:sldMasterMk cId="4210629792" sldId="2147483660"/>
              <pc:sldLayoutMk cId="655889488" sldId="2147483689"/>
              <ac:cxnSpMk id="12" creationId="{3E73097E-D8C3-4B7A-883C-1BCDE7F3AF29}"/>
            </ac:cxnSpMkLst>
          </pc:cxnChg>
        </pc:sldLayoutChg>
        <pc:sldLayoutChg chg="modSp mod">
          <pc:chgData name="Andreas Benedictow" userId="e251fadf-16f4-4c88-b2c0-d8c4cd891c2a" providerId="ADAL" clId="{47A8D18F-8A49-4119-96B2-E96CC3E75B38}" dt="2024-02-02T07:29:06.744" v="150" actId="208"/>
          <pc:sldLayoutMkLst>
            <pc:docMk/>
            <pc:sldMasterMk cId="4210629792" sldId="2147483660"/>
            <pc:sldLayoutMk cId="2008485101" sldId="2147483690"/>
          </pc:sldLayoutMkLst>
          <pc:cxnChg chg="mod">
            <ac:chgData name="Andreas Benedictow" userId="e251fadf-16f4-4c88-b2c0-d8c4cd891c2a" providerId="ADAL" clId="{47A8D18F-8A49-4119-96B2-E96CC3E75B38}" dt="2024-02-02T07:29:06.744" v="150"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0D3BDDE2-E88A-4E8D-A17C-CF61A9A41C86}"/>
    <pc:docChg chg="undo redo custSel modSld modMainMaster">
      <pc:chgData name="Andreas Benedictow" userId="e251fadf-16f4-4c88-b2c0-d8c4cd891c2a" providerId="ADAL" clId="{0D3BDDE2-E88A-4E8D-A17C-CF61A9A41C86}" dt="2022-10-10T09:14:15.517" v="292" actId="20577"/>
      <pc:docMkLst>
        <pc:docMk/>
      </pc:docMkLst>
      <pc:sldChg chg="modSp mod">
        <pc:chgData name="Andreas Benedictow" userId="e251fadf-16f4-4c88-b2c0-d8c4cd891c2a" providerId="ADAL" clId="{0D3BDDE2-E88A-4E8D-A17C-CF61A9A41C86}" dt="2022-10-10T08:04:42.721" v="274" actId="20577"/>
        <pc:sldMkLst>
          <pc:docMk/>
          <pc:sldMk cId="2921733838" sldId="256"/>
        </pc:sldMkLst>
        <pc:spChg chg="mod">
          <ac:chgData name="Andreas Benedictow" userId="e251fadf-16f4-4c88-b2c0-d8c4cd891c2a" providerId="ADAL" clId="{0D3BDDE2-E88A-4E8D-A17C-CF61A9A41C86}" dt="2022-10-10T08:04:42.721" v="274" actId="20577"/>
          <ac:spMkLst>
            <pc:docMk/>
            <pc:sldMk cId="2921733838" sldId="256"/>
            <ac:spMk id="8" creationId="{279C62F4-9C4A-4777-941C-0D5FF7A0EEE2}"/>
          </ac:spMkLst>
        </pc:spChg>
      </pc:sldChg>
      <pc:sldChg chg="modSp mod">
        <pc:chgData name="Andreas Benedictow" userId="e251fadf-16f4-4c88-b2c0-d8c4cd891c2a" providerId="ADAL" clId="{0D3BDDE2-E88A-4E8D-A17C-CF61A9A41C86}" dt="2022-10-06T15:49:02.461" v="227" actId="20577"/>
        <pc:sldMkLst>
          <pc:docMk/>
          <pc:sldMk cId="2266341024" sldId="258"/>
        </pc:sldMkLst>
        <pc:spChg chg="mod">
          <ac:chgData name="Andreas Benedictow" userId="e251fadf-16f4-4c88-b2c0-d8c4cd891c2a" providerId="ADAL" clId="{0D3BDDE2-E88A-4E8D-A17C-CF61A9A41C86}" dt="2022-10-06T15:48:51.333" v="225" actId="20577"/>
          <ac:spMkLst>
            <pc:docMk/>
            <pc:sldMk cId="2266341024" sldId="258"/>
            <ac:spMk id="6" creationId="{0A71F208-30AA-4DBB-9DB2-C0C90AD30178}"/>
          </ac:spMkLst>
        </pc:spChg>
        <pc:spChg chg="mod">
          <ac:chgData name="Andreas Benedictow" userId="e251fadf-16f4-4c88-b2c0-d8c4cd891c2a" providerId="ADAL" clId="{0D3BDDE2-E88A-4E8D-A17C-CF61A9A41C86}" dt="2022-10-06T15:49:02.461" v="227" actId="20577"/>
          <ac:spMkLst>
            <pc:docMk/>
            <pc:sldMk cId="2266341024" sldId="258"/>
            <ac:spMk id="18" creationId="{0B79CA76-2003-4574-A043-2FCFF766B96D}"/>
          </ac:spMkLst>
        </pc:spChg>
      </pc:sldChg>
      <pc:sldChg chg="delSp modSp mod">
        <pc:chgData name="Andreas Benedictow" userId="e251fadf-16f4-4c88-b2c0-d8c4cd891c2a" providerId="ADAL" clId="{0D3BDDE2-E88A-4E8D-A17C-CF61A9A41C86}" dt="2022-10-06T17:22:39.667" v="268" actId="20577"/>
        <pc:sldMkLst>
          <pc:docMk/>
          <pc:sldMk cId="896002109" sldId="259"/>
        </pc:sldMkLst>
        <pc:spChg chg="mod">
          <ac:chgData name="Andreas Benedictow" userId="e251fadf-16f4-4c88-b2c0-d8c4cd891c2a" providerId="ADAL" clId="{0D3BDDE2-E88A-4E8D-A17C-CF61A9A41C86}" dt="2022-10-06T15:41:13.458" v="1" actId="313"/>
          <ac:spMkLst>
            <pc:docMk/>
            <pc:sldMk cId="896002109" sldId="259"/>
            <ac:spMk id="4" creationId="{E7C91537-7CFF-43F2-851D-E5F652C25A99}"/>
          </ac:spMkLst>
        </pc:spChg>
        <pc:spChg chg="mod">
          <ac:chgData name="Andreas Benedictow" userId="e251fadf-16f4-4c88-b2c0-d8c4cd891c2a" providerId="ADAL" clId="{0D3BDDE2-E88A-4E8D-A17C-CF61A9A41C86}" dt="2022-10-06T17:22:39.667" v="268" actId="20577"/>
          <ac:spMkLst>
            <pc:docMk/>
            <pc:sldMk cId="896002109" sldId="259"/>
            <ac:spMk id="5" creationId="{1E8A7A64-34DF-43BB-954C-68720DEF1ED4}"/>
          </ac:spMkLst>
        </pc:spChg>
        <pc:spChg chg="del mod">
          <ac:chgData name="Andreas Benedictow" userId="e251fadf-16f4-4c88-b2c0-d8c4cd891c2a" providerId="ADAL" clId="{0D3BDDE2-E88A-4E8D-A17C-CF61A9A41C86}" dt="2022-10-06T15:51:54.575" v="235" actId="478"/>
          <ac:spMkLst>
            <pc:docMk/>
            <pc:sldMk cId="896002109" sldId="259"/>
            <ac:spMk id="6" creationId="{3D22DDDA-9DE4-498E-ACF4-7CCFECE49DE6}"/>
          </ac:spMkLst>
        </pc:spChg>
      </pc:sldChg>
      <pc:sldChg chg="modSp mod">
        <pc:chgData name="Andreas Benedictow" userId="e251fadf-16f4-4c88-b2c0-d8c4cd891c2a" providerId="ADAL" clId="{0D3BDDE2-E88A-4E8D-A17C-CF61A9A41C86}" dt="2022-10-06T17:26:06.411" v="269" actId="20577"/>
        <pc:sldMkLst>
          <pc:docMk/>
          <pc:sldMk cId="3510272984" sldId="264"/>
        </pc:sldMkLst>
        <pc:spChg chg="mod">
          <ac:chgData name="Andreas Benedictow" userId="e251fadf-16f4-4c88-b2c0-d8c4cd891c2a" providerId="ADAL" clId="{0D3BDDE2-E88A-4E8D-A17C-CF61A9A41C86}" dt="2022-10-06T17:26:06.411" v="269" actId="20577"/>
          <ac:spMkLst>
            <pc:docMk/>
            <pc:sldMk cId="3510272984" sldId="264"/>
            <ac:spMk id="3" creationId="{9E56F0DA-0C33-4951-BF07-00A42B5B4E31}"/>
          </ac:spMkLst>
        </pc:spChg>
      </pc:sldChg>
      <pc:sldChg chg="modSp mod">
        <pc:chgData name="Andreas Benedictow" userId="e251fadf-16f4-4c88-b2c0-d8c4cd891c2a" providerId="ADAL" clId="{0D3BDDE2-E88A-4E8D-A17C-CF61A9A41C86}" dt="2022-10-06T17:27:01.836" v="270" actId="14100"/>
        <pc:sldMkLst>
          <pc:docMk/>
          <pc:sldMk cId="147554788" sldId="266"/>
        </pc:sldMkLst>
        <pc:graphicFrameChg chg="modGraphic">
          <ac:chgData name="Andreas Benedictow" userId="e251fadf-16f4-4c88-b2c0-d8c4cd891c2a" providerId="ADAL" clId="{0D3BDDE2-E88A-4E8D-A17C-CF61A9A41C86}" dt="2022-10-06T17:27:01.836" v="270" actId="14100"/>
          <ac:graphicFrameMkLst>
            <pc:docMk/>
            <pc:sldMk cId="147554788" sldId="266"/>
            <ac:graphicFrameMk id="4" creationId="{AC5A946C-CCB0-7D60-3A77-69775CAFE0F9}"/>
          </ac:graphicFrameMkLst>
        </pc:graphicFrameChg>
      </pc:sldChg>
      <pc:sldChg chg="modSp mod">
        <pc:chgData name="Andreas Benedictow" userId="e251fadf-16f4-4c88-b2c0-d8c4cd891c2a" providerId="ADAL" clId="{0D3BDDE2-E88A-4E8D-A17C-CF61A9A41C86}" dt="2022-10-10T09:14:15.517" v="292" actId="20577"/>
        <pc:sldMkLst>
          <pc:docMk/>
          <pc:sldMk cId="3836130264" sldId="282"/>
        </pc:sldMkLst>
        <pc:spChg chg="mod">
          <ac:chgData name="Andreas Benedictow" userId="e251fadf-16f4-4c88-b2c0-d8c4cd891c2a" providerId="ADAL" clId="{0D3BDDE2-E88A-4E8D-A17C-CF61A9A41C86}" dt="2022-10-10T09:14:15.517" v="292" actId="20577"/>
          <ac:spMkLst>
            <pc:docMk/>
            <pc:sldMk cId="3836130264" sldId="282"/>
            <ac:spMk id="8" creationId="{842FA2FF-C345-A6CD-25DE-6E3E19B361AD}"/>
          </ac:spMkLst>
        </pc:spChg>
      </pc:sldChg>
      <pc:sldMasterChg chg="modSldLayout">
        <pc:chgData name="Andreas Benedictow" userId="e251fadf-16f4-4c88-b2c0-d8c4cd891c2a" providerId="ADAL" clId="{0D3BDDE2-E88A-4E8D-A17C-CF61A9A41C86}" dt="2022-10-06T15:41:26.682" v="3" actId="313"/>
        <pc:sldMasterMkLst>
          <pc:docMk/>
          <pc:sldMasterMk cId="4210629792" sldId="2147483660"/>
        </pc:sldMasterMkLst>
        <pc:sldLayoutChg chg="modSp mod">
          <pc:chgData name="Andreas Benedictow" userId="e251fadf-16f4-4c88-b2c0-d8c4cd891c2a" providerId="ADAL" clId="{0D3BDDE2-E88A-4E8D-A17C-CF61A9A41C86}" dt="2022-10-06T15:41:26.682" v="3" actId="313"/>
          <pc:sldLayoutMkLst>
            <pc:docMk/>
            <pc:sldMasterMk cId="4210629792" sldId="2147483660"/>
            <pc:sldLayoutMk cId="2110830415" sldId="2147483662"/>
          </pc:sldLayoutMkLst>
          <pc:spChg chg="mod">
            <ac:chgData name="Andreas Benedictow" userId="e251fadf-16f4-4c88-b2c0-d8c4cd891c2a" providerId="ADAL" clId="{0D3BDDE2-E88A-4E8D-A17C-CF61A9A41C86}" dt="2022-10-06T15:41:26.682" v="3" actId="313"/>
            <ac:spMkLst>
              <pc:docMk/>
              <pc:sldMasterMk cId="4210629792" sldId="2147483660"/>
              <pc:sldLayoutMk cId="2110830415" sldId="2147483662"/>
              <ac:spMk id="18" creationId="{AF999388-3369-4F41-AC8C-8B96A3B8B5F6}"/>
            </ac:spMkLst>
          </pc:spChg>
        </pc:sldLayoutChg>
      </pc:sldMasterChg>
    </pc:docChg>
  </pc:docChgLst>
  <pc:docChgLst>
    <pc:chgData name="Marte Marie Frisell" userId="88672537-50ef-4dff-9199-6840d6c8b5a9" providerId="ADAL" clId="{1CC3603B-AEC4-4EBC-8E62-A0E5B04E589B}"/>
    <pc:docChg chg="undo custSel modSld sldOrd">
      <pc:chgData name="Marte Marie Frisell" userId="88672537-50ef-4dff-9199-6840d6c8b5a9" providerId="ADAL" clId="{1CC3603B-AEC4-4EBC-8E62-A0E5B04E589B}" dt="2022-09-30T14:20:08.224" v="404" actId="20577"/>
      <pc:docMkLst>
        <pc:docMk/>
      </pc:docMkLst>
      <pc:sldChg chg="modSp mod">
        <pc:chgData name="Marte Marie Frisell" userId="88672537-50ef-4dff-9199-6840d6c8b5a9" providerId="ADAL" clId="{1CC3603B-AEC4-4EBC-8E62-A0E5B04E589B}" dt="2022-09-30T14:20:08.224" v="404" actId="20577"/>
        <pc:sldMkLst>
          <pc:docMk/>
          <pc:sldMk cId="896002109" sldId="259"/>
        </pc:sldMkLst>
        <pc:spChg chg="mod">
          <ac:chgData name="Marte Marie Frisell" userId="88672537-50ef-4dff-9199-6840d6c8b5a9" providerId="ADAL" clId="{1CC3603B-AEC4-4EBC-8E62-A0E5B04E589B}" dt="2022-09-30T14:20:08.224" v="404" actId="20577"/>
          <ac:spMkLst>
            <pc:docMk/>
            <pc:sldMk cId="896002109" sldId="259"/>
            <ac:spMk id="5" creationId="{1E8A7A64-34DF-43BB-954C-68720DEF1ED4}"/>
          </ac:spMkLst>
        </pc:spChg>
      </pc:sldChg>
      <pc:sldChg chg="modSp mod">
        <pc:chgData name="Marte Marie Frisell" userId="88672537-50ef-4dff-9199-6840d6c8b5a9" providerId="ADAL" clId="{1CC3603B-AEC4-4EBC-8E62-A0E5B04E589B}" dt="2022-09-30T06:32:39.504" v="0" actId="13926"/>
        <pc:sldMkLst>
          <pc:docMk/>
          <pc:sldMk cId="4227913639" sldId="261"/>
        </pc:sldMkLst>
        <pc:spChg chg="mod">
          <ac:chgData name="Marte Marie Frisell" userId="88672537-50ef-4dff-9199-6840d6c8b5a9" providerId="ADAL" clId="{1CC3603B-AEC4-4EBC-8E62-A0E5B04E589B}" dt="2022-09-30T06:32:39.504" v="0" actId="13926"/>
          <ac:spMkLst>
            <pc:docMk/>
            <pc:sldMk cId="4227913639" sldId="261"/>
            <ac:spMk id="3" creationId="{6492862D-89D0-469B-9B7F-A96A7E7667E2}"/>
          </ac:spMkLst>
        </pc:spChg>
      </pc:sldChg>
      <pc:sldChg chg="modSp mod">
        <pc:chgData name="Marte Marie Frisell" userId="88672537-50ef-4dff-9199-6840d6c8b5a9" providerId="ADAL" clId="{1CC3603B-AEC4-4EBC-8E62-A0E5B04E589B}" dt="2022-09-30T11:45:45.863" v="337" actId="6549"/>
        <pc:sldMkLst>
          <pc:docMk/>
          <pc:sldMk cId="3231943566" sldId="262"/>
        </pc:sldMkLst>
        <pc:spChg chg="mod">
          <ac:chgData name="Marte Marie Frisell" userId="88672537-50ef-4dff-9199-6840d6c8b5a9" providerId="ADAL" clId="{1CC3603B-AEC4-4EBC-8E62-A0E5B04E589B}" dt="2022-09-30T11:45:45.863" v="337" actId="6549"/>
          <ac:spMkLst>
            <pc:docMk/>
            <pc:sldMk cId="3231943566" sldId="262"/>
            <ac:spMk id="3" creationId="{A2B64911-99D7-4000-862B-A9755BD58BEE}"/>
          </ac:spMkLst>
        </pc:spChg>
      </pc:sldChg>
      <pc:sldChg chg="modSp mod">
        <pc:chgData name="Marte Marie Frisell" userId="88672537-50ef-4dff-9199-6840d6c8b5a9" providerId="ADAL" clId="{1CC3603B-AEC4-4EBC-8E62-A0E5B04E589B}" dt="2022-09-30T11:45:59.272" v="352" actId="20577"/>
        <pc:sldMkLst>
          <pc:docMk/>
          <pc:sldMk cId="1774366261" sldId="263"/>
        </pc:sldMkLst>
        <pc:spChg chg="mod">
          <ac:chgData name="Marte Marie Frisell" userId="88672537-50ef-4dff-9199-6840d6c8b5a9" providerId="ADAL" clId="{1CC3603B-AEC4-4EBC-8E62-A0E5B04E589B}" dt="2022-09-30T11:45:59.272" v="352" actId="20577"/>
          <ac:spMkLst>
            <pc:docMk/>
            <pc:sldMk cId="1774366261" sldId="263"/>
            <ac:spMk id="3" creationId="{323EC9A4-C2EE-47DD-98D9-FB2B5579D56F}"/>
          </ac:spMkLst>
        </pc:spChg>
      </pc:sldChg>
      <pc:sldChg chg="modSp ord">
        <pc:chgData name="Marte Marie Frisell" userId="88672537-50ef-4dff-9199-6840d6c8b5a9" providerId="ADAL" clId="{1CC3603B-AEC4-4EBC-8E62-A0E5B04E589B}" dt="2022-09-30T14:12:14.031" v="383" actId="20577"/>
        <pc:sldMkLst>
          <pc:docMk/>
          <pc:sldMk cId="3510272984" sldId="264"/>
        </pc:sldMkLst>
        <pc:graphicFrameChg chg="mod">
          <ac:chgData name="Marte Marie Frisell" userId="88672537-50ef-4dff-9199-6840d6c8b5a9" providerId="ADAL" clId="{1CC3603B-AEC4-4EBC-8E62-A0E5B04E589B}" dt="2022-09-30T14:12:14.031" v="383" actId="20577"/>
          <ac:graphicFrameMkLst>
            <pc:docMk/>
            <pc:sldMk cId="3510272984" sldId="264"/>
            <ac:graphicFrameMk id="7" creationId="{ACFF936A-2DD7-481B-A56C-69AA9415B4F0}"/>
          </ac:graphicFrameMkLst>
        </pc:graphicFrameChg>
      </pc:sldChg>
      <pc:sldChg chg="modSp ord">
        <pc:chgData name="Marte Marie Frisell" userId="88672537-50ef-4dff-9199-6840d6c8b5a9" providerId="ADAL" clId="{1CC3603B-AEC4-4EBC-8E62-A0E5B04E589B}" dt="2022-09-30T14:12:20.443" v="396" actId="20577"/>
        <pc:sldMkLst>
          <pc:docMk/>
          <pc:sldMk cId="2759248883" sldId="265"/>
        </pc:sldMkLst>
        <pc:graphicFrameChg chg="mod">
          <ac:chgData name="Marte Marie Frisell" userId="88672537-50ef-4dff-9199-6840d6c8b5a9" providerId="ADAL" clId="{1CC3603B-AEC4-4EBC-8E62-A0E5B04E589B}" dt="2022-09-30T14:12:20.443" v="396" actId="20577"/>
          <ac:graphicFrameMkLst>
            <pc:docMk/>
            <pc:sldMk cId="2759248883" sldId="265"/>
            <ac:graphicFrameMk id="7" creationId="{87795B1D-5853-4F44-B5C5-2DE44DECAEAC}"/>
          </ac:graphicFrameMkLst>
        </pc:graphicFrameChg>
      </pc:sldChg>
      <pc:sldChg chg="ord">
        <pc:chgData name="Marte Marie Frisell" userId="88672537-50ef-4dff-9199-6840d6c8b5a9" providerId="ADAL" clId="{1CC3603B-AEC4-4EBC-8E62-A0E5B04E589B}" dt="2022-09-30T14:12:03.516" v="366"/>
        <pc:sldMkLst>
          <pc:docMk/>
          <pc:sldMk cId="147554788" sldId="266"/>
        </pc:sldMkLst>
      </pc:sldChg>
      <pc:sldChg chg="addSp delSp modSp mod">
        <pc:chgData name="Marte Marie Frisell" userId="88672537-50ef-4dff-9199-6840d6c8b5a9" providerId="ADAL" clId="{1CC3603B-AEC4-4EBC-8E62-A0E5B04E589B}" dt="2022-09-30T11:46:54.916" v="364" actId="1035"/>
        <pc:sldMkLst>
          <pc:docMk/>
          <pc:sldMk cId="4159957464" sldId="267"/>
        </pc:sldMkLst>
        <pc:spChg chg="add del mod">
          <ac:chgData name="Marte Marie Frisell" userId="88672537-50ef-4dff-9199-6840d6c8b5a9" providerId="ADAL" clId="{1CC3603B-AEC4-4EBC-8E62-A0E5B04E589B}" dt="2022-09-30T11:46:54.916" v="364" actId="1035"/>
          <ac:spMkLst>
            <pc:docMk/>
            <pc:sldMk cId="4159957464" sldId="267"/>
            <ac:spMk id="3" creationId="{19327264-4F74-4A7C-9D31-AD23AB6CC8F2}"/>
          </ac:spMkLst>
        </pc:spChg>
      </pc:sldChg>
    </pc:docChg>
  </pc:docChgLst>
  <pc:docChgLst>
    <pc:chgData name="Andreas Benedictow" userId="e251fadf-16f4-4c88-b2c0-d8c4cd891c2a" providerId="ADAL" clId="{B9906766-51DA-43FF-8C44-C9BA775FF13A}"/>
    <pc:docChg chg="undo redo custSel addSld delSld modSld">
      <pc:chgData name="Andreas Benedictow" userId="e251fadf-16f4-4c88-b2c0-d8c4cd891c2a" providerId="ADAL" clId="{B9906766-51DA-43FF-8C44-C9BA775FF13A}" dt="2022-10-01T14:42:41.631" v="835" actId="20577"/>
      <pc:docMkLst>
        <pc:docMk/>
      </pc:docMkLst>
      <pc:sldChg chg="del">
        <pc:chgData name="Andreas Benedictow" userId="e251fadf-16f4-4c88-b2c0-d8c4cd891c2a" providerId="ADAL" clId="{B9906766-51DA-43FF-8C44-C9BA775FF13A}" dt="2022-10-01T14:42:16.905" v="833" actId="47"/>
        <pc:sldMkLst>
          <pc:docMk/>
          <pc:sldMk cId="4115640021" sldId="257"/>
        </pc:sldMkLst>
      </pc:sldChg>
      <pc:sldChg chg="modSp mod">
        <pc:chgData name="Andreas Benedictow" userId="e251fadf-16f4-4c88-b2c0-d8c4cd891c2a" providerId="ADAL" clId="{B9906766-51DA-43FF-8C44-C9BA775FF13A}" dt="2022-09-30T18:42:38.875" v="832" actId="20577"/>
        <pc:sldMkLst>
          <pc:docMk/>
          <pc:sldMk cId="896002109" sldId="259"/>
        </pc:sldMkLst>
        <pc:spChg chg="mod">
          <ac:chgData name="Andreas Benedictow" userId="e251fadf-16f4-4c88-b2c0-d8c4cd891c2a" providerId="ADAL" clId="{B9906766-51DA-43FF-8C44-C9BA775FF13A}" dt="2022-09-30T18:42:38.875" v="832" actId="20577"/>
          <ac:spMkLst>
            <pc:docMk/>
            <pc:sldMk cId="896002109" sldId="259"/>
            <ac:spMk id="5" creationId="{1E8A7A64-34DF-43BB-954C-68720DEF1ED4}"/>
          </ac:spMkLst>
        </pc:spChg>
        <pc:spChg chg="mod">
          <ac:chgData name="Andreas Benedictow" userId="e251fadf-16f4-4c88-b2c0-d8c4cd891c2a" providerId="ADAL" clId="{B9906766-51DA-43FF-8C44-C9BA775FF13A}" dt="2022-09-30T16:58:39.022" v="731" actId="6549"/>
          <ac:spMkLst>
            <pc:docMk/>
            <pc:sldMk cId="896002109" sldId="259"/>
            <ac:spMk id="6" creationId="{3D22DDDA-9DE4-498E-ACF4-7CCFECE49DE6}"/>
          </ac:spMkLst>
        </pc:spChg>
      </pc:sldChg>
      <pc:sldChg chg="modSp mod">
        <pc:chgData name="Andreas Benedictow" userId="e251fadf-16f4-4c88-b2c0-d8c4cd891c2a" providerId="ADAL" clId="{B9906766-51DA-43FF-8C44-C9BA775FF13A}" dt="2022-09-30T17:58:56.926" v="811" actId="1076"/>
        <pc:sldMkLst>
          <pc:docMk/>
          <pc:sldMk cId="3970472295" sldId="260"/>
        </pc:sldMkLst>
        <pc:picChg chg="mod">
          <ac:chgData name="Andreas Benedictow" userId="e251fadf-16f4-4c88-b2c0-d8c4cd891c2a" providerId="ADAL" clId="{B9906766-51DA-43FF-8C44-C9BA775FF13A}" dt="2022-09-30T17:57:45.754" v="797" actId="14100"/>
          <ac:picMkLst>
            <pc:docMk/>
            <pc:sldMk cId="3970472295" sldId="260"/>
            <ac:picMk id="6" creationId="{9A566B1D-9C88-C4DA-D14C-4AE1CF90979C}"/>
          </ac:picMkLst>
        </pc:picChg>
        <pc:picChg chg="mod">
          <ac:chgData name="Andreas Benedictow" userId="e251fadf-16f4-4c88-b2c0-d8c4cd891c2a" providerId="ADAL" clId="{B9906766-51DA-43FF-8C44-C9BA775FF13A}" dt="2022-09-30T17:58:56.926" v="811" actId="1076"/>
          <ac:picMkLst>
            <pc:docMk/>
            <pc:sldMk cId="3970472295" sldId="260"/>
            <ac:picMk id="7" creationId="{16979034-5DC9-D85D-0E0F-CD31C638E3B1}"/>
          </ac:picMkLst>
        </pc:picChg>
      </pc:sldChg>
      <pc:sldChg chg="modSp mod">
        <pc:chgData name="Andreas Benedictow" userId="e251fadf-16f4-4c88-b2c0-d8c4cd891c2a" providerId="ADAL" clId="{B9906766-51DA-43FF-8C44-C9BA775FF13A}" dt="2022-09-30T18:00:16.095" v="815" actId="14100"/>
        <pc:sldMkLst>
          <pc:docMk/>
          <pc:sldMk cId="4227913639" sldId="261"/>
        </pc:sldMkLst>
        <pc:picChg chg="mod">
          <ac:chgData name="Andreas Benedictow" userId="e251fadf-16f4-4c88-b2c0-d8c4cd891c2a" providerId="ADAL" clId="{B9906766-51DA-43FF-8C44-C9BA775FF13A}" dt="2022-09-30T17:57:23.560" v="794" actId="14100"/>
          <ac:picMkLst>
            <pc:docMk/>
            <pc:sldMk cId="4227913639" sldId="261"/>
            <ac:picMk id="6" creationId="{7A4ACD15-1719-2DA7-8ADE-4750F2F3B26B}"/>
          </ac:picMkLst>
        </pc:picChg>
        <pc:picChg chg="mod">
          <ac:chgData name="Andreas Benedictow" userId="e251fadf-16f4-4c88-b2c0-d8c4cd891c2a" providerId="ADAL" clId="{B9906766-51DA-43FF-8C44-C9BA775FF13A}" dt="2022-09-30T18:00:16.095" v="815" actId="14100"/>
          <ac:picMkLst>
            <pc:docMk/>
            <pc:sldMk cId="4227913639" sldId="261"/>
            <ac:picMk id="7" creationId="{1618E4E1-D422-C114-4889-0BD634CE0ADA}"/>
          </ac:picMkLst>
        </pc:picChg>
      </pc:sldChg>
      <pc:sldChg chg="modSp mod">
        <pc:chgData name="Andreas Benedictow" userId="e251fadf-16f4-4c88-b2c0-d8c4cd891c2a" providerId="ADAL" clId="{B9906766-51DA-43FF-8C44-C9BA775FF13A}" dt="2022-09-30T17:59:53.021" v="812" actId="14100"/>
        <pc:sldMkLst>
          <pc:docMk/>
          <pc:sldMk cId="3231943566" sldId="262"/>
        </pc:sldMkLst>
        <pc:graphicFrameChg chg="mod">
          <ac:chgData name="Andreas Benedictow" userId="e251fadf-16f4-4c88-b2c0-d8c4cd891c2a" providerId="ADAL" clId="{B9906766-51DA-43FF-8C44-C9BA775FF13A}" dt="2022-09-30T17:59:53.021" v="812" actId="14100"/>
          <ac:graphicFrameMkLst>
            <pc:docMk/>
            <pc:sldMk cId="3231943566" sldId="262"/>
            <ac:graphicFrameMk id="13" creationId="{8B0D4828-084F-4AEE-A7E1-BA04585F0C2A}"/>
          </ac:graphicFrameMkLst>
        </pc:graphicFrameChg>
        <pc:picChg chg="mod">
          <ac:chgData name="Andreas Benedictow" userId="e251fadf-16f4-4c88-b2c0-d8c4cd891c2a" providerId="ADAL" clId="{B9906766-51DA-43FF-8C44-C9BA775FF13A}" dt="2022-09-30T17:58:06.444" v="800" actId="1076"/>
          <ac:picMkLst>
            <pc:docMk/>
            <pc:sldMk cId="3231943566" sldId="262"/>
            <ac:picMk id="9" creationId="{1A67DA6C-B22B-B468-3F07-251ECFA7E037}"/>
          </ac:picMkLst>
        </pc:picChg>
      </pc:sldChg>
      <pc:sldChg chg="modSp mod">
        <pc:chgData name="Andreas Benedictow" userId="e251fadf-16f4-4c88-b2c0-d8c4cd891c2a" providerId="ADAL" clId="{B9906766-51DA-43FF-8C44-C9BA775FF13A}" dt="2022-09-30T18:00:01.165" v="813" actId="14100"/>
        <pc:sldMkLst>
          <pc:docMk/>
          <pc:sldMk cId="1774366261" sldId="263"/>
        </pc:sldMkLst>
        <pc:graphicFrameChg chg="mod">
          <ac:chgData name="Andreas Benedictow" userId="e251fadf-16f4-4c88-b2c0-d8c4cd891c2a" providerId="ADAL" clId="{B9906766-51DA-43FF-8C44-C9BA775FF13A}" dt="2022-09-30T18:00:01.165" v="813" actId="14100"/>
          <ac:graphicFrameMkLst>
            <pc:docMk/>
            <pc:sldMk cId="1774366261" sldId="263"/>
            <ac:graphicFrameMk id="8" creationId="{9613F964-62D4-413F-BD7C-8052E8F5C003}"/>
          </ac:graphicFrameMkLst>
        </pc:graphicFrameChg>
        <pc:picChg chg="mod">
          <ac:chgData name="Andreas Benedictow" userId="e251fadf-16f4-4c88-b2c0-d8c4cd891c2a" providerId="ADAL" clId="{B9906766-51DA-43FF-8C44-C9BA775FF13A}" dt="2022-09-30T17:58:12.179" v="801" actId="1076"/>
          <ac:picMkLst>
            <pc:docMk/>
            <pc:sldMk cId="1774366261" sldId="263"/>
            <ac:picMk id="7" creationId="{8CC4E172-6410-E306-A548-BB7C1852BC3D}"/>
          </ac:picMkLst>
        </pc:picChg>
      </pc:sldChg>
      <pc:sldChg chg="modSp mod">
        <pc:chgData name="Andreas Benedictow" userId="e251fadf-16f4-4c88-b2c0-d8c4cd891c2a" providerId="ADAL" clId="{B9906766-51DA-43FF-8C44-C9BA775FF13A}" dt="2022-09-30T16:10:33.859" v="726" actId="20577"/>
        <pc:sldMkLst>
          <pc:docMk/>
          <pc:sldMk cId="4159957464" sldId="267"/>
        </pc:sldMkLst>
        <pc:spChg chg="mod">
          <ac:chgData name="Andreas Benedictow" userId="e251fadf-16f4-4c88-b2c0-d8c4cd891c2a" providerId="ADAL" clId="{B9906766-51DA-43FF-8C44-C9BA775FF13A}" dt="2022-09-30T16:10:33.859" v="726" actId="20577"/>
          <ac:spMkLst>
            <pc:docMk/>
            <pc:sldMk cId="4159957464" sldId="267"/>
            <ac:spMk id="3" creationId="{19327264-4F74-4A7C-9D31-AD23AB6CC8F2}"/>
          </ac:spMkLst>
        </pc:spChg>
      </pc:sldChg>
      <pc:sldChg chg="add del">
        <pc:chgData name="Andreas Benedictow" userId="e251fadf-16f4-4c88-b2c0-d8c4cd891c2a" providerId="ADAL" clId="{B9906766-51DA-43FF-8C44-C9BA775FF13A}" dt="2022-09-30T14:49:04.595" v="311" actId="2696"/>
        <pc:sldMkLst>
          <pc:docMk/>
          <pc:sldMk cId="3588621491" sldId="269"/>
        </pc:sldMkLst>
      </pc:sldChg>
      <pc:sldChg chg="add del">
        <pc:chgData name="Andreas Benedictow" userId="e251fadf-16f4-4c88-b2c0-d8c4cd891c2a" providerId="ADAL" clId="{B9906766-51DA-43FF-8C44-C9BA775FF13A}" dt="2022-09-30T16:13:12.101" v="728"/>
        <pc:sldMkLst>
          <pc:docMk/>
          <pc:sldMk cId="3883678005" sldId="269"/>
        </pc:sldMkLst>
      </pc:sldChg>
      <pc:sldChg chg="modSp add mod">
        <pc:chgData name="Andreas Benedictow" userId="e251fadf-16f4-4c88-b2c0-d8c4cd891c2a" providerId="ADAL" clId="{B9906766-51DA-43FF-8C44-C9BA775FF13A}" dt="2022-10-01T14:42:41.631" v="835" actId="20577"/>
        <pc:sldMkLst>
          <pc:docMk/>
          <pc:sldMk cId="3836130264" sldId="282"/>
        </pc:sldMkLst>
        <pc:spChg chg="mod">
          <ac:chgData name="Andreas Benedictow" userId="e251fadf-16f4-4c88-b2c0-d8c4cd891c2a" providerId="ADAL" clId="{B9906766-51DA-43FF-8C44-C9BA775FF13A}" dt="2022-10-01T14:42:41.631" v="835" actId="20577"/>
          <ac:spMkLst>
            <pc:docMk/>
            <pc:sldMk cId="3836130264" sldId="282"/>
            <ac:spMk id="8" creationId="{842FA2FF-C345-A6CD-25DE-6E3E19B361AD}"/>
          </ac:spMkLst>
        </pc:spChg>
      </pc:sldChg>
    </pc:docChg>
  </pc:docChgLst>
  <pc:docChgLst>
    <pc:chgData name="Mathias Iversen" userId="dea6d89c-6f8a-44b0-80c2-5d37afda12c9" providerId="ADAL" clId="{EA388E2A-9109-426B-A0E2-BA3CEF8B3679}"/>
    <pc:docChg chg="undo custSel modSld">
      <pc:chgData name="Mathias Iversen" userId="dea6d89c-6f8a-44b0-80c2-5d37afda12c9" providerId="ADAL" clId="{EA388E2A-9109-426B-A0E2-BA3CEF8B3679}" dt="2022-09-30T18:05:38.382" v="209" actId="20577"/>
      <pc:docMkLst>
        <pc:docMk/>
      </pc:docMkLst>
      <pc:sldChg chg="modSp mod">
        <pc:chgData name="Mathias Iversen" userId="dea6d89c-6f8a-44b0-80c2-5d37afda12c9" providerId="ADAL" clId="{EA388E2A-9109-426B-A0E2-BA3CEF8B3679}" dt="2022-09-29T07:23:59.791" v="12" actId="13926"/>
        <pc:sldMkLst>
          <pc:docMk/>
          <pc:sldMk cId="2921733838" sldId="256"/>
        </pc:sldMkLst>
        <pc:spChg chg="mod">
          <ac:chgData name="Mathias Iversen" userId="dea6d89c-6f8a-44b0-80c2-5d37afda12c9" providerId="ADAL" clId="{EA388E2A-9109-426B-A0E2-BA3CEF8B3679}" dt="2022-09-29T07:23:59.791" v="12" actId="13926"/>
          <ac:spMkLst>
            <pc:docMk/>
            <pc:sldMk cId="2921733838" sldId="256"/>
            <ac:spMk id="10" creationId="{B69A85C2-560C-48D5-B2E2-E0F8F842FD36}"/>
          </ac:spMkLst>
        </pc:spChg>
      </pc:sldChg>
      <pc:sldChg chg="modSp mod">
        <pc:chgData name="Mathias Iversen" userId="dea6d89c-6f8a-44b0-80c2-5d37afda12c9" providerId="ADAL" clId="{EA388E2A-9109-426B-A0E2-BA3CEF8B3679}" dt="2022-09-30T09:07:06.565" v="200" actId="20577"/>
        <pc:sldMkLst>
          <pc:docMk/>
          <pc:sldMk cId="2266341024" sldId="258"/>
        </pc:sldMkLst>
        <pc:spChg chg="mod">
          <ac:chgData name="Mathias Iversen" userId="dea6d89c-6f8a-44b0-80c2-5d37afda12c9" providerId="ADAL" clId="{EA388E2A-9109-426B-A0E2-BA3CEF8B3679}" dt="2022-09-29T07:24:21.258" v="18" actId="13926"/>
          <ac:spMkLst>
            <pc:docMk/>
            <pc:sldMk cId="2266341024" sldId="258"/>
            <ac:spMk id="5" creationId="{DCB85E03-0B2F-42F1-9007-A95BF715A50A}"/>
          </ac:spMkLst>
        </pc:spChg>
        <pc:spChg chg="mod">
          <ac:chgData name="Mathias Iversen" userId="dea6d89c-6f8a-44b0-80c2-5d37afda12c9" providerId="ADAL" clId="{EA388E2A-9109-426B-A0E2-BA3CEF8B3679}" dt="2022-09-29T07:24:15.964" v="13" actId="13926"/>
          <ac:spMkLst>
            <pc:docMk/>
            <pc:sldMk cId="2266341024" sldId="258"/>
            <ac:spMk id="7" creationId="{A520775E-5075-45E6-A50A-04E4D42EAF3E}"/>
          </ac:spMkLst>
        </pc:spChg>
        <pc:spChg chg="mod">
          <ac:chgData name="Mathias Iversen" userId="dea6d89c-6f8a-44b0-80c2-5d37afda12c9" providerId="ADAL" clId="{EA388E2A-9109-426B-A0E2-BA3CEF8B3679}" dt="2022-09-29T07:39:26.581" v="114" actId="13926"/>
          <ac:spMkLst>
            <pc:docMk/>
            <pc:sldMk cId="2266341024" sldId="258"/>
            <ac:spMk id="8" creationId="{E5A98933-AC8C-4903-A2E5-17FCC5FBBC66}"/>
          </ac:spMkLst>
        </pc:spChg>
        <pc:spChg chg="mod">
          <ac:chgData name="Mathias Iversen" userId="dea6d89c-6f8a-44b0-80c2-5d37afda12c9" providerId="ADAL" clId="{EA388E2A-9109-426B-A0E2-BA3CEF8B3679}" dt="2022-09-29T07:24:15.964" v="13" actId="13926"/>
          <ac:spMkLst>
            <pc:docMk/>
            <pc:sldMk cId="2266341024" sldId="258"/>
            <ac:spMk id="9" creationId="{29E4AEA2-D6D7-44B7-8DEF-EB1A3917D576}"/>
          </ac:spMkLst>
        </pc:spChg>
        <pc:spChg chg="mod">
          <ac:chgData name="Mathias Iversen" userId="dea6d89c-6f8a-44b0-80c2-5d37afda12c9" providerId="ADAL" clId="{EA388E2A-9109-426B-A0E2-BA3CEF8B3679}" dt="2022-09-29T07:39:23.247" v="113" actId="13926"/>
          <ac:spMkLst>
            <pc:docMk/>
            <pc:sldMk cId="2266341024" sldId="258"/>
            <ac:spMk id="10" creationId="{2E9EBEB7-19CF-4E7A-9B6C-502E35EDACCE}"/>
          </ac:spMkLst>
        </pc:spChg>
        <pc:spChg chg="mod">
          <ac:chgData name="Mathias Iversen" userId="dea6d89c-6f8a-44b0-80c2-5d37afda12c9" providerId="ADAL" clId="{EA388E2A-9109-426B-A0E2-BA3CEF8B3679}" dt="2022-09-29T07:24:15.964" v="13" actId="13926"/>
          <ac:spMkLst>
            <pc:docMk/>
            <pc:sldMk cId="2266341024" sldId="258"/>
            <ac:spMk id="11" creationId="{37771598-A4AC-4670-8AF9-BD1A9A0B5FD6}"/>
          </ac:spMkLst>
        </pc:spChg>
        <pc:spChg chg="mod">
          <ac:chgData name="Mathias Iversen" userId="dea6d89c-6f8a-44b0-80c2-5d37afda12c9" providerId="ADAL" clId="{EA388E2A-9109-426B-A0E2-BA3CEF8B3679}" dt="2022-09-29T07:24:15.964" v="13" actId="13926"/>
          <ac:spMkLst>
            <pc:docMk/>
            <pc:sldMk cId="2266341024" sldId="258"/>
            <ac:spMk id="13" creationId="{7D9B9CA2-038E-484E-8A1A-D9FA8F874461}"/>
          </ac:spMkLst>
        </pc:spChg>
        <pc:spChg chg="mod">
          <ac:chgData name="Mathias Iversen" userId="dea6d89c-6f8a-44b0-80c2-5d37afda12c9" providerId="ADAL" clId="{EA388E2A-9109-426B-A0E2-BA3CEF8B3679}" dt="2022-09-29T07:24:25.026" v="19" actId="13926"/>
          <ac:spMkLst>
            <pc:docMk/>
            <pc:sldMk cId="2266341024" sldId="258"/>
            <ac:spMk id="15" creationId="{74CEA7D0-9A41-43C0-8F69-F80152925B55}"/>
          </ac:spMkLst>
        </pc:spChg>
        <pc:spChg chg="mod">
          <ac:chgData name="Mathias Iversen" userId="dea6d89c-6f8a-44b0-80c2-5d37afda12c9" providerId="ADAL" clId="{EA388E2A-9109-426B-A0E2-BA3CEF8B3679}" dt="2022-09-30T09:07:06.565" v="200" actId="20577"/>
          <ac:spMkLst>
            <pc:docMk/>
            <pc:sldMk cId="2266341024" sldId="258"/>
            <ac:spMk id="16" creationId="{4957F703-1885-40F1-9499-64EAC6608670}"/>
          </ac:spMkLst>
        </pc:spChg>
        <pc:spChg chg="mod">
          <ac:chgData name="Mathias Iversen" userId="dea6d89c-6f8a-44b0-80c2-5d37afda12c9" providerId="ADAL" clId="{EA388E2A-9109-426B-A0E2-BA3CEF8B3679}" dt="2022-09-29T07:24:15.964" v="13" actId="13926"/>
          <ac:spMkLst>
            <pc:docMk/>
            <pc:sldMk cId="2266341024" sldId="258"/>
            <ac:spMk id="17" creationId="{831E5632-021A-47A4-AAE9-1B3C9EB9837E}"/>
          </ac:spMkLst>
        </pc:spChg>
      </pc:sldChg>
      <pc:sldChg chg="modSp mod">
        <pc:chgData name="Mathias Iversen" userId="dea6d89c-6f8a-44b0-80c2-5d37afda12c9" providerId="ADAL" clId="{EA388E2A-9109-426B-A0E2-BA3CEF8B3679}" dt="2022-09-30T18:05:38.382" v="209" actId="20577"/>
        <pc:sldMkLst>
          <pc:docMk/>
          <pc:sldMk cId="896002109" sldId="259"/>
        </pc:sldMkLst>
        <pc:spChg chg="mod">
          <ac:chgData name="Mathias Iversen" userId="dea6d89c-6f8a-44b0-80c2-5d37afda12c9" providerId="ADAL" clId="{EA388E2A-9109-426B-A0E2-BA3CEF8B3679}" dt="2022-09-29T07:26:04.239" v="25" actId="13926"/>
          <ac:spMkLst>
            <pc:docMk/>
            <pc:sldMk cId="896002109" sldId="259"/>
            <ac:spMk id="3" creationId="{43909665-C217-4DB2-97FB-7DC8B46D243A}"/>
          </ac:spMkLst>
        </pc:spChg>
        <pc:spChg chg="mod">
          <ac:chgData name="Mathias Iversen" userId="dea6d89c-6f8a-44b0-80c2-5d37afda12c9" providerId="ADAL" clId="{EA388E2A-9109-426B-A0E2-BA3CEF8B3679}" dt="2022-09-30T09:07:23.474" v="207" actId="13926"/>
          <ac:spMkLst>
            <pc:docMk/>
            <pc:sldMk cId="896002109" sldId="259"/>
            <ac:spMk id="4" creationId="{E7C91537-7CFF-43F2-851D-E5F652C25A99}"/>
          </ac:spMkLst>
        </pc:spChg>
        <pc:spChg chg="mod">
          <ac:chgData name="Mathias Iversen" userId="dea6d89c-6f8a-44b0-80c2-5d37afda12c9" providerId="ADAL" clId="{EA388E2A-9109-426B-A0E2-BA3CEF8B3679}" dt="2022-09-30T18:05:38.382" v="209" actId="20577"/>
          <ac:spMkLst>
            <pc:docMk/>
            <pc:sldMk cId="896002109" sldId="259"/>
            <ac:spMk id="5" creationId="{1E8A7A64-34DF-43BB-954C-68720DEF1ED4}"/>
          </ac:spMkLst>
        </pc:spChg>
      </pc:sldChg>
      <pc:sldChg chg="addSp modSp mod">
        <pc:chgData name="Mathias Iversen" userId="dea6d89c-6f8a-44b0-80c2-5d37afda12c9" providerId="ADAL" clId="{EA388E2A-9109-426B-A0E2-BA3CEF8B3679}" dt="2022-09-29T07:26:54.513" v="41" actId="1076"/>
        <pc:sldMkLst>
          <pc:docMk/>
          <pc:sldMk cId="3970472295" sldId="260"/>
        </pc:sldMkLst>
        <pc:spChg chg="mod">
          <ac:chgData name="Mathias Iversen" userId="dea6d89c-6f8a-44b0-80c2-5d37afda12c9" providerId="ADAL" clId="{EA388E2A-9109-426B-A0E2-BA3CEF8B3679}" dt="2022-09-29T07:26:17.890" v="33" actId="13926"/>
          <ac:spMkLst>
            <pc:docMk/>
            <pc:sldMk cId="3970472295" sldId="260"/>
            <ac:spMk id="3" creationId="{B866CE4E-6058-4C29-BFC5-5B4F79318F87}"/>
          </ac:spMkLst>
        </pc:spChg>
        <pc:spChg chg="mod">
          <ac:chgData name="Mathias Iversen" userId="dea6d89c-6f8a-44b0-80c2-5d37afda12c9" providerId="ADAL" clId="{EA388E2A-9109-426B-A0E2-BA3CEF8B3679}" dt="2022-09-29T07:26:13.247" v="32" actId="13926"/>
          <ac:spMkLst>
            <pc:docMk/>
            <pc:sldMk cId="3970472295" sldId="260"/>
            <ac:spMk id="4" creationId="{08AB9232-4863-462B-955D-4E84A7303FF7}"/>
          </ac:spMkLst>
        </pc:spChg>
        <pc:picChg chg="add mod ord">
          <ac:chgData name="Mathias Iversen" userId="dea6d89c-6f8a-44b0-80c2-5d37afda12c9" providerId="ADAL" clId="{EA388E2A-9109-426B-A0E2-BA3CEF8B3679}" dt="2022-09-29T07:26:54.513" v="41" actId="1076"/>
          <ac:picMkLst>
            <pc:docMk/>
            <pc:sldMk cId="3970472295" sldId="260"/>
            <ac:picMk id="6" creationId="{9A566B1D-9C88-C4DA-D14C-4AE1CF90979C}"/>
          </ac:picMkLst>
        </pc:picChg>
        <pc:picChg chg="add mod">
          <ac:chgData name="Mathias Iversen" userId="dea6d89c-6f8a-44b0-80c2-5d37afda12c9" providerId="ADAL" clId="{EA388E2A-9109-426B-A0E2-BA3CEF8B3679}" dt="2022-09-29T07:26:47.389" v="38" actId="1076"/>
          <ac:picMkLst>
            <pc:docMk/>
            <pc:sldMk cId="3970472295" sldId="260"/>
            <ac:picMk id="7" creationId="{16979034-5DC9-D85D-0E0F-CD31C638E3B1}"/>
          </ac:picMkLst>
        </pc:picChg>
      </pc:sldChg>
      <pc:sldChg chg="addSp modSp mod">
        <pc:chgData name="Mathias Iversen" userId="dea6d89c-6f8a-44b0-80c2-5d37afda12c9" providerId="ADAL" clId="{EA388E2A-9109-426B-A0E2-BA3CEF8B3679}" dt="2022-09-29T07:27:29.446" v="54" actId="1076"/>
        <pc:sldMkLst>
          <pc:docMk/>
          <pc:sldMk cId="4227913639" sldId="261"/>
        </pc:sldMkLst>
        <pc:spChg chg="mod">
          <ac:chgData name="Mathias Iversen" userId="dea6d89c-6f8a-44b0-80c2-5d37afda12c9" providerId="ADAL" clId="{EA388E2A-9109-426B-A0E2-BA3CEF8B3679}" dt="2022-09-29T07:27:04.208" v="46" actId="13926"/>
          <ac:spMkLst>
            <pc:docMk/>
            <pc:sldMk cId="4227913639" sldId="261"/>
            <ac:spMk id="4" creationId="{DCD4FF8B-8E6F-4257-96B2-BCCDA6A41A74}"/>
          </ac:spMkLst>
        </pc:spChg>
        <pc:picChg chg="add mod ord">
          <ac:chgData name="Mathias Iversen" userId="dea6d89c-6f8a-44b0-80c2-5d37afda12c9" providerId="ADAL" clId="{EA388E2A-9109-426B-A0E2-BA3CEF8B3679}" dt="2022-09-29T07:27:21.316" v="52" actId="1076"/>
          <ac:picMkLst>
            <pc:docMk/>
            <pc:sldMk cId="4227913639" sldId="261"/>
            <ac:picMk id="6" creationId="{7A4ACD15-1719-2DA7-8ADE-4750F2F3B26B}"/>
          </ac:picMkLst>
        </pc:picChg>
        <pc:picChg chg="add mod">
          <ac:chgData name="Mathias Iversen" userId="dea6d89c-6f8a-44b0-80c2-5d37afda12c9" providerId="ADAL" clId="{EA388E2A-9109-426B-A0E2-BA3CEF8B3679}" dt="2022-09-29T07:27:29.446" v="54" actId="1076"/>
          <ac:picMkLst>
            <pc:docMk/>
            <pc:sldMk cId="4227913639" sldId="261"/>
            <ac:picMk id="7" creationId="{1618E4E1-D422-C114-4889-0BD634CE0ADA}"/>
          </ac:picMkLst>
        </pc:picChg>
      </pc:sldChg>
      <pc:sldChg chg="addSp delSp modSp mod">
        <pc:chgData name="Mathias Iversen" userId="dea6d89c-6f8a-44b0-80c2-5d37afda12c9" providerId="ADAL" clId="{EA388E2A-9109-426B-A0E2-BA3CEF8B3679}" dt="2022-09-29T07:41:59.581" v="140" actId="1076"/>
        <pc:sldMkLst>
          <pc:docMk/>
          <pc:sldMk cId="3231943566" sldId="262"/>
        </pc:sldMkLst>
        <pc:spChg chg="mod">
          <ac:chgData name="Mathias Iversen" userId="dea6d89c-6f8a-44b0-80c2-5d37afda12c9" providerId="ADAL" clId="{EA388E2A-9109-426B-A0E2-BA3CEF8B3679}" dt="2022-09-29T07:32:50.686" v="93" actId="13926"/>
          <ac:spMkLst>
            <pc:docMk/>
            <pc:sldMk cId="3231943566" sldId="262"/>
            <ac:spMk id="3" creationId="{A2B64911-99D7-4000-862B-A9755BD58BEE}"/>
          </ac:spMkLst>
        </pc:spChg>
        <pc:spChg chg="mod">
          <ac:chgData name="Mathias Iversen" userId="dea6d89c-6f8a-44b0-80c2-5d37afda12c9" providerId="ADAL" clId="{EA388E2A-9109-426B-A0E2-BA3CEF8B3679}" dt="2022-09-29T07:27:39.156" v="67" actId="13926"/>
          <ac:spMkLst>
            <pc:docMk/>
            <pc:sldMk cId="3231943566" sldId="262"/>
            <ac:spMk id="4" creationId="{E3A00041-9F7B-4C31-B4C3-014FF513433D}"/>
          </ac:spMkLst>
        </pc:spChg>
        <pc:spChg chg="add del">
          <ac:chgData name="Mathias Iversen" userId="dea6d89c-6f8a-44b0-80c2-5d37afda12c9" providerId="ADAL" clId="{EA388E2A-9109-426B-A0E2-BA3CEF8B3679}" dt="2022-09-29T07:40:53.334" v="116" actId="22"/>
          <ac:spMkLst>
            <pc:docMk/>
            <pc:sldMk cId="3231943566" sldId="262"/>
            <ac:spMk id="11" creationId="{3108F8CA-52FA-F144-F49C-0F1B603C49F3}"/>
          </ac:spMkLst>
        </pc:spChg>
        <pc:graphicFrameChg chg="add del mod">
          <ac:chgData name="Mathias Iversen" userId="dea6d89c-6f8a-44b0-80c2-5d37afda12c9" providerId="ADAL" clId="{EA388E2A-9109-426B-A0E2-BA3CEF8B3679}" dt="2022-09-29T07:41:32.730" v="127" actId="478"/>
          <ac:graphicFrameMkLst>
            <pc:docMk/>
            <pc:sldMk cId="3231943566" sldId="262"/>
            <ac:graphicFrameMk id="12" creationId="{8B0D4828-084F-4AEE-A7E1-BA04585F0C2A}"/>
          </ac:graphicFrameMkLst>
        </pc:graphicFrameChg>
        <pc:graphicFrameChg chg="add mod">
          <ac:chgData name="Mathias Iversen" userId="dea6d89c-6f8a-44b0-80c2-5d37afda12c9" providerId="ADAL" clId="{EA388E2A-9109-426B-A0E2-BA3CEF8B3679}" dt="2022-09-29T07:41:59.581" v="140" actId="1076"/>
          <ac:graphicFrameMkLst>
            <pc:docMk/>
            <pc:sldMk cId="3231943566" sldId="262"/>
            <ac:graphicFrameMk id="13" creationId="{8B0D4828-084F-4AEE-A7E1-BA04585F0C2A}"/>
          </ac:graphicFrameMkLst>
        </pc:graphicFrameChg>
        <pc:picChg chg="add del mod ord">
          <ac:chgData name="Mathias Iversen" userId="dea6d89c-6f8a-44b0-80c2-5d37afda12c9" providerId="ADAL" clId="{EA388E2A-9109-426B-A0E2-BA3CEF8B3679}" dt="2022-09-29T07:28:16.963" v="73" actId="478"/>
          <ac:picMkLst>
            <pc:docMk/>
            <pc:sldMk cId="3231943566" sldId="262"/>
            <ac:picMk id="7" creationId="{9E0EA9B6-BC13-1AF2-BF43-CFF82DAFFE4B}"/>
          </ac:picMkLst>
        </pc:picChg>
        <pc:picChg chg="add mod ord">
          <ac:chgData name="Mathias Iversen" userId="dea6d89c-6f8a-44b0-80c2-5d37afda12c9" providerId="ADAL" clId="{EA388E2A-9109-426B-A0E2-BA3CEF8B3679}" dt="2022-09-29T07:28:47.776" v="78" actId="1076"/>
          <ac:picMkLst>
            <pc:docMk/>
            <pc:sldMk cId="3231943566" sldId="262"/>
            <ac:picMk id="9" creationId="{1A67DA6C-B22B-B468-3F07-251ECFA7E037}"/>
          </ac:picMkLst>
        </pc:picChg>
      </pc:sldChg>
      <pc:sldChg chg="addSp modSp mod">
        <pc:chgData name="Mathias Iversen" userId="dea6d89c-6f8a-44b0-80c2-5d37afda12c9" providerId="ADAL" clId="{EA388E2A-9109-426B-A0E2-BA3CEF8B3679}" dt="2022-09-29T07:46:58.475" v="184" actId="1076"/>
        <pc:sldMkLst>
          <pc:docMk/>
          <pc:sldMk cId="1774366261" sldId="263"/>
        </pc:sldMkLst>
        <pc:spChg chg="mod">
          <ac:chgData name="Mathias Iversen" userId="dea6d89c-6f8a-44b0-80c2-5d37afda12c9" providerId="ADAL" clId="{EA388E2A-9109-426B-A0E2-BA3CEF8B3679}" dt="2022-09-29T07:32:39.564" v="92" actId="13926"/>
          <ac:spMkLst>
            <pc:docMk/>
            <pc:sldMk cId="1774366261" sldId="263"/>
            <ac:spMk id="3" creationId="{323EC9A4-C2EE-47DD-98D9-FB2B5579D56F}"/>
          </ac:spMkLst>
        </pc:spChg>
        <pc:spChg chg="mod">
          <ac:chgData name="Mathias Iversen" userId="dea6d89c-6f8a-44b0-80c2-5d37afda12c9" providerId="ADAL" clId="{EA388E2A-9109-426B-A0E2-BA3CEF8B3679}" dt="2022-09-29T07:31:56.011" v="91" actId="13926"/>
          <ac:spMkLst>
            <pc:docMk/>
            <pc:sldMk cId="1774366261" sldId="263"/>
            <ac:spMk id="4" creationId="{20706897-990D-4782-B6D1-23876FEFD5AF}"/>
          </ac:spMkLst>
        </pc:spChg>
        <pc:spChg chg="mod">
          <ac:chgData name="Mathias Iversen" userId="dea6d89c-6f8a-44b0-80c2-5d37afda12c9" providerId="ADAL" clId="{EA388E2A-9109-426B-A0E2-BA3CEF8B3679}" dt="2022-09-29T07:46:55.772" v="183" actId="1076"/>
          <ac:spMkLst>
            <pc:docMk/>
            <pc:sldMk cId="1774366261" sldId="263"/>
            <ac:spMk id="5" creationId="{7C96DA9C-781A-45CB-A198-B96C0BE1F98B}"/>
          </ac:spMkLst>
        </pc:spChg>
        <pc:graphicFrameChg chg="add mod">
          <ac:chgData name="Mathias Iversen" userId="dea6d89c-6f8a-44b0-80c2-5d37afda12c9" providerId="ADAL" clId="{EA388E2A-9109-426B-A0E2-BA3CEF8B3679}" dt="2022-09-29T07:43:44.963" v="160"/>
          <ac:graphicFrameMkLst>
            <pc:docMk/>
            <pc:sldMk cId="1774366261" sldId="263"/>
            <ac:graphicFrameMk id="8" creationId="{9613F964-62D4-413F-BD7C-8052E8F5C003}"/>
          </ac:graphicFrameMkLst>
        </pc:graphicFrameChg>
        <pc:picChg chg="add mod ord">
          <ac:chgData name="Mathias Iversen" userId="dea6d89c-6f8a-44b0-80c2-5d37afda12c9" providerId="ADAL" clId="{EA388E2A-9109-426B-A0E2-BA3CEF8B3679}" dt="2022-09-29T07:46:58.475" v="184" actId="1076"/>
          <ac:picMkLst>
            <pc:docMk/>
            <pc:sldMk cId="1774366261" sldId="263"/>
            <ac:picMk id="7" creationId="{8CC4E172-6410-E306-A548-BB7C1852BC3D}"/>
          </ac:picMkLst>
        </pc:picChg>
      </pc:sldChg>
      <pc:sldChg chg="addSp delSp modSp mod">
        <pc:chgData name="Mathias Iversen" userId="dea6d89c-6f8a-44b0-80c2-5d37afda12c9" providerId="ADAL" clId="{EA388E2A-9109-426B-A0E2-BA3CEF8B3679}" dt="2022-09-29T07:44:52.155" v="168" actId="1076"/>
        <pc:sldMkLst>
          <pc:docMk/>
          <pc:sldMk cId="3510272984" sldId="264"/>
        </pc:sldMkLst>
        <pc:graphicFrameChg chg="del">
          <ac:chgData name="Mathias Iversen" userId="dea6d89c-6f8a-44b0-80c2-5d37afda12c9" providerId="ADAL" clId="{EA388E2A-9109-426B-A0E2-BA3CEF8B3679}" dt="2022-09-29T07:44:22.678" v="161"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EA388E2A-9109-426B-A0E2-BA3CEF8B3679}" dt="2022-09-29T07:44:52.155" v="168" actId="1076"/>
          <ac:graphicFrameMkLst>
            <pc:docMk/>
            <pc:sldMk cId="3510272984" sldId="264"/>
            <ac:graphicFrameMk id="7" creationId="{ACFF936A-2DD7-481B-A56C-69AA9415B4F0}"/>
          </ac:graphicFrameMkLst>
        </pc:graphicFrameChg>
      </pc:sldChg>
      <pc:sldChg chg="addSp delSp modSp mod">
        <pc:chgData name="Mathias Iversen" userId="dea6d89c-6f8a-44b0-80c2-5d37afda12c9" providerId="ADAL" clId="{EA388E2A-9109-426B-A0E2-BA3CEF8B3679}" dt="2022-09-29T07:45:13.048" v="174" actId="1076"/>
        <pc:sldMkLst>
          <pc:docMk/>
          <pc:sldMk cId="2759248883" sldId="265"/>
        </pc:sldMkLst>
        <pc:spChg chg="mod">
          <ac:chgData name="Mathias Iversen" userId="dea6d89c-6f8a-44b0-80c2-5d37afda12c9" providerId="ADAL" clId="{EA388E2A-9109-426B-A0E2-BA3CEF8B3679}" dt="2022-09-29T07:45:06.598" v="170" actId="6549"/>
          <ac:spMkLst>
            <pc:docMk/>
            <pc:sldMk cId="2759248883" sldId="265"/>
            <ac:spMk id="4" creationId="{C131618D-BACB-42A9-8714-F890463B2284}"/>
          </ac:spMkLst>
        </pc:spChg>
        <pc:graphicFrameChg chg="del">
          <ac:chgData name="Mathias Iversen" userId="dea6d89c-6f8a-44b0-80c2-5d37afda12c9" providerId="ADAL" clId="{EA388E2A-9109-426B-A0E2-BA3CEF8B3679}" dt="2022-09-29T07:45:05.409" v="169"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EA388E2A-9109-426B-A0E2-BA3CEF8B3679}" dt="2022-09-29T07:45:13.048" v="174" actId="1076"/>
          <ac:graphicFrameMkLst>
            <pc:docMk/>
            <pc:sldMk cId="2759248883" sldId="265"/>
            <ac:graphicFrameMk id="7" creationId="{87795B1D-5853-4F44-B5C5-2DE44DECAEAC}"/>
          </ac:graphicFrameMkLst>
        </pc:graphicFrameChg>
      </pc:sldChg>
      <pc:sldChg chg="addSp modSp mod">
        <pc:chgData name="Mathias Iversen" userId="dea6d89c-6f8a-44b0-80c2-5d37afda12c9" providerId="ADAL" clId="{EA388E2A-9109-426B-A0E2-BA3CEF8B3679}" dt="2022-09-29T07:46:18.579" v="181" actId="13926"/>
        <pc:sldMkLst>
          <pc:docMk/>
          <pc:sldMk cId="147554788" sldId="266"/>
        </pc:sldMkLst>
        <pc:spChg chg="mod">
          <ac:chgData name="Mathias Iversen" userId="dea6d89c-6f8a-44b0-80c2-5d37afda12c9" providerId="ADAL" clId="{EA388E2A-9109-426B-A0E2-BA3CEF8B3679}" dt="2022-09-29T07:46:18.579" v="181" actId="13926"/>
          <ac:spMkLst>
            <pc:docMk/>
            <pc:sldMk cId="147554788" sldId="266"/>
            <ac:spMk id="3" creationId="{2AE985C2-CF26-42E7-B7DC-DBC85F75C02D}"/>
          </ac:spMkLst>
        </pc:spChg>
        <pc:graphicFrameChg chg="add mod modGraphic">
          <ac:chgData name="Mathias Iversen" userId="dea6d89c-6f8a-44b0-80c2-5d37afda12c9" providerId="ADAL" clId="{EA388E2A-9109-426B-A0E2-BA3CEF8B3679}" dt="2022-09-29T07:46:13.130" v="176" actId="14100"/>
          <ac:graphicFrameMkLst>
            <pc:docMk/>
            <pc:sldMk cId="147554788" sldId="266"/>
            <ac:graphicFrameMk id="4" creationId="{AC5A946C-CCB0-7D60-3A77-69775CAFE0F9}"/>
          </ac:graphicFrameMkLst>
        </pc:graphicFrameChg>
      </pc:sldChg>
    </pc:docChg>
  </pc:docChgLst>
  <pc:docChgLst>
    <pc:chgData name="Mathias Iversen" userId="dea6d89c-6f8a-44b0-80c2-5d37afda12c9" providerId="ADAL" clId="{EF464562-DD98-4D81-8172-289ADFF481D7}"/>
    <pc:docChg chg="undo custSel addSld delSld modSld modMainMaster">
      <pc:chgData name="Mathias Iversen" userId="dea6d89c-6f8a-44b0-80c2-5d37afda12c9" providerId="ADAL" clId="{EF464562-DD98-4D81-8172-289ADFF481D7}" dt="2024-02-01T15:20:25.869" v="461"/>
      <pc:docMkLst>
        <pc:docMk/>
      </pc:docMkLst>
      <pc:sldChg chg="modSp mod">
        <pc:chgData name="Mathias Iversen" userId="dea6d89c-6f8a-44b0-80c2-5d37afda12c9" providerId="ADAL" clId="{EF464562-DD98-4D81-8172-289ADFF481D7}" dt="2024-02-01T15:20:25.869" v="461"/>
        <pc:sldMkLst>
          <pc:docMk/>
          <pc:sldMk cId="2921733838" sldId="256"/>
        </pc:sldMkLst>
        <pc:spChg chg="mod">
          <ac:chgData name="Mathias Iversen" userId="dea6d89c-6f8a-44b0-80c2-5d37afda12c9" providerId="ADAL" clId="{EF464562-DD98-4D81-8172-289ADFF481D7}" dt="2024-02-01T15:20:25.869" v="461"/>
          <ac:spMkLst>
            <pc:docMk/>
            <pc:sldMk cId="2921733838" sldId="256"/>
            <ac:spMk id="3" creationId="{E41425AC-842F-4FFA-9112-F3E8B9D73BC4}"/>
          </ac:spMkLst>
        </pc:spChg>
        <pc:spChg chg="mod">
          <ac:chgData name="Mathias Iversen" userId="dea6d89c-6f8a-44b0-80c2-5d37afda12c9" providerId="ADAL" clId="{EF464562-DD98-4D81-8172-289ADFF481D7}" dt="2024-01-25T14:36:39.328" v="4" actId="20577"/>
          <ac:spMkLst>
            <pc:docMk/>
            <pc:sldMk cId="2921733838" sldId="256"/>
            <ac:spMk id="8" creationId="{279C62F4-9C4A-4777-941C-0D5FF7A0EEE2}"/>
          </ac:spMkLst>
        </pc:spChg>
        <pc:spChg chg="mod">
          <ac:chgData name="Mathias Iversen" userId="dea6d89c-6f8a-44b0-80c2-5d37afda12c9" providerId="ADAL" clId="{EF464562-DD98-4D81-8172-289ADFF481D7}" dt="2024-01-25T14:42:24.708" v="74" actId="207"/>
          <ac:spMkLst>
            <pc:docMk/>
            <pc:sldMk cId="2921733838" sldId="256"/>
            <ac:spMk id="9" creationId="{543ED68E-10D6-487F-A956-74AA7DC8DE45}"/>
          </ac:spMkLst>
        </pc:spChg>
        <pc:spChg chg="mod">
          <ac:chgData name="Mathias Iversen" userId="dea6d89c-6f8a-44b0-80c2-5d37afda12c9" providerId="ADAL" clId="{EF464562-DD98-4D81-8172-289ADFF481D7}" dt="2024-01-25T14:36:32.863" v="0" actId="2711"/>
          <ac:spMkLst>
            <pc:docMk/>
            <pc:sldMk cId="2921733838" sldId="256"/>
            <ac:spMk id="10" creationId="{B69A85C2-560C-48D5-B2E2-E0F8F842FD36}"/>
          </ac:spMkLst>
        </pc:spChg>
        <pc:cxnChg chg="mod">
          <ac:chgData name="Mathias Iversen" userId="dea6d89c-6f8a-44b0-80c2-5d37afda12c9" providerId="ADAL" clId="{EF464562-DD98-4D81-8172-289ADFF481D7}" dt="2024-01-25T14:42:16.352" v="73" actId="692"/>
          <ac:cxnSpMkLst>
            <pc:docMk/>
            <pc:sldMk cId="2921733838" sldId="256"/>
            <ac:cxnSpMk id="6" creationId="{58C53554-A821-40E6-A0B7-943BBE4B0DDD}"/>
          </ac:cxnSpMkLst>
        </pc:cxnChg>
      </pc:sldChg>
      <pc:sldChg chg="modSp mod">
        <pc:chgData name="Mathias Iversen" userId="dea6d89c-6f8a-44b0-80c2-5d37afda12c9" providerId="ADAL" clId="{EF464562-DD98-4D81-8172-289ADFF481D7}" dt="2024-02-01T15:20:25.869" v="461"/>
        <pc:sldMkLst>
          <pc:docMk/>
          <pc:sldMk cId="2266341024" sldId="258"/>
        </pc:sldMkLst>
        <pc:spChg chg="mod">
          <ac:chgData name="Mathias Iversen" userId="dea6d89c-6f8a-44b0-80c2-5d37afda12c9" providerId="ADAL" clId="{EF464562-DD98-4D81-8172-289ADFF481D7}" dt="2024-01-25T14:44:52.357" v="91" actId="2711"/>
          <ac:spMkLst>
            <pc:docMk/>
            <pc:sldMk cId="2266341024" sldId="258"/>
            <ac:spMk id="3" creationId="{F8484401-95FA-4A8E-B84A-A4E1365E9517}"/>
          </ac:spMkLst>
        </pc:spChg>
        <pc:spChg chg="mod">
          <ac:chgData name="Mathias Iversen" userId="dea6d89c-6f8a-44b0-80c2-5d37afda12c9" providerId="ADAL" clId="{EF464562-DD98-4D81-8172-289ADFF481D7}" dt="2024-02-01T15:20:25.869" v="461"/>
          <ac:spMkLst>
            <pc:docMk/>
            <pc:sldMk cId="2266341024" sldId="258"/>
            <ac:spMk id="4" creationId="{91B4F794-FA26-44F9-8BD1-1B7C760CD95D}"/>
          </ac:spMkLst>
        </pc:spChg>
        <pc:spChg chg="mod">
          <ac:chgData name="Mathias Iversen" userId="dea6d89c-6f8a-44b0-80c2-5d37afda12c9" providerId="ADAL" clId="{EF464562-DD98-4D81-8172-289ADFF481D7}" dt="2024-01-31T12:31:34.463" v="415" actId="207"/>
          <ac:spMkLst>
            <pc:docMk/>
            <pc:sldMk cId="2266341024" sldId="258"/>
            <ac:spMk id="5" creationId="{DCB85E03-0B2F-42F1-9007-A95BF715A50A}"/>
          </ac:spMkLst>
        </pc:spChg>
        <pc:spChg chg="mod">
          <ac:chgData name="Mathias Iversen" userId="dea6d89c-6f8a-44b0-80c2-5d37afda12c9" providerId="ADAL" clId="{EF464562-DD98-4D81-8172-289ADFF481D7}" dt="2024-01-29T08:10:05.769" v="187" actId="20577"/>
          <ac:spMkLst>
            <pc:docMk/>
            <pc:sldMk cId="2266341024" sldId="258"/>
            <ac:spMk id="6" creationId="{0A71F208-30AA-4DBB-9DB2-C0C90AD30178}"/>
          </ac:spMkLst>
        </pc:spChg>
        <pc:spChg chg="mod">
          <ac:chgData name="Mathias Iversen" userId="dea6d89c-6f8a-44b0-80c2-5d37afda12c9" providerId="ADAL" clId="{EF464562-DD98-4D81-8172-289ADFF481D7}" dt="2024-01-31T12:31:44.348" v="416" actId="207"/>
          <ac:spMkLst>
            <pc:docMk/>
            <pc:sldMk cId="2266341024" sldId="258"/>
            <ac:spMk id="7" creationId="{A520775E-5075-45E6-A50A-04E4D42EAF3E}"/>
          </ac:spMkLst>
        </pc:spChg>
        <pc:spChg chg="mod">
          <ac:chgData name="Mathias Iversen" userId="dea6d89c-6f8a-44b0-80c2-5d37afda12c9" providerId="ADAL" clId="{EF464562-DD98-4D81-8172-289ADFF481D7}" dt="2024-01-31T12:31:47.717" v="417" actId="207"/>
          <ac:spMkLst>
            <pc:docMk/>
            <pc:sldMk cId="2266341024" sldId="258"/>
            <ac:spMk id="8" creationId="{E5A98933-AC8C-4903-A2E5-17FCC5FBBC66}"/>
          </ac:spMkLst>
        </pc:spChg>
        <pc:spChg chg="mod">
          <ac:chgData name="Mathias Iversen" userId="dea6d89c-6f8a-44b0-80c2-5d37afda12c9" providerId="ADAL" clId="{EF464562-DD98-4D81-8172-289ADFF481D7}" dt="2024-01-25T14:44:59.594" v="93" actId="14100"/>
          <ac:spMkLst>
            <pc:docMk/>
            <pc:sldMk cId="2266341024" sldId="258"/>
            <ac:spMk id="9" creationId="{29E4AEA2-D6D7-44B7-8DEF-EB1A3917D576}"/>
          </ac:spMkLst>
        </pc:spChg>
        <pc:spChg chg="mod">
          <ac:chgData name="Mathias Iversen" userId="dea6d89c-6f8a-44b0-80c2-5d37afda12c9" providerId="ADAL" clId="{EF464562-DD98-4D81-8172-289ADFF481D7}" dt="2024-01-29T14:21:10.025" v="371" actId="20577"/>
          <ac:spMkLst>
            <pc:docMk/>
            <pc:sldMk cId="2266341024" sldId="258"/>
            <ac:spMk id="10" creationId="{2E9EBEB7-19CF-4E7A-9B6C-502E35EDACCE}"/>
          </ac:spMkLst>
        </pc:spChg>
        <pc:spChg chg="mod">
          <ac:chgData name="Mathias Iversen" userId="dea6d89c-6f8a-44b0-80c2-5d37afda12c9" providerId="ADAL" clId="{EF464562-DD98-4D81-8172-289ADFF481D7}" dt="2024-01-25T14:44:52.357" v="91" actId="2711"/>
          <ac:spMkLst>
            <pc:docMk/>
            <pc:sldMk cId="2266341024" sldId="258"/>
            <ac:spMk id="11" creationId="{37771598-A4AC-4670-8AF9-BD1A9A0B5FD6}"/>
          </ac:spMkLst>
        </pc:spChg>
        <pc:spChg chg="mod">
          <ac:chgData name="Mathias Iversen" userId="dea6d89c-6f8a-44b0-80c2-5d37afda12c9" providerId="ADAL" clId="{EF464562-DD98-4D81-8172-289ADFF481D7}" dt="2024-01-29T14:21:04.170" v="369" actId="20577"/>
          <ac:spMkLst>
            <pc:docMk/>
            <pc:sldMk cId="2266341024" sldId="258"/>
            <ac:spMk id="12" creationId="{FFB1B525-1F63-43B3-9ADA-546863A4A35B}"/>
          </ac:spMkLst>
        </pc:spChg>
        <pc:spChg chg="mod">
          <ac:chgData name="Mathias Iversen" userId="dea6d89c-6f8a-44b0-80c2-5d37afda12c9" providerId="ADAL" clId="{EF464562-DD98-4D81-8172-289ADFF481D7}" dt="2024-01-25T14:44:52.357" v="91" actId="2711"/>
          <ac:spMkLst>
            <pc:docMk/>
            <pc:sldMk cId="2266341024" sldId="258"/>
            <ac:spMk id="13" creationId="{7D9B9CA2-038E-484E-8A1A-D9FA8F874461}"/>
          </ac:spMkLst>
        </pc:spChg>
        <pc:spChg chg="mod">
          <ac:chgData name="Mathias Iversen" userId="dea6d89c-6f8a-44b0-80c2-5d37afda12c9" providerId="ADAL" clId="{EF464562-DD98-4D81-8172-289ADFF481D7}" dt="2024-01-29T14:21:13.563" v="373" actId="20577"/>
          <ac:spMkLst>
            <pc:docMk/>
            <pc:sldMk cId="2266341024" sldId="258"/>
            <ac:spMk id="14" creationId="{142BC5AF-FE81-466D-85C6-B66BF362E34B}"/>
          </ac:spMkLst>
        </pc:spChg>
        <pc:spChg chg="mod">
          <ac:chgData name="Mathias Iversen" userId="dea6d89c-6f8a-44b0-80c2-5d37afda12c9" providerId="ADAL" clId="{EF464562-DD98-4D81-8172-289ADFF481D7}" dt="2024-01-25T14:44:52.357" v="91" actId="2711"/>
          <ac:spMkLst>
            <pc:docMk/>
            <pc:sldMk cId="2266341024" sldId="258"/>
            <ac:spMk id="15" creationId="{74CEA7D0-9A41-43C0-8F69-F80152925B55}"/>
          </ac:spMkLst>
        </pc:spChg>
        <pc:spChg chg="mod">
          <ac:chgData name="Mathias Iversen" userId="dea6d89c-6f8a-44b0-80c2-5d37afda12c9" providerId="ADAL" clId="{EF464562-DD98-4D81-8172-289ADFF481D7}" dt="2024-01-29T14:21:06.794" v="370" actId="20577"/>
          <ac:spMkLst>
            <pc:docMk/>
            <pc:sldMk cId="2266341024" sldId="258"/>
            <ac:spMk id="16" creationId="{4957F703-1885-40F1-9499-64EAC6608670}"/>
          </ac:spMkLst>
        </pc:spChg>
        <pc:spChg chg="mod">
          <ac:chgData name="Mathias Iversen" userId="dea6d89c-6f8a-44b0-80c2-5d37afda12c9" providerId="ADAL" clId="{EF464562-DD98-4D81-8172-289ADFF481D7}" dt="2024-01-25T14:44:52.357" v="91" actId="2711"/>
          <ac:spMkLst>
            <pc:docMk/>
            <pc:sldMk cId="2266341024" sldId="258"/>
            <ac:spMk id="17" creationId="{831E5632-021A-47A4-AAE9-1B3C9EB9837E}"/>
          </ac:spMkLst>
        </pc:spChg>
        <pc:spChg chg="mod">
          <ac:chgData name="Mathias Iversen" userId="dea6d89c-6f8a-44b0-80c2-5d37afda12c9" providerId="ADAL" clId="{EF464562-DD98-4D81-8172-289ADFF481D7}" dt="2024-01-25T14:44:52.357" v="91" actId="2711"/>
          <ac:spMkLst>
            <pc:docMk/>
            <pc:sldMk cId="2266341024" sldId="258"/>
            <ac:spMk id="18" creationId="{0B79CA76-2003-4574-A043-2FCFF766B96D}"/>
          </ac:spMkLst>
        </pc:spChg>
      </pc:sldChg>
      <pc:sldChg chg="modSp mod">
        <pc:chgData name="Mathias Iversen" userId="dea6d89c-6f8a-44b0-80c2-5d37afda12c9" providerId="ADAL" clId="{EF464562-DD98-4D81-8172-289ADFF481D7}" dt="2024-02-01T15:20:25.869" v="461"/>
        <pc:sldMkLst>
          <pc:docMk/>
          <pc:sldMk cId="896002109" sldId="259"/>
        </pc:sldMkLst>
        <pc:spChg chg="mod">
          <ac:chgData name="Mathias Iversen" userId="dea6d89c-6f8a-44b0-80c2-5d37afda12c9" providerId="ADAL" clId="{EF464562-DD98-4D81-8172-289ADFF481D7}" dt="2024-01-25T14:47:25.620" v="105" actId="2711"/>
          <ac:spMkLst>
            <pc:docMk/>
            <pc:sldMk cId="896002109" sldId="259"/>
            <ac:spMk id="2" creationId="{90CF37F9-7076-4B73-97C9-BF445E8D5E8F}"/>
          </ac:spMkLst>
        </pc:spChg>
        <pc:spChg chg="mod">
          <ac:chgData name="Mathias Iversen" userId="dea6d89c-6f8a-44b0-80c2-5d37afda12c9" providerId="ADAL" clId="{EF464562-DD98-4D81-8172-289ADFF481D7}" dt="2024-01-25T14:47:50.393" v="117" actId="207"/>
          <ac:spMkLst>
            <pc:docMk/>
            <pc:sldMk cId="896002109" sldId="259"/>
            <ac:spMk id="3" creationId="{43909665-C217-4DB2-97FB-7DC8B46D243A}"/>
          </ac:spMkLst>
        </pc:spChg>
        <pc:spChg chg="mod">
          <ac:chgData name="Mathias Iversen" userId="dea6d89c-6f8a-44b0-80c2-5d37afda12c9" providerId="ADAL" clId="{EF464562-DD98-4D81-8172-289ADFF481D7}" dt="2024-01-29T08:14:41.903" v="286" actId="20577"/>
          <ac:spMkLst>
            <pc:docMk/>
            <pc:sldMk cId="896002109" sldId="259"/>
            <ac:spMk id="4" creationId="{E7C91537-7CFF-43F2-851D-E5F652C25A99}"/>
          </ac:spMkLst>
        </pc:spChg>
        <pc:spChg chg="mod">
          <ac:chgData name="Mathias Iversen" userId="dea6d89c-6f8a-44b0-80c2-5d37afda12c9" providerId="ADAL" clId="{EF464562-DD98-4D81-8172-289ADFF481D7}" dt="2024-01-29T08:15:04.306" v="292" actId="20577"/>
          <ac:spMkLst>
            <pc:docMk/>
            <pc:sldMk cId="896002109" sldId="259"/>
            <ac:spMk id="5" creationId="{1E8A7A64-34DF-43BB-954C-68720DEF1ED4}"/>
          </ac:spMkLst>
        </pc:spChg>
        <pc:spChg chg="mod">
          <ac:chgData name="Mathias Iversen" userId="dea6d89c-6f8a-44b0-80c2-5d37afda12c9" providerId="ADAL" clId="{EF464562-DD98-4D81-8172-289ADFF481D7}" dt="2024-02-01T15:20:25.869" v="461"/>
          <ac:spMkLst>
            <pc:docMk/>
            <pc:sldMk cId="896002109" sldId="259"/>
            <ac:spMk id="6" creationId="{3492857D-0D01-6621-8F00-EE60C03645B6}"/>
          </ac:spMkLst>
        </pc:spChg>
      </pc:sldChg>
      <pc:sldChg chg="modSp mod">
        <pc:chgData name="Mathias Iversen" userId="dea6d89c-6f8a-44b0-80c2-5d37afda12c9" providerId="ADAL" clId="{EF464562-DD98-4D81-8172-289ADFF481D7}" dt="2024-02-01T15:20:25.869" v="461"/>
        <pc:sldMkLst>
          <pc:docMk/>
          <pc:sldMk cId="3970472295" sldId="260"/>
        </pc:sldMkLst>
        <pc:spChg chg="mod">
          <ac:chgData name="Mathias Iversen" userId="dea6d89c-6f8a-44b0-80c2-5d37afda12c9" providerId="ADAL" clId="{EF464562-DD98-4D81-8172-289ADFF481D7}" dt="2024-01-25T14:48:37.991" v="121" actId="2711"/>
          <ac:spMkLst>
            <pc:docMk/>
            <pc:sldMk cId="3970472295" sldId="260"/>
            <ac:spMk id="2" creationId="{588798DA-8AD1-49AA-96BC-11EE872291DD}"/>
          </ac:spMkLst>
        </pc:spChg>
        <pc:spChg chg="mod">
          <ac:chgData name="Mathias Iversen" userId="dea6d89c-6f8a-44b0-80c2-5d37afda12c9" providerId="ADAL" clId="{EF464562-DD98-4D81-8172-289ADFF481D7}" dt="2024-02-01T15:20:25.869" v="461"/>
          <ac:spMkLst>
            <pc:docMk/>
            <pc:sldMk cId="3970472295" sldId="260"/>
            <ac:spMk id="3" creationId="{B866CE4E-6058-4C29-BFC5-5B4F79318F87}"/>
          </ac:spMkLst>
        </pc:spChg>
        <pc:spChg chg="mod">
          <ac:chgData name="Mathias Iversen" userId="dea6d89c-6f8a-44b0-80c2-5d37afda12c9" providerId="ADAL" clId="{EF464562-DD98-4D81-8172-289ADFF481D7}" dt="2024-01-25T14:48:37.991" v="121" actId="2711"/>
          <ac:spMkLst>
            <pc:docMk/>
            <pc:sldMk cId="3970472295" sldId="260"/>
            <ac:spMk id="4" creationId="{08AB9232-4863-462B-955D-4E84A7303FF7}"/>
          </ac:spMkLst>
        </pc:spChg>
        <pc:spChg chg="mod">
          <ac:chgData name="Mathias Iversen" userId="dea6d89c-6f8a-44b0-80c2-5d37afda12c9" providerId="ADAL" clId="{EF464562-DD98-4D81-8172-289ADFF481D7}" dt="2024-02-01T15:20:25.869" v="461"/>
          <ac:spMkLst>
            <pc:docMk/>
            <pc:sldMk cId="3970472295" sldId="260"/>
            <ac:spMk id="5" creationId="{8294F0CC-D833-4BCB-85A1-47BA0991336D}"/>
          </ac:spMkLst>
        </pc:spChg>
      </pc:sldChg>
      <pc:sldChg chg="modSp mod">
        <pc:chgData name="Mathias Iversen" userId="dea6d89c-6f8a-44b0-80c2-5d37afda12c9" providerId="ADAL" clId="{EF464562-DD98-4D81-8172-289ADFF481D7}" dt="2024-02-01T15:20:25.869" v="461"/>
        <pc:sldMkLst>
          <pc:docMk/>
          <pc:sldMk cId="4227913639" sldId="261"/>
        </pc:sldMkLst>
        <pc:spChg chg="mod">
          <ac:chgData name="Mathias Iversen" userId="dea6d89c-6f8a-44b0-80c2-5d37afda12c9" providerId="ADAL" clId="{EF464562-DD98-4D81-8172-289ADFF481D7}" dt="2024-01-25T14:48:45.095" v="122" actId="2711"/>
          <ac:spMkLst>
            <pc:docMk/>
            <pc:sldMk cId="4227913639" sldId="261"/>
            <ac:spMk id="2" creationId="{204915CB-F898-4E28-B723-11BCF7BEE262}"/>
          </ac:spMkLst>
        </pc:spChg>
        <pc:spChg chg="mod">
          <ac:chgData name="Mathias Iversen" userId="dea6d89c-6f8a-44b0-80c2-5d37afda12c9" providerId="ADAL" clId="{EF464562-DD98-4D81-8172-289ADFF481D7}" dt="2024-02-01T15:20:25.869" v="461"/>
          <ac:spMkLst>
            <pc:docMk/>
            <pc:sldMk cId="4227913639" sldId="261"/>
            <ac:spMk id="3" creationId="{6492862D-89D0-469B-9B7F-A96A7E7667E2}"/>
          </ac:spMkLst>
        </pc:spChg>
        <pc:spChg chg="mod">
          <ac:chgData name="Mathias Iversen" userId="dea6d89c-6f8a-44b0-80c2-5d37afda12c9" providerId="ADAL" clId="{EF464562-DD98-4D81-8172-289ADFF481D7}" dt="2024-01-25T14:48:45.095" v="122" actId="2711"/>
          <ac:spMkLst>
            <pc:docMk/>
            <pc:sldMk cId="4227913639" sldId="261"/>
            <ac:spMk id="4" creationId="{DCD4FF8B-8E6F-4257-96B2-BCCDA6A41A74}"/>
          </ac:spMkLst>
        </pc:spChg>
        <pc:spChg chg="mod">
          <ac:chgData name="Mathias Iversen" userId="dea6d89c-6f8a-44b0-80c2-5d37afda12c9" providerId="ADAL" clId="{EF464562-DD98-4D81-8172-289ADFF481D7}" dt="2024-02-01T15:20:25.869" v="461"/>
          <ac:spMkLst>
            <pc:docMk/>
            <pc:sldMk cId="4227913639" sldId="261"/>
            <ac:spMk id="5" creationId="{7BBB9900-604D-4DB8-BBE1-DC3DA7172262}"/>
          </ac:spMkLst>
        </pc:spChg>
      </pc:sldChg>
      <pc:sldChg chg="modSp del">
        <pc:chgData name="Mathias Iversen" userId="dea6d89c-6f8a-44b0-80c2-5d37afda12c9" providerId="ADAL" clId="{EF464562-DD98-4D81-8172-289ADFF481D7}" dt="2024-01-29T14:39:21.059" v="384" actId="47"/>
        <pc:sldMkLst>
          <pc:docMk/>
          <pc:sldMk cId="3231943566" sldId="262"/>
        </pc:sldMkLst>
        <pc:spChg chg="mod">
          <ac:chgData name="Mathias Iversen" userId="dea6d89c-6f8a-44b0-80c2-5d37afda12c9" providerId="ADAL" clId="{EF464562-DD98-4D81-8172-289ADFF481D7}" dt="2024-01-25T14:48:51.260" v="123" actId="2711"/>
          <ac:spMkLst>
            <pc:docMk/>
            <pc:sldMk cId="3231943566" sldId="262"/>
            <ac:spMk id="2" creationId="{1B4599FE-5CDB-45BF-BE74-1177254806B3}"/>
          </ac:spMkLst>
        </pc:spChg>
        <pc:spChg chg="mod">
          <ac:chgData name="Mathias Iversen" userId="dea6d89c-6f8a-44b0-80c2-5d37afda12c9" providerId="ADAL" clId="{EF464562-DD98-4D81-8172-289ADFF481D7}" dt="2024-01-25T14:48:51.260" v="123" actId="2711"/>
          <ac:spMkLst>
            <pc:docMk/>
            <pc:sldMk cId="3231943566" sldId="262"/>
            <ac:spMk id="3" creationId="{A2B64911-99D7-4000-862B-A9755BD58BEE}"/>
          </ac:spMkLst>
        </pc:spChg>
        <pc:spChg chg="mod">
          <ac:chgData name="Mathias Iversen" userId="dea6d89c-6f8a-44b0-80c2-5d37afda12c9" providerId="ADAL" clId="{EF464562-DD98-4D81-8172-289ADFF481D7}" dt="2024-01-25T14:48:51.260" v="123" actId="2711"/>
          <ac:spMkLst>
            <pc:docMk/>
            <pc:sldMk cId="3231943566" sldId="262"/>
            <ac:spMk id="4" creationId="{E3A00041-9F7B-4C31-B4C3-014FF513433D}"/>
          </ac:spMkLst>
        </pc:spChg>
        <pc:spChg chg="mod">
          <ac:chgData name="Mathias Iversen" userId="dea6d89c-6f8a-44b0-80c2-5d37afda12c9" providerId="ADAL" clId="{EF464562-DD98-4D81-8172-289ADFF481D7}" dt="2024-01-25T14:48:51.260" v="123" actId="2711"/>
          <ac:spMkLst>
            <pc:docMk/>
            <pc:sldMk cId="3231943566" sldId="262"/>
            <ac:spMk id="5" creationId="{D192C507-AE67-46B1-B456-02EFA334DBEC}"/>
          </ac:spMkLst>
        </pc:spChg>
        <pc:graphicFrameChg chg="mod">
          <ac:chgData name="Mathias Iversen" userId="dea6d89c-6f8a-44b0-80c2-5d37afda12c9" providerId="ADAL" clId="{EF464562-DD98-4D81-8172-289ADFF481D7}" dt="2024-01-25T14:48:51.260" v="123" actId="2711"/>
          <ac:graphicFrameMkLst>
            <pc:docMk/>
            <pc:sldMk cId="3231943566" sldId="262"/>
            <ac:graphicFrameMk id="13" creationId="{8B0D4828-084F-4AEE-A7E1-BA04585F0C2A}"/>
          </ac:graphicFrameMkLst>
        </pc:graphicFrameChg>
        <pc:picChg chg="mod">
          <ac:chgData name="Mathias Iversen" userId="dea6d89c-6f8a-44b0-80c2-5d37afda12c9" providerId="ADAL" clId="{EF464562-DD98-4D81-8172-289ADFF481D7}" dt="2024-01-25T14:48:51.260" v="123" actId="2711"/>
          <ac:picMkLst>
            <pc:docMk/>
            <pc:sldMk cId="3231943566" sldId="262"/>
            <ac:picMk id="9" creationId="{1A67DA6C-B22B-B468-3F07-251ECFA7E037}"/>
          </ac:picMkLst>
        </pc:picChg>
      </pc:sldChg>
      <pc:sldChg chg="addSp delSp modSp del mod">
        <pc:chgData name="Mathias Iversen" userId="dea6d89c-6f8a-44b0-80c2-5d37afda12c9" providerId="ADAL" clId="{EF464562-DD98-4D81-8172-289ADFF481D7}" dt="2024-01-29T14:37:20.394" v="374" actId="47"/>
        <pc:sldMkLst>
          <pc:docMk/>
          <pc:sldMk cId="1774366261" sldId="263"/>
        </pc:sldMkLst>
        <pc:spChg chg="mod">
          <ac:chgData name="Mathias Iversen" userId="dea6d89c-6f8a-44b0-80c2-5d37afda12c9" providerId="ADAL" clId="{EF464562-DD98-4D81-8172-289ADFF481D7}" dt="2024-01-25T14:48:56.237" v="124" actId="2711"/>
          <ac:spMkLst>
            <pc:docMk/>
            <pc:sldMk cId="1774366261" sldId="263"/>
            <ac:spMk id="2" creationId="{F0D05686-3BA9-48D5-ADC9-02DE8EC7A206}"/>
          </ac:spMkLst>
        </pc:spChg>
        <pc:spChg chg="mod">
          <ac:chgData name="Mathias Iversen" userId="dea6d89c-6f8a-44b0-80c2-5d37afda12c9" providerId="ADAL" clId="{EF464562-DD98-4D81-8172-289ADFF481D7}" dt="2024-01-29T08:46:26.852" v="344" actId="20577"/>
          <ac:spMkLst>
            <pc:docMk/>
            <pc:sldMk cId="1774366261" sldId="263"/>
            <ac:spMk id="3" creationId="{323EC9A4-C2EE-47DD-98D9-FB2B5579D56F}"/>
          </ac:spMkLst>
        </pc:spChg>
        <pc:spChg chg="mod">
          <ac:chgData name="Mathias Iversen" userId="dea6d89c-6f8a-44b0-80c2-5d37afda12c9" providerId="ADAL" clId="{EF464562-DD98-4D81-8172-289ADFF481D7}" dt="2024-01-29T08:46:03.033" v="321" actId="20577"/>
          <ac:spMkLst>
            <pc:docMk/>
            <pc:sldMk cId="1774366261" sldId="263"/>
            <ac:spMk id="4" creationId="{20706897-990D-4782-B6D1-23876FEFD5AF}"/>
          </ac:spMkLst>
        </pc:spChg>
        <pc:spChg chg="mod">
          <ac:chgData name="Mathias Iversen" userId="dea6d89c-6f8a-44b0-80c2-5d37afda12c9" providerId="ADAL" clId="{EF464562-DD98-4D81-8172-289ADFF481D7}" dt="2024-01-25T14:48:56.237" v="124" actId="2711"/>
          <ac:spMkLst>
            <pc:docMk/>
            <pc:sldMk cId="1774366261" sldId="263"/>
            <ac:spMk id="5" creationId="{7C96DA9C-781A-45CB-A198-B96C0BE1F98B}"/>
          </ac:spMkLst>
        </pc:spChg>
        <pc:graphicFrameChg chg="del mod">
          <ac:chgData name="Mathias Iversen" userId="dea6d89c-6f8a-44b0-80c2-5d37afda12c9" providerId="ADAL" clId="{EF464562-DD98-4D81-8172-289ADFF481D7}" dt="2024-01-29T08:46:05.596" v="323" actId="478"/>
          <ac:graphicFrameMkLst>
            <pc:docMk/>
            <pc:sldMk cId="1774366261" sldId="263"/>
            <ac:graphicFrameMk id="8" creationId="{9613F964-62D4-413F-BD7C-8052E8F5C003}"/>
          </ac:graphicFrameMkLst>
        </pc:graphicFrameChg>
        <pc:picChg chg="add mod">
          <ac:chgData name="Mathias Iversen" userId="dea6d89c-6f8a-44b0-80c2-5d37afda12c9" providerId="ADAL" clId="{EF464562-DD98-4D81-8172-289ADFF481D7}" dt="2024-01-29T11:32:37.789" v="360" actId="1076"/>
          <ac:picMkLst>
            <pc:docMk/>
            <pc:sldMk cId="1774366261" sldId="263"/>
            <ac:picMk id="7" creationId="{7034D73F-89CD-3426-8A90-93D5BC2AF7AC}"/>
          </ac:picMkLst>
        </pc:picChg>
        <pc:picChg chg="del mod">
          <ac:chgData name="Mathias Iversen" userId="dea6d89c-6f8a-44b0-80c2-5d37afda12c9" providerId="ADAL" clId="{EF464562-DD98-4D81-8172-289ADFF481D7}" dt="2024-01-29T08:46:04.070" v="322" actId="478"/>
          <ac:picMkLst>
            <pc:docMk/>
            <pc:sldMk cId="1774366261" sldId="263"/>
            <ac:picMk id="7" creationId="{8CC4E172-6410-E306-A548-BB7C1852BC3D}"/>
          </ac:picMkLst>
        </pc:picChg>
      </pc:sldChg>
      <pc:sldChg chg="addSp delSp modSp mod">
        <pc:chgData name="Mathias Iversen" userId="dea6d89c-6f8a-44b0-80c2-5d37afda12c9" providerId="ADAL" clId="{EF464562-DD98-4D81-8172-289ADFF481D7}" dt="2024-02-01T15:20:25.869" v="461"/>
        <pc:sldMkLst>
          <pc:docMk/>
          <pc:sldMk cId="3510272984" sldId="264"/>
        </pc:sldMkLst>
        <pc:spChg chg="mod">
          <ac:chgData name="Mathias Iversen" userId="dea6d89c-6f8a-44b0-80c2-5d37afda12c9" providerId="ADAL" clId="{EF464562-DD98-4D81-8172-289ADFF481D7}" dt="2024-01-25T14:48:23.468" v="118" actId="2711"/>
          <ac:spMkLst>
            <pc:docMk/>
            <pc:sldMk cId="3510272984" sldId="264"/>
            <ac:spMk id="2" creationId="{0ACF1250-ED2A-4CAC-8A2C-509F1029A1E3}"/>
          </ac:spMkLst>
        </pc:spChg>
        <pc:spChg chg="mod">
          <ac:chgData name="Mathias Iversen" userId="dea6d89c-6f8a-44b0-80c2-5d37afda12c9" providerId="ADAL" clId="{EF464562-DD98-4D81-8172-289ADFF481D7}" dt="2024-02-01T15:20:25.869" v="461"/>
          <ac:spMkLst>
            <pc:docMk/>
            <pc:sldMk cId="3510272984" sldId="264"/>
            <ac:spMk id="3" creationId="{9E56F0DA-0C33-4951-BF07-00A42B5B4E31}"/>
          </ac:spMkLst>
        </pc:spChg>
        <pc:spChg chg="add del mod">
          <ac:chgData name="Mathias Iversen" userId="dea6d89c-6f8a-44b0-80c2-5d37afda12c9" providerId="ADAL" clId="{EF464562-DD98-4D81-8172-289ADFF481D7}" dt="2024-01-29T08:15:36.749" v="298" actId="478"/>
          <ac:spMkLst>
            <pc:docMk/>
            <pc:sldMk cId="3510272984" sldId="264"/>
            <ac:spMk id="4" creationId="{6EF7C735-4A43-41C6-824A-CC5EEF7FDD53}"/>
          </ac:spMkLst>
        </pc:spChg>
        <pc:spChg chg="mod">
          <ac:chgData name="Mathias Iversen" userId="dea6d89c-6f8a-44b0-80c2-5d37afda12c9" providerId="ADAL" clId="{EF464562-DD98-4D81-8172-289ADFF481D7}" dt="2024-01-25T14:48:23.468" v="118" actId="2711"/>
          <ac:spMkLst>
            <pc:docMk/>
            <pc:sldMk cId="3510272984" sldId="264"/>
            <ac:spMk id="5" creationId="{C8F14D8B-BBA3-4B7F-97FF-2EA90BB37308}"/>
          </ac:spMkLst>
        </pc:spChg>
        <pc:graphicFrameChg chg="add mod">
          <ac:chgData name="Mathias Iversen" userId="dea6d89c-6f8a-44b0-80c2-5d37afda12c9" providerId="ADAL" clId="{EF464562-DD98-4D81-8172-289ADFF481D7}" dt="2024-02-01T15:20:25.869" v="461"/>
          <ac:graphicFrameMkLst>
            <pc:docMk/>
            <pc:sldMk cId="3510272984" sldId="264"/>
            <ac:graphicFrameMk id="4" creationId="{ACFF936A-2DD7-481B-A56C-69AA9415B4F0}"/>
          </ac:graphicFrameMkLst>
        </pc:graphicFrameChg>
        <pc:graphicFrameChg chg="add del mod">
          <ac:chgData name="Mathias Iversen" userId="dea6d89c-6f8a-44b0-80c2-5d37afda12c9" providerId="ADAL" clId="{EF464562-DD98-4D81-8172-289ADFF481D7}" dt="2024-01-30T13:11:07.380" v="392" actId="478"/>
          <ac:graphicFrameMkLst>
            <pc:docMk/>
            <pc:sldMk cId="3510272984" sldId="264"/>
            <ac:graphicFrameMk id="6" creationId="{ACFF936A-2DD7-481B-A56C-69AA9415B4F0}"/>
          </ac:graphicFrameMkLst>
        </pc:graphicFrameChg>
        <pc:graphicFrameChg chg="add del mod">
          <ac:chgData name="Mathias Iversen" userId="dea6d89c-6f8a-44b0-80c2-5d37afda12c9" providerId="ADAL" clId="{EF464562-DD98-4D81-8172-289ADFF481D7}" dt="2024-01-29T08:15:34.755" v="297" actId="478"/>
          <ac:graphicFrameMkLst>
            <pc:docMk/>
            <pc:sldMk cId="3510272984" sldId="264"/>
            <ac:graphicFrameMk id="7" creationId="{ACFF936A-2DD7-481B-A56C-69AA9415B4F0}"/>
          </ac:graphicFrameMkLst>
        </pc:graphicFrameChg>
      </pc:sldChg>
      <pc:sldChg chg="addSp delSp modSp mod">
        <pc:chgData name="Mathias Iversen" userId="dea6d89c-6f8a-44b0-80c2-5d37afda12c9" providerId="ADAL" clId="{EF464562-DD98-4D81-8172-289ADFF481D7}" dt="2024-01-31T12:33:19.423" v="419" actId="207"/>
        <pc:sldMkLst>
          <pc:docMk/>
          <pc:sldMk cId="2759248883" sldId="265"/>
        </pc:sldMkLst>
        <pc:spChg chg="mod">
          <ac:chgData name="Mathias Iversen" userId="dea6d89c-6f8a-44b0-80c2-5d37afda12c9" providerId="ADAL" clId="{EF464562-DD98-4D81-8172-289ADFF481D7}" dt="2024-01-25T14:48:28.255" v="119" actId="2711"/>
          <ac:spMkLst>
            <pc:docMk/>
            <pc:sldMk cId="2759248883" sldId="265"/>
            <ac:spMk id="2" creationId="{CED31FAC-A3EA-48FB-A0E0-340ABFD5F939}"/>
          </ac:spMkLst>
        </pc:spChg>
        <pc:spChg chg="mod">
          <ac:chgData name="Mathias Iversen" userId="dea6d89c-6f8a-44b0-80c2-5d37afda12c9" providerId="ADAL" clId="{EF464562-DD98-4D81-8172-289ADFF481D7}" dt="2024-01-25T14:48:28.255" v="119" actId="2711"/>
          <ac:spMkLst>
            <pc:docMk/>
            <pc:sldMk cId="2759248883" sldId="265"/>
            <ac:spMk id="3" creationId="{5BC03535-2EF7-4E35-87E0-19E654CF9889}"/>
          </ac:spMkLst>
        </pc:spChg>
        <pc:spChg chg="del mod">
          <ac:chgData name="Mathias Iversen" userId="dea6d89c-6f8a-44b0-80c2-5d37afda12c9" providerId="ADAL" clId="{EF464562-DD98-4D81-8172-289ADFF481D7}" dt="2024-01-29T08:17:07.982" v="301" actId="478"/>
          <ac:spMkLst>
            <pc:docMk/>
            <pc:sldMk cId="2759248883" sldId="265"/>
            <ac:spMk id="4" creationId="{C131618D-BACB-42A9-8714-F890463B2284}"/>
          </ac:spMkLst>
        </pc:spChg>
        <pc:spChg chg="mod">
          <ac:chgData name="Mathias Iversen" userId="dea6d89c-6f8a-44b0-80c2-5d37afda12c9" providerId="ADAL" clId="{EF464562-DD98-4D81-8172-289ADFF481D7}" dt="2024-01-25T14:48:28.255" v="119" actId="2711"/>
          <ac:spMkLst>
            <pc:docMk/>
            <pc:sldMk cId="2759248883" sldId="265"/>
            <ac:spMk id="5" creationId="{FAA6878B-EDB0-4AB0-B825-D2972B2C7F7E}"/>
          </ac:spMkLst>
        </pc:spChg>
        <pc:graphicFrameChg chg="add mod">
          <ac:chgData name="Mathias Iversen" userId="dea6d89c-6f8a-44b0-80c2-5d37afda12c9" providerId="ADAL" clId="{EF464562-DD98-4D81-8172-289ADFF481D7}" dt="2024-01-31T12:33:19.423" v="419" actId="207"/>
          <ac:graphicFrameMkLst>
            <pc:docMk/>
            <pc:sldMk cId="2759248883" sldId="265"/>
            <ac:graphicFrameMk id="4" creationId="{87795B1D-5853-4F44-B5C5-2DE44DECAEAC}"/>
          </ac:graphicFrameMkLst>
        </pc:graphicFrameChg>
        <pc:graphicFrameChg chg="add del mod">
          <ac:chgData name="Mathias Iversen" userId="dea6d89c-6f8a-44b0-80c2-5d37afda12c9" providerId="ADAL" clId="{EF464562-DD98-4D81-8172-289ADFF481D7}" dt="2024-01-30T13:11:33.520" v="397" actId="478"/>
          <ac:graphicFrameMkLst>
            <pc:docMk/>
            <pc:sldMk cId="2759248883" sldId="265"/>
            <ac:graphicFrameMk id="6" creationId="{87795B1D-5853-4F44-B5C5-2DE44DECAEAC}"/>
          </ac:graphicFrameMkLst>
        </pc:graphicFrameChg>
        <pc:graphicFrameChg chg="del mod">
          <ac:chgData name="Mathias Iversen" userId="dea6d89c-6f8a-44b0-80c2-5d37afda12c9" providerId="ADAL" clId="{EF464562-DD98-4D81-8172-289ADFF481D7}" dt="2024-01-29T08:16:30.286" v="300" actId="478"/>
          <ac:graphicFrameMkLst>
            <pc:docMk/>
            <pc:sldMk cId="2759248883" sldId="265"/>
            <ac:graphicFrameMk id="7" creationId="{87795B1D-5853-4F44-B5C5-2DE44DECAEAC}"/>
          </ac:graphicFrameMkLst>
        </pc:graphicFrameChg>
      </pc:sldChg>
      <pc:sldChg chg="addSp delSp modSp mod">
        <pc:chgData name="Mathias Iversen" userId="dea6d89c-6f8a-44b0-80c2-5d37afda12c9" providerId="ADAL" clId="{EF464562-DD98-4D81-8172-289ADFF481D7}" dt="2024-01-30T13:12:21.972" v="409" actId="1076"/>
        <pc:sldMkLst>
          <pc:docMk/>
          <pc:sldMk cId="147554788" sldId="266"/>
        </pc:sldMkLst>
        <pc:spChg chg="mod">
          <ac:chgData name="Mathias Iversen" userId="dea6d89c-6f8a-44b0-80c2-5d37afda12c9" providerId="ADAL" clId="{EF464562-DD98-4D81-8172-289ADFF481D7}" dt="2024-01-25T14:48:33.234" v="120" actId="2711"/>
          <ac:spMkLst>
            <pc:docMk/>
            <pc:sldMk cId="147554788" sldId="266"/>
            <ac:spMk id="2" creationId="{3B234F2D-7B56-4BDC-8E6C-010223FC65D0}"/>
          </ac:spMkLst>
        </pc:spChg>
        <pc:spChg chg="mod">
          <ac:chgData name="Mathias Iversen" userId="dea6d89c-6f8a-44b0-80c2-5d37afda12c9" providerId="ADAL" clId="{EF464562-DD98-4D81-8172-289ADFF481D7}" dt="2024-01-25T14:48:33.234" v="120" actId="2711"/>
          <ac:spMkLst>
            <pc:docMk/>
            <pc:sldMk cId="147554788" sldId="266"/>
            <ac:spMk id="3" creationId="{2AE985C2-CF26-42E7-B7DC-DBC85F75C02D}"/>
          </ac:spMkLst>
        </pc:spChg>
        <pc:graphicFrameChg chg="add mod modGraphic">
          <ac:chgData name="Mathias Iversen" userId="dea6d89c-6f8a-44b0-80c2-5d37afda12c9" providerId="ADAL" clId="{EF464562-DD98-4D81-8172-289ADFF481D7}" dt="2024-01-30T13:12:21.972" v="409" actId="1076"/>
          <ac:graphicFrameMkLst>
            <pc:docMk/>
            <pc:sldMk cId="147554788" sldId="266"/>
            <ac:graphicFrameMk id="4" creationId="{3D02F565-539A-5368-6EFD-4F2C91621525}"/>
          </ac:graphicFrameMkLst>
        </pc:graphicFrameChg>
        <pc:graphicFrameChg chg="del mod">
          <ac:chgData name="Mathias Iversen" userId="dea6d89c-6f8a-44b0-80c2-5d37afda12c9" providerId="ADAL" clId="{EF464562-DD98-4D81-8172-289ADFF481D7}" dt="2024-01-29T08:17:56.658" v="306" actId="478"/>
          <ac:graphicFrameMkLst>
            <pc:docMk/>
            <pc:sldMk cId="147554788" sldId="266"/>
            <ac:graphicFrameMk id="4" creationId="{AC5A946C-CCB0-7D60-3A77-69775CAFE0F9}"/>
          </ac:graphicFrameMkLst>
        </pc:graphicFrameChg>
        <pc:graphicFrameChg chg="add del mod modGraphic">
          <ac:chgData name="Mathias Iversen" userId="dea6d89c-6f8a-44b0-80c2-5d37afda12c9" providerId="ADAL" clId="{EF464562-DD98-4D81-8172-289ADFF481D7}" dt="2024-01-30T13:11:56.550" v="404" actId="478"/>
          <ac:graphicFrameMkLst>
            <pc:docMk/>
            <pc:sldMk cId="147554788" sldId="266"/>
            <ac:graphicFrameMk id="5" creationId="{3EE473FC-D681-44BC-5EA0-C8D27E38F537}"/>
          </ac:graphicFrameMkLst>
        </pc:graphicFrameChg>
      </pc:sldChg>
      <pc:sldChg chg="modSp mod">
        <pc:chgData name="Mathias Iversen" userId="dea6d89c-6f8a-44b0-80c2-5d37afda12c9" providerId="ADAL" clId="{EF464562-DD98-4D81-8172-289ADFF481D7}" dt="2024-01-25T14:51:49.336" v="137" actId="14100"/>
        <pc:sldMkLst>
          <pc:docMk/>
          <pc:sldMk cId="4159957464" sldId="267"/>
        </pc:sldMkLst>
        <pc:spChg chg="mod">
          <ac:chgData name="Mathias Iversen" userId="dea6d89c-6f8a-44b0-80c2-5d37afda12c9" providerId="ADAL" clId="{EF464562-DD98-4D81-8172-289ADFF481D7}" dt="2024-01-25T14:49:07.746" v="125" actId="2711"/>
          <ac:spMkLst>
            <pc:docMk/>
            <pc:sldMk cId="4159957464" sldId="267"/>
            <ac:spMk id="2" creationId="{2071AB34-9A2E-422F-94A6-A620E0494BB2}"/>
          </ac:spMkLst>
        </pc:spChg>
        <pc:spChg chg="mod">
          <ac:chgData name="Mathias Iversen" userId="dea6d89c-6f8a-44b0-80c2-5d37afda12c9" providerId="ADAL" clId="{EF464562-DD98-4D81-8172-289ADFF481D7}" dt="2024-01-25T14:51:49.336" v="137" actId="14100"/>
          <ac:spMkLst>
            <pc:docMk/>
            <pc:sldMk cId="4159957464" sldId="267"/>
            <ac:spMk id="3" creationId="{19327264-4F74-4A7C-9D31-AD23AB6CC8F2}"/>
          </ac:spMkLst>
        </pc:spChg>
      </pc:sldChg>
      <pc:sldChg chg="addSp delSp modSp mod">
        <pc:chgData name="Mathias Iversen" userId="dea6d89c-6f8a-44b0-80c2-5d37afda12c9" providerId="ADAL" clId="{EF464562-DD98-4D81-8172-289ADFF481D7}" dt="2024-02-01T15:20:25.869" v="461"/>
        <pc:sldMkLst>
          <pc:docMk/>
          <pc:sldMk cId="3836130264" sldId="282"/>
        </pc:sldMkLst>
        <pc:spChg chg="mod">
          <ac:chgData name="Mathias Iversen" userId="dea6d89c-6f8a-44b0-80c2-5d37afda12c9" providerId="ADAL" clId="{EF464562-DD98-4D81-8172-289ADFF481D7}" dt="2024-01-25T14:39:26.093" v="68" actId="2711"/>
          <ac:spMkLst>
            <pc:docMk/>
            <pc:sldMk cId="3836130264" sldId="282"/>
            <ac:spMk id="2" creationId="{C2F5F1A9-FC47-EED4-2E61-9B3238102C6F}"/>
          </ac:spMkLst>
        </pc:spChg>
        <pc:spChg chg="mod">
          <ac:chgData name="Mathias Iversen" userId="dea6d89c-6f8a-44b0-80c2-5d37afda12c9" providerId="ADAL" clId="{EF464562-DD98-4D81-8172-289ADFF481D7}" dt="2024-02-01T15:20:25.869" v="461"/>
          <ac:spMkLst>
            <pc:docMk/>
            <pc:sldMk cId="3836130264" sldId="282"/>
            <ac:spMk id="8" creationId="{842FA2FF-C345-A6CD-25DE-6E3E19B361AD}"/>
          </ac:spMkLst>
        </pc:spChg>
        <pc:spChg chg="mod">
          <ac:chgData name="Mathias Iversen" userId="dea6d89c-6f8a-44b0-80c2-5d37afda12c9" providerId="ADAL" clId="{EF464562-DD98-4D81-8172-289ADFF481D7}" dt="2024-01-25T14:39:26.093" v="68" actId="2711"/>
          <ac:spMkLst>
            <pc:docMk/>
            <pc:sldMk cId="3836130264" sldId="282"/>
            <ac:spMk id="9" creationId="{665E5BC5-ACF7-E9DC-7995-9FB97E91591F}"/>
          </ac:spMkLst>
        </pc:spChg>
        <pc:grpChg chg="add mod">
          <ac:chgData name="Mathias Iversen" userId="dea6d89c-6f8a-44b0-80c2-5d37afda12c9" providerId="ADAL" clId="{EF464562-DD98-4D81-8172-289ADFF481D7}" dt="2024-01-25T14:39:36.094" v="71" actId="1076"/>
          <ac:grpSpMkLst>
            <pc:docMk/>
            <pc:sldMk cId="3836130264" sldId="282"/>
            <ac:grpSpMk id="3" creationId="{FF56E359-FA0E-60C9-6AAE-79885765691D}"/>
          </ac:grpSpMkLst>
        </pc:grpChg>
        <pc:picChg chg="del">
          <ac:chgData name="Mathias Iversen" userId="dea6d89c-6f8a-44b0-80c2-5d37afda12c9" providerId="ADAL" clId="{EF464562-DD98-4D81-8172-289ADFF481D7}" dt="2024-01-25T14:39:30.902" v="69" actId="478"/>
          <ac:picMkLst>
            <pc:docMk/>
            <pc:sldMk cId="3836130264" sldId="282"/>
            <ac:picMk id="4" creationId="{A19371A3-F2BD-6F29-717C-E9ABEA9DEFBC}"/>
          </ac:picMkLst>
        </pc:picChg>
        <pc:picChg chg="mod">
          <ac:chgData name="Mathias Iversen" userId="dea6d89c-6f8a-44b0-80c2-5d37afda12c9" providerId="ADAL" clId="{EF464562-DD98-4D81-8172-289ADFF481D7}" dt="2024-01-25T14:39:33.173" v="70"/>
          <ac:picMkLst>
            <pc:docMk/>
            <pc:sldMk cId="3836130264" sldId="282"/>
            <ac:picMk id="5" creationId="{A2F4B350-7463-CFF2-6D07-06749296F646}"/>
          </ac:picMkLst>
        </pc:picChg>
        <pc:picChg chg="mod">
          <ac:chgData name="Mathias Iversen" userId="dea6d89c-6f8a-44b0-80c2-5d37afda12c9" providerId="ADAL" clId="{EF464562-DD98-4D81-8172-289ADFF481D7}" dt="2024-01-25T14:39:33.173" v="70"/>
          <ac:picMkLst>
            <pc:docMk/>
            <pc:sldMk cId="3836130264" sldId="282"/>
            <ac:picMk id="6" creationId="{7BECF636-BAEE-D2BE-4FC4-8161CD380738}"/>
          </ac:picMkLst>
        </pc:picChg>
        <pc:picChg chg="mod">
          <ac:chgData name="Mathias Iversen" userId="dea6d89c-6f8a-44b0-80c2-5d37afda12c9" providerId="ADAL" clId="{EF464562-DD98-4D81-8172-289ADFF481D7}" dt="2024-01-25T14:39:33.173" v="70"/>
          <ac:picMkLst>
            <pc:docMk/>
            <pc:sldMk cId="3836130264" sldId="282"/>
            <ac:picMk id="7" creationId="{260BF39B-1ECA-330A-74AE-7E49768CB742}"/>
          </ac:picMkLst>
        </pc:picChg>
        <pc:picChg chg="mod">
          <ac:chgData name="Mathias Iversen" userId="dea6d89c-6f8a-44b0-80c2-5d37afda12c9" providerId="ADAL" clId="{EF464562-DD98-4D81-8172-289ADFF481D7}" dt="2024-01-25T14:39:33.173" v="70"/>
          <ac:picMkLst>
            <pc:docMk/>
            <pc:sldMk cId="3836130264" sldId="282"/>
            <ac:picMk id="10" creationId="{847AE8A1-6849-80E4-7E92-7F2E966C41C0}"/>
          </ac:picMkLst>
        </pc:picChg>
        <pc:picChg chg="mod">
          <ac:chgData name="Mathias Iversen" userId="dea6d89c-6f8a-44b0-80c2-5d37afda12c9" providerId="ADAL" clId="{EF464562-DD98-4D81-8172-289ADFF481D7}" dt="2024-01-25T14:39:33.173" v="70"/>
          <ac:picMkLst>
            <pc:docMk/>
            <pc:sldMk cId="3836130264" sldId="282"/>
            <ac:picMk id="11" creationId="{0104791A-F9DD-9C4C-C0D6-68A137F7C5A7}"/>
          </ac:picMkLst>
        </pc:picChg>
        <pc:picChg chg="mod">
          <ac:chgData name="Mathias Iversen" userId="dea6d89c-6f8a-44b0-80c2-5d37afda12c9" providerId="ADAL" clId="{EF464562-DD98-4D81-8172-289ADFF481D7}" dt="2024-01-25T14:39:33.173" v="70"/>
          <ac:picMkLst>
            <pc:docMk/>
            <pc:sldMk cId="3836130264" sldId="282"/>
            <ac:picMk id="12" creationId="{B3C94DA3-73E9-535D-94E8-8CC645307892}"/>
          </ac:picMkLst>
        </pc:picChg>
        <pc:picChg chg="mod">
          <ac:chgData name="Mathias Iversen" userId="dea6d89c-6f8a-44b0-80c2-5d37afda12c9" providerId="ADAL" clId="{EF464562-DD98-4D81-8172-289ADFF481D7}" dt="2024-01-25T14:39:33.173" v="70"/>
          <ac:picMkLst>
            <pc:docMk/>
            <pc:sldMk cId="3836130264" sldId="282"/>
            <ac:picMk id="13" creationId="{A5AF8B83-A28C-A736-657C-7935DFD62C6B}"/>
          </ac:picMkLst>
        </pc:picChg>
      </pc:sldChg>
      <pc:sldChg chg="addSp delSp modSp add mod">
        <pc:chgData name="Mathias Iversen" userId="dea6d89c-6f8a-44b0-80c2-5d37afda12c9" providerId="ADAL" clId="{EF464562-DD98-4D81-8172-289ADFF481D7}" dt="2024-02-01T15:20:25.869" v="461"/>
        <pc:sldMkLst>
          <pc:docMk/>
          <pc:sldMk cId="2385602571" sldId="283"/>
        </pc:sldMkLst>
        <pc:spChg chg="mod">
          <ac:chgData name="Mathias Iversen" userId="dea6d89c-6f8a-44b0-80c2-5d37afda12c9" providerId="ADAL" clId="{EF464562-DD98-4D81-8172-289ADFF481D7}" dt="2024-02-01T15:20:25.869" v="461"/>
          <ac:spMkLst>
            <pc:docMk/>
            <pc:sldMk cId="2385602571" sldId="283"/>
            <ac:spMk id="3" creationId="{323EC9A4-C2EE-47DD-98D9-FB2B5579D56F}"/>
          </ac:spMkLst>
        </pc:spChg>
        <pc:spChg chg="mod">
          <ac:chgData name="Mathias Iversen" userId="dea6d89c-6f8a-44b0-80c2-5d37afda12c9" providerId="ADAL" clId="{EF464562-DD98-4D81-8172-289ADFF481D7}" dt="2024-01-29T08:46:10.932" v="331" actId="6549"/>
          <ac:spMkLst>
            <pc:docMk/>
            <pc:sldMk cId="2385602571" sldId="283"/>
            <ac:spMk id="4" creationId="{20706897-990D-4782-B6D1-23876FEFD5AF}"/>
          </ac:spMkLst>
        </pc:spChg>
        <pc:spChg chg="mod">
          <ac:chgData name="Mathias Iversen" userId="dea6d89c-6f8a-44b0-80c2-5d37afda12c9" providerId="ADAL" clId="{EF464562-DD98-4D81-8172-289ADFF481D7}" dt="2024-02-01T15:20:25.869" v="461"/>
          <ac:spMkLst>
            <pc:docMk/>
            <pc:sldMk cId="2385602571" sldId="283"/>
            <ac:spMk id="5" creationId="{7C96DA9C-781A-45CB-A198-B96C0BE1F98B}"/>
          </ac:spMkLst>
        </pc:spChg>
        <pc:graphicFrameChg chg="add del mod">
          <ac:chgData name="Mathias Iversen" userId="dea6d89c-6f8a-44b0-80c2-5d37afda12c9" providerId="ADAL" clId="{EF464562-DD98-4D81-8172-289ADFF481D7}" dt="2024-01-29T14:38:58.239" v="383" actId="478"/>
          <ac:graphicFrameMkLst>
            <pc:docMk/>
            <pc:sldMk cId="2385602571" sldId="283"/>
            <ac:graphicFrameMk id="6" creationId="{ED5399B1-D0EC-4A93-BD43-91A51CB84982}"/>
          </ac:graphicFrameMkLst>
        </pc:graphicFrameChg>
        <pc:graphicFrameChg chg="del mod">
          <ac:chgData name="Mathias Iversen" userId="dea6d89c-6f8a-44b0-80c2-5d37afda12c9" providerId="ADAL" clId="{EF464562-DD98-4D81-8172-289ADFF481D7}" dt="2024-01-29T14:38:46.469" v="379" actId="478"/>
          <ac:graphicFrameMkLst>
            <pc:docMk/>
            <pc:sldMk cId="2385602571" sldId="283"/>
            <ac:graphicFrameMk id="8" creationId="{9613F964-62D4-413F-BD7C-8052E8F5C003}"/>
          </ac:graphicFrameMkLst>
        </pc:graphicFrameChg>
        <pc:graphicFrameChg chg="add mod">
          <ac:chgData name="Mathias Iversen" userId="dea6d89c-6f8a-44b0-80c2-5d37afda12c9" providerId="ADAL" clId="{EF464562-DD98-4D81-8172-289ADFF481D7}" dt="2024-02-01T11:48:54.822" v="460"/>
          <ac:graphicFrameMkLst>
            <pc:docMk/>
            <pc:sldMk cId="2385602571" sldId="283"/>
            <ac:graphicFrameMk id="8" creationId="{ED5399B1-D0EC-4A93-BD43-91A51CB84982}"/>
          </ac:graphicFrameMkLst>
        </pc:graphicFrameChg>
        <pc:picChg chg="add mod">
          <ac:chgData name="Mathias Iversen" userId="dea6d89c-6f8a-44b0-80c2-5d37afda12c9" providerId="ADAL" clId="{EF464562-DD98-4D81-8172-289ADFF481D7}" dt="2024-02-01T11:46:26.257" v="428" actId="1076"/>
          <ac:picMkLst>
            <pc:docMk/>
            <pc:sldMk cId="2385602571" sldId="283"/>
            <ac:picMk id="7" creationId="{741D627E-5DE0-4B21-B2F9-B19A7F9BC8D8}"/>
          </ac:picMkLst>
        </pc:picChg>
        <pc:picChg chg="del">
          <ac:chgData name="Mathias Iversen" userId="dea6d89c-6f8a-44b0-80c2-5d37afda12c9" providerId="ADAL" clId="{EF464562-DD98-4D81-8172-289ADFF481D7}" dt="2024-01-29T08:46:13.022" v="332" actId="478"/>
          <ac:picMkLst>
            <pc:docMk/>
            <pc:sldMk cId="2385602571" sldId="283"/>
            <ac:picMk id="7" creationId="{8CC4E172-6410-E306-A548-BB7C1852BC3D}"/>
          </ac:picMkLst>
        </pc:picChg>
        <pc:picChg chg="add del mod">
          <ac:chgData name="Mathias Iversen" userId="dea6d89c-6f8a-44b0-80c2-5d37afda12c9" providerId="ADAL" clId="{EF464562-DD98-4D81-8172-289ADFF481D7}" dt="2024-01-30T13:13:11.352" v="410" actId="478"/>
          <ac:picMkLst>
            <pc:docMk/>
            <pc:sldMk cId="2385602571" sldId="283"/>
            <ac:picMk id="7" creationId="{EDD776A9-9134-7355-02FF-8756B684877B}"/>
          </ac:picMkLst>
        </pc:picChg>
        <pc:picChg chg="add del mod">
          <ac:chgData name="Mathias Iversen" userId="dea6d89c-6f8a-44b0-80c2-5d37afda12c9" providerId="ADAL" clId="{EF464562-DD98-4D81-8172-289ADFF481D7}" dt="2024-01-30T13:13:12.761" v="411" actId="478"/>
          <ac:picMkLst>
            <pc:docMk/>
            <pc:sldMk cId="2385602571" sldId="283"/>
            <ac:picMk id="10" creationId="{1C74AB41-E269-9166-353F-FF6EE0598D04}"/>
          </ac:picMkLst>
        </pc:picChg>
      </pc:sldChg>
      <pc:sldChg chg="modSp mod">
        <pc:chgData name="Mathias Iversen" userId="dea6d89c-6f8a-44b0-80c2-5d37afda12c9" providerId="ADAL" clId="{EF464562-DD98-4D81-8172-289ADFF481D7}" dt="2024-02-01T15:20:25.869" v="461"/>
        <pc:sldMkLst>
          <pc:docMk/>
          <pc:sldMk cId="2954530852" sldId="284"/>
        </pc:sldMkLst>
        <pc:spChg chg="mod">
          <ac:chgData name="Mathias Iversen" userId="dea6d89c-6f8a-44b0-80c2-5d37afda12c9" providerId="ADAL" clId="{EF464562-DD98-4D81-8172-289ADFF481D7}" dt="2024-02-01T11:41:35.373" v="421" actId="2711"/>
          <ac:spMkLst>
            <pc:docMk/>
            <pc:sldMk cId="2954530852" sldId="284"/>
            <ac:spMk id="2" creationId="{1B4599FE-5CDB-45BF-BE74-1177254806B3}"/>
          </ac:spMkLst>
        </pc:spChg>
        <pc:spChg chg="mod">
          <ac:chgData name="Mathias Iversen" userId="dea6d89c-6f8a-44b0-80c2-5d37afda12c9" providerId="ADAL" clId="{EF464562-DD98-4D81-8172-289ADFF481D7}" dt="2024-02-01T11:41:35.373" v="421" actId="2711"/>
          <ac:spMkLst>
            <pc:docMk/>
            <pc:sldMk cId="2954530852" sldId="284"/>
            <ac:spMk id="4" creationId="{E3A00041-9F7B-4C31-B4C3-014FF513433D}"/>
          </ac:spMkLst>
        </pc:spChg>
        <pc:spChg chg="mod">
          <ac:chgData name="Mathias Iversen" userId="dea6d89c-6f8a-44b0-80c2-5d37afda12c9" providerId="ADAL" clId="{EF464562-DD98-4D81-8172-289ADFF481D7}" dt="2024-02-01T15:20:25.869" v="461"/>
          <ac:spMkLst>
            <pc:docMk/>
            <pc:sldMk cId="2954530852" sldId="284"/>
            <ac:spMk id="6" creationId="{E32827FE-EFF7-14C6-E08D-FFC85AED4628}"/>
          </ac:spMkLst>
        </pc:spChg>
      </pc:sldChg>
      <pc:sldMasterChg chg="modSldLayout">
        <pc:chgData name="Mathias Iversen" userId="dea6d89c-6f8a-44b0-80c2-5d37afda12c9" providerId="ADAL" clId="{EF464562-DD98-4D81-8172-289ADFF481D7}" dt="2024-02-01T15:20:25.869" v="461"/>
        <pc:sldMasterMkLst>
          <pc:docMk/>
          <pc:sldMasterMk cId="4210629792" sldId="2147483660"/>
        </pc:sldMasterMkLst>
        <pc:sldLayoutChg chg="addSp delSp modSp mod">
          <pc:chgData name="Mathias Iversen" userId="dea6d89c-6f8a-44b0-80c2-5d37afda12c9" providerId="ADAL" clId="{EF464562-DD98-4D81-8172-289ADFF481D7}" dt="2024-02-01T15:20:25.869" v="461"/>
          <pc:sldLayoutMkLst>
            <pc:docMk/>
            <pc:sldMasterMk cId="4210629792" sldId="2147483660"/>
            <pc:sldLayoutMk cId="2110830415" sldId="2147483662"/>
          </pc:sldLayoutMkLst>
          <pc:spChg chg="mod">
            <ac:chgData name="Mathias Iversen" userId="dea6d89c-6f8a-44b0-80c2-5d37afda12c9" providerId="ADAL" clId="{EF464562-DD98-4D81-8172-289ADFF481D7}" dt="2024-01-25T14:38:28.463" v="39" actId="1076"/>
            <ac:spMkLst>
              <pc:docMk/>
              <pc:sldMasterMk cId="4210629792" sldId="2147483660"/>
              <pc:sldLayoutMk cId="2110830415" sldId="2147483662"/>
              <ac:spMk id="2" creationId="{00000000-0000-0000-0000-000000000000}"/>
            </ac:spMkLst>
          </pc:spChg>
          <pc:spChg chg="mod">
            <ac:chgData name="Mathias Iversen" userId="dea6d89c-6f8a-44b0-80c2-5d37afda12c9" providerId="ADAL" clId="{EF464562-DD98-4D81-8172-289ADFF481D7}" dt="2024-01-25T14:38:26.215" v="38" actId="2711"/>
            <ac:spMkLst>
              <pc:docMk/>
              <pc:sldMasterMk cId="4210629792" sldId="2147483660"/>
              <pc:sldLayoutMk cId="2110830415" sldId="2147483662"/>
              <ac:spMk id="9" creationId="{04170A54-4EDE-4A22-9D86-57FB0D503523}"/>
            </ac:spMkLst>
          </pc:spChg>
          <pc:spChg chg="mod">
            <ac:chgData name="Mathias Iversen" userId="dea6d89c-6f8a-44b0-80c2-5d37afda12c9" providerId="ADAL" clId="{EF464562-DD98-4D81-8172-289ADFF481D7}" dt="2024-02-01T15:20:25.869" v="461"/>
            <ac:spMkLst>
              <pc:docMk/>
              <pc:sldMasterMk cId="4210629792" sldId="2147483660"/>
              <pc:sldLayoutMk cId="2110830415" sldId="2147483662"/>
              <ac:spMk id="18" creationId="{AF999388-3369-4F41-AC8C-8B96A3B8B5F6}"/>
            </ac:spMkLst>
          </pc:spChg>
          <pc:grpChg chg="add mod">
            <ac:chgData name="Mathias Iversen" userId="dea6d89c-6f8a-44b0-80c2-5d37afda12c9" providerId="ADAL" clId="{EF464562-DD98-4D81-8172-289ADFF481D7}" dt="2024-01-25T14:38:26.215" v="38" actId="2711"/>
            <ac:grpSpMkLst>
              <pc:docMk/>
              <pc:sldMasterMk cId="4210629792" sldId="2147483660"/>
              <pc:sldLayoutMk cId="2110830415" sldId="2147483662"/>
              <ac:grpSpMk id="3" creationId="{D4A2F88D-B4AB-A8AA-9EFC-FC0A172C3508}"/>
            </ac:grpSpMkLst>
          </pc:grpChg>
          <pc:grpChg chg="del">
            <ac:chgData name="Mathias Iversen" userId="dea6d89c-6f8a-44b0-80c2-5d37afda12c9" providerId="ADAL" clId="{EF464562-DD98-4D81-8172-289ADFF481D7}" dt="2024-01-25T14:37:16.856" v="7" actId="478"/>
            <ac:grpSpMkLst>
              <pc:docMk/>
              <pc:sldMasterMk cId="4210629792" sldId="2147483660"/>
              <pc:sldLayoutMk cId="2110830415" sldId="2147483662"/>
              <ac:grpSpMk id="8" creationId="{10D7CF82-0D7A-4F86-95D4-6433EF6604FA}"/>
            </ac:grpSpMkLst>
          </pc:grpChg>
          <pc:picChg chg="mod">
            <ac:chgData name="Mathias Iversen" userId="dea6d89c-6f8a-44b0-80c2-5d37afda12c9" providerId="ADAL" clId="{EF464562-DD98-4D81-8172-289ADFF481D7}" dt="2024-01-25T14:37:19.413" v="8"/>
            <ac:picMkLst>
              <pc:docMk/>
              <pc:sldMasterMk cId="4210629792" sldId="2147483660"/>
              <pc:sldLayoutMk cId="2110830415" sldId="2147483662"/>
              <ac:picMk id="4" creationId="{6FF2DB9B-23FA-6C7C-F1FB-3249EC9BCE32}"/>
            </ac:picMkLst>
          </pc:picChg>
          <pc:picChg chg="mod">
            <ac:chgData name="Mathias Iversen" userId="dea6d89c-6f8a-44b0-80c2-5d37afda12c9" providerId="ADAL" clId="{EF464562-DD98-4D81-8172-289ADFF481D7}" dt="2024-01-25T14:37:19.413" v="8"/>
            <ac:picMkLst>
              <pc:docMk/>
              <pc:sldMasterMk cId="4210629792" sldId="2147483660"/>
              <pc:sldLayoutMk cId="2110830415" sldId="2147483662"/>
              <ac:picMk id="6" creationId="{CA577A51-D62A-1DCC-A974-1BC8D7E7BEC3}"/>
            </ac:picMkLst>
          </pc:picChg>
          <pc:picChg chg="mod">
            <ac:chgData name="Mathias Iversen" userId="dea6d89c-6f8a-44b0-80c2-5d37afda12c9" providerId="ADAL" clId="{EF464562-DD98-4D81-8172-289ADFF481D7}" dt="2024-01-25T14:38:26.215" v="38" actId="2711"/>
            <ac:picMkLst>
              <pc:docMk/>
              <pc:sldMasterMk cId="4210629792" sldId="2147483660"/>
              <pc:sldLayoutMk cId="2110830415" sldId="2147483662"/>
              <ac:picMk id="7" creationId="{E440EA72-5A8E-47BD-8029-9967974C58A5}"/>
            </ac:picMkLst>
          </pc:picChg>
          <pc:picChg chg="mod">
            <ac:chgData name="Mathias Iversen" userId="dea6d89c-6f8a-44b0-80c2-5d37afda12c9" providerId="ADAL" clId="{EF464562-DD98-4D81-8172-289ADFF481D7}" dt="2024-01-25T14:38:26.215" v="38" actId="2711"/>
            <ac:picMkLst>
              <pc:docMk/>
              <pc:sldMasterMk cId="4210629792" sldId="2147483660"/>
              <pc:sldLayoutMk cId="2110830415" sldId="2147483662"/>
              <ac:picMk id="17" creationId="{0A56DCDF-ED6B-4F03-881A-16659B319DB8}"/>
            </ac:picMkLst>
          </pc:picChg>
          <pc:picChg chg="mod">
            <ac:chgData name="Mathias Iversen" userId="dea6d89c-6f8a-44b0-80c2-5d37afda12c9" providerId="ADAL" clId="{EF464562-DD98-4D81-8172-289ADFF481D7}" dt="2024-01-25T14:37:19.413" v="8"/>
            <ac:picMkLst>
              <pc:docMk/>
              <pc:sldMasterMk cId="4210629792" sldId="2147483660"/>
              <pc:sldLayoutMk cId="2110830415" sldId="2147483662"/>
              <ac:picMk id="19" creationId="{CF1D8E34-07EE-8EB9-0593-1C5DE2D43D52}"/>
            </ac:picMkLst>
          </pc:picChg>
          <pc:picChg chg="mod">
            <ac:chgData name="Mathias Iversen" userId="dea6d89c-6f8a-44b0-80c2-5d37afda12c9" providerId="ADAL" clId="{EF464562-DD98-4D81-8172-289ADFF481D7}" dt="2024-01-25T14:37:19.413" v="8"/>
            <ac:picMkLst>
              <pc:docMk/>
              <pc:sldMasterMk cId="4210629792" sldId="2147483660"/>
              <pc:sldLayoutMk cId="2110830415" sldId="2147483662"/>
              <ac:picMk id="20" creationId="{B1C4148A-2C1D-0632-E967-0B04DC693092}"/>
            </ac:picMkLst>
          </pc:picChg>
          <pc:picChg chg="mod">
            <ac:chgData name="Mathias Iversen" userId="dea6d89c-6f8a-44b0-80c2-5d37afda12c9" providerId="ADAL" clId="{EF464562-DD98-4D81-8172-289ADFF481D7}" dt="2024-01-25T14:37:19.413" v="8"/>
            <ac:picMkLst>
              <pc:docMk/>
              <pc:sldMasterMk cId="4210629792" sldId="2147483660"/>
              <pc:sldLayoutMk cId="2110830415" sldId="2147483662"/>
              <ac:picMk id="21" creationId="{0AE405B6-1B6D-915A-01FC-412208F3BF7F}"/>
            </ac:picMkLst>
          </pc:picChg>
          <pc:picChg chg="mod">
            <ac:chgData name="Mathias Iversen" userId="dea6d89c-6f8a-44b0-80c2-5d37afda12c9" providerId="ADAL" clId="{EF464562-DD98-4D81-8172-289ADFF481D7}" dt="2024-01-25T14:37:19.413" v="8"/>
            <ac:picMkLst>
              <pc:docMk/>
              <pc:sldMasterMk cId="4210629792" sldId="2147483660"/>
              <pc:sldLayoutMk cId="2110830415" sldId="2147483662"/>
              <ac:picMk id="22" creationId="{4DD9EC8B-5F0E-EE52-7543-008509915AC0}"/>
            </ac:picMkLst>
          </pc:picChg>
          <pc:picChg chg="mod">
            <ac:chgData name="Mathias Iversen" userId="dea6d89c-6f8a-44b0-80c2-5d37afda12c9" providerId="ADAL" clId="{EF464562-DD98-4D81-8172-289ADFF481D7}" dt="2024-01-25T14:37:19.413" v="8"/>
            <ac:picMkLst>
              <pc:docMk/>
              <pc:sldMasterMk cId="4210629792" sldId="2147483660"/>
              <pc:sldLayoutMk cId="2110830415" sldId="2147483662"/>
              <ac:picMk id="23" creationId="{6F8F5426-788E-2229-9FC3-BE10D8BA3687}"/>
            </ac:picMkLst>
          </pc:picChg>
          <pc:cxnChg chg="mod">
            <ac:chgData name="Mathias Iversen" userId="dea6d89c-6f8a-44b0-80c2-5d37afda12c9" providerId="ADAL" clId="{EF464562-DD98-4D81-8172-289ADFF481D7}" dt="2024-01-25T14:38:26.215" v="38" actId="2711"/>
            <ac:cxnSpMkLst>
              <pc:docMk/>
              <pc:sldMasterMk cId="4210629792" sldId="2147483660"/>
              <pc:sldLayoutMk cId="2110830415" sldId="2147483662"/>
              <ac:cxnSpMk id="5" creationId="{61A429EE-2383-4BDF-AA89-27CB255AC548}"/>
            </ac:cxnSpMkLst>
          </pc:cxnChg>
        </pc:sldLayoutChg>
        <pc:sldLayoutChg chg="modSp mod setBg">
          <pc:chgData name="Mathias Iversen" userId="dea6d89c-6f8a-44b0-80c2-5d37afda12c9" providerId="ADAL" clId="{EF464562-DD98-4D81-8172-289ADFF481D7}" dt="2024-01-25T14:37:08.521" v="6"/>
          <pc:sldLayoutMkLst>
            <pc:docMk/>
            <pc:sldMasterMk cId="4210629792" sldId="2147483660"/>
            <pc:sldLayoutMk cId="1874524614" sldId="2147483663"/>
          </pc:sldLayoutMkLst>
          <pc:picChg chg="mod">
            <ac:chgData name="Mathias Iversen" userId="dea6d89c-6f8a-44b0-80c2-5d37afda12c9" providerId="ADAL" clId="{EF464562-DD98-4D81-8172-289ADFF481D7}" dt="2024-01-25T14:37:02.284" v="5" actId="1076"/>
            <ac:picMkLst>
              <pc:docMk/>
              <pc:sldMasterMk cId="4210629792" sldId="2147483660"/>
              <pc:sldLayoutMk cId="1874524614" sldId="2147483663"/>
              <ac:picMk id="5" creationId="{052A8773-9B79-4F4C-B715-3D322872D7FB}"/>
            </ac:picMkLst>
          </pc:picChg>
        </pc:sldLayoutChg>
        <pc:sldLayoutChg chg="setBg">
          <pc:chgData name="Mathias Iversen" userId="dea6d89c-6f8a-44b0-80c2-5d37afda12c9" providerId="ADAL" clId="{EF464562-DD98-4D81-8172-289ADFF481D7}" dt="2024-01-25T14:49:39.994" v="128"/>
          <pc:sldLayoutMkLst>
            <pc:docMk/>
            <pc:sldMasterMk cId="4210629792" sldId="2147483660"/>
            <pc:sldLayoutMk cId="1995452877" sldId="2147483680"/>
          </pc:sldLayoutMkLst>
        </pc:sldLayoutChg>
        <pc:sldLayoutChg chg="modSp mod">
          <pc:chgData name="Mathias Iversen" userId="dea6d89c-6f8a-44b0-80c2-5d37afda12c9" providerId="ADAL" clId="{EF464562-DD98-4D81-8172-289ADFF481D7}" dt="2024-01-25T14:51:30.279" v="134" actId="1076"/>
          <pc:sldLayoutMkLst>
            <pc:docMk/>
            <pc:sldMasterMk cId="4210629792" sldId="2147483660"/>
            <pc:sldLayoutMk cId="1137365639" sldId="2147483681"/>
          </pc:sldLayoutMkLst>
          <pc:spChg chg="mod">
            <ac:chgData name="Mathias Iversen" userId="dea6d89c-6f8a-44b0-80c2-5d37afda12c9" providerId="ADAL" clId="{EF464562-DD98-4D81-8172-289ADFF481D7}" dt="2024-01-25T14:51:30.279" v="134" actId="1076"/>
            <ac:spMkLst>
              <pc:docMk/>
              <pc:sldMasterMk cId="4210629792" sldId="2147483660"/>
              <pc:sldLayoutMk cId="1137365639" sldId="2147483681"/>
              <ac:spMk id="16" creationId="{E9474249-3CEF-40CF-B85C-68D48466BAD8}"/>
            </ac:spMkLst>
          </pc:spChg>
        </pc:sldLayoutChg>
        <pc:sldLayoutChg chg="modSp mod">
          <pc:chgData name="Mathias Iversen" userId="dea6d89c-6f8a-44b0-80c2-5d37afda12c9" providerId="ADAL" clId="{EF464562-DD98-4D81-8172-289ADFF481D7}" dt="2024-01-25T14:46:51.770" v="104" actId="692"/>
          <pc:sldLayoutMkLst>
            <pc:docMk/>
            <pc:sldMasterMk cId="4210629792" sldId="2147483660"/>
            <pc:sldLayoutMk cId="4126966658" sldId="2147483682"/>
          </pc:sldLayoutMkLst>
          <pc:spChg chg="mod">
            <ac:chgData name="Mathias Iversen" userId="dea6d89c-6f8a-44b0-80c2-5d37afda12c9" providerId="ADAL" clId="{EF464562-DD98-4D81-8172-289ADFF481D7}" dt="2024-01-25T14:46:44.972" v="103"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EF464562-DD98-4D81-8172-289ADFF481D7}" dt="2024-01-25T14:46:51.770" v="104" actId="692"/>
            <ac:spMkLst>
              <pc:docMk/>
              <pc:sldMasterMk cId="4210629792" sldId="2147483660"/>
              <pc:sldLayoutMk cId="4126966658" sldId="2147483682"/>
              <ac:spMk id="32" creationId="{562F619C-CC12-4124-A46A-5B50588A8B9E}"/>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s%20NBBL%20De%20store%20byene%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s%20NBBL%20De%20store%20byene%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s%20NBBL%20De%20store%20byene%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dirty="0">
                <a:latin typeface="Poppins" panose="00000500000000000000" pitchFamily="2" charset="0"/>
                <a:cs typeface="Poppins" panose="00000500000000000000" pitchFamily="2" charset="0"/>
              </a:rPr>
              <a:t>Boligkjøpekraft førstehjemkjøpere Oslo</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'[Results NBBL De store byene - 2024.xlsx]Grafer res Oslo 2021'!$K$3</c:f>
              <c:strCache>
                <c:ptCount val="1"/>
                <c:pt idx="0">
                  <c:v>Estimert Kjøpekraft i boligmarkedet</c:v>
                </c:pt>
              </c:strCache>
            </c:strRef>
          </c:tx>
          <c:spPr>
            <a:solidFill>
              <a:srgbClr val="DB0071"/>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NBBL De store byene - 2024.xlsx]Grafer res Oslo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Oslo 2021'!$K$4:$K$24</c:f>
              <c:numCache>
                <c:formatCode>0.0\ %</c:formatCode>
                <c:ptCount val="21"/>
                <c:pt idx="0">
                  <c:v>0.41499999999999998</c:v>
                </c:pt>
                <c:pt idx="1">
                  <c:v>0.41399999999999998</c:v>
                </c:pt>
                <c:pt idx="2">
                  <c:v>0.436</c:v>
                </c:pt>
                <c:pt idx="3">
                  <c:v>0.249</c:v>
                </c:pt>
                <c:pt idx="4">
                  <c:v>0.31480000000000002</c:v>
                </c:pt>
                <c:pt idx="5">
                  <c:v>0.27700000000000002</c:v>
                </c:pt>
                <c:pt idx="6">
                  <c:v>0.33900000000000002</c:v>
                </c:pt>
                <c:pt idx="7">
                  <c:v>0.38800000000000001</c:v>
                </c:pt>
                <c:pt idx="8">
                  <c:v>0.28699999999999998</c:v>
                </c:pt>
                <c:pt idx="9">
                  <c:v>0.187</c:v>
                </c:pt>
                <c:pt idx="10">
                  <c:v>0.14499999999999999</c:v>
                </c:pt>
                <c:pt idx="11">
                  <c:v>0.16</c:v>
                </c:pt>
                <c:pt idx="12">
                  <c:v>0.16500000000000001</c:v>
                </c:pt>
                <c:pt idx="13">
                  <c:v>9.2999999999999999E-2</c:v>
                </c:pt>
                <c:pt idx="14">
                  <c:v>1.7999999999999999E-2</c:v>
                </c:pt>
                <c:pt idx="15">
                  <c:v>2.7E-2</c:v>
                </c:pt>
                <c:pt idx="16">
                  <c:v>2.5999999999999999E-2</c:v>
                </c:pt>
                <c:pt idx="17">
                  <c:v>2.3789158558751199E-2</c:v>
                </c:pt>
                <c:pt idx="18">
                  <c:v>1.2751100541415801E-2</c:v>
                </c:pt>
                <c:pt idx="19">
                  <c:v>2.10402018141807E-2</c:v>
                </c:pt>
                <c:pt idx="20">
                  <c:v>3.10114004811212E-2</c:v>
                </c:pt>
              </c:numCache>
            </c:numRef>
          </c:val>
          <c:extLst>
            <c:ext xmlns:c16="http://schemas.microsoft.com/office/drawing/2014/chart" uri="{C3380CC4-5D6E-409C-BE32-E72D297353CC}">
              <c16:uniqueId val="{00000000-3666-43E4-B96E-A5618125057A}"/>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200">
                <a:latin typeface="Poppins" panose="00000500000000000000" pitchFamily="2" charset="0"/>
                <a:cs typeface="Poppins" panose="00000500000000000000" pitchFamily="2" charset="0"/>
              </a:rPr>
              <a:t>Maksimalt boliglån, rente og boligpris Oslo</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2496963080220508E-2"/>
          <c:y val="9.2434080863157339E-2"/>
          <c:w val="0.88776610302522807"/>
          <c:h val="0.76931012304496948"/>
        </c:manualLayout>
      </c:layout>
      <c:barChart>
        <c:barDir val="col"/>
        <c:grouping val="clustered"/>
        <c:varyColors val="0"/>
        <c:ser>
          <c:idx val="0"/>
          <c:order val="0"/>
          <c:tx>
            <c:strRef>
              <c:f>'[Results NBBL De store byene - 2024.xlsx]Grafer res Oslo 2021'!$F$3</c:f>
              <c:strCache>
                <c:ptCount val="1"/>
                <c:pt idx="0">
                  <c:v>Estimert Maksimalt boliglån</c:v>
                </c:pt>
              </c:strCache>
            </c:strRef>
          </c:tx>
          <c:spPr>
            <a:solidFill>
              <a:srgbClr val="DB0071"/>
            </a:solidFill>
            <a:ln w="19050">
              <a:noFill/>
            </a:ln>
            <a:effectLst/>
          </c:spPr>
          <c:invertIfNegative val="0"/>
          <c:cat>
            <c:numRef>
              <c:f>'[Results NBBL De store byene - 2024.xlsx]Grafer res Oslo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Oslo 2021'!$F$4:$F$24</c:f>
              <c:numCache>
                <c:formatCode>0</c:formatCode>
                <c:ptCount val="21"/>
                <c:pt idx="0">
                  <c:v>1475000</c:v>
                </c:pt>
                <c:pt idx="1">
                  <c:v>1625000</c:v>
                </c:pt>
                <c:pt idx="2">
                  <c:v>1775000</c:v>
                </c:pt>
                <c:pt idx="3">
                  <c:v>1575000</c:v>
                </c:pt>
                <c:pt idx="4">
                  <c:v>1675000</c:v>
                </c:pt>
                <c:pt idx="5">
                  <c:v>1600000</c:v>
                </c:pt>
                <c:pt idx="6">
                  <c:v>1725000</c:v>
                </c:pt>
                <c:pt idx="7">
                  <c:v>1825000</c:v>
                </c:pt>
                <c:pt idx="8">
                  <c:v>1825000</c:v>
                </c:pt>
                <c:pt idx="9">
                  <c:v>1775000</c:v>
                </c:pt>
                <c:pt idx="10">
                  <c:v>1800000</c:v>
                </c:pt>
                <c:pt idx="11">
                  <c:v>1850000</c:v>
                </c:pt>
                <c:pt idx="12">
                  <c:v>2100000</c:v>
                </c:pt>
                <c:pt idx="13">
                  <c:v>2250000</c:v>
                </c:pt>
                <c:pt idx="14">
                  <c:v>2061897.3219138454</c:v>
                </c:pt>
                <c:pt idx="15">
                  <c:v>2136376.1198870908</c:v>
                </c:pt>
                <c:pt idx="16">
                  <c:v>2206625.904194871</c:v>
                </c:pt>
                <c:pt idx="17">
                  <c:v>2308911.5088451402</c:v>
                </c:pt>
                <c:pt idx="18">
                  <c:v>2380281.9116547201</c:v>
                </c:pt>
                <c:pt idx="19">
                  <c:v>2615606.8939381498</c:v>
                </c:pt>
                <c:pt idx="20">
                  <c:v>2759965.67999868</c:v>
                </c:pt>
              </c:numCache>
            </c:numRef>
          </c:val>
          <c:extLst>
            <c:ext xmlns:c16="http://schemas.microsoft.com/office/drawing/2014/chart" uri="{C3380CC4-5D6E-409C-BE32-E72D297353CC}">
              <c16:uniqueId val="{00000000-12F3-48C5-87CC-906431D33E9A}"/>
            </c:ext>
          </c:extLst>
        </c:ser>
        <c:ser>
          <c:idx val="2"/>
          <c:order val="2"/>
          <c:tx>
            <c:strRef>
              <c:f>'[Results NBBL De store byene - 2024.xlsx]Grafer res Oslo 2021'!$H$3</c:f>
              <c:strCache>
                <c:ptCount val="1"/>
                <c:pt idx="0">
                  <c:v>Median boligpris solgte boliger</c:v>
                </c:pt>
              </c:strCache>
            </c:strRef>
          </c:tx>
          <c:spPr>
            <a:solidFill>
              <a:schemeClr val="tx1">
                <a:lumMod val="50000"/>
                <a:lumOff val="50000"/>
              </a:schemeClr>
            </a:solidFill>
            <a:ln>
              <a:noFill/>
            </a:ln>
            <a:effectLst/>
          </c:spPr>
          <c:invertIfNegative val="0"/>
          <c:cat>
            <c:numRef>
              <c:f>'[Results NBBL De store byene - 2024.xlsx]Grafer res Oslo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Oslo 2021'!$H$4:$H$24</c:f>
              <c:numCache>
                <c:formatCode>General</c:formatCode>
                <c:ptCount val="21"/>
                <c:pt idx="0">
                  <c:v>1800000</c:v>
                </c:pt>
                <c:pt idx="1">
                  <c:v>1979730</c:v>
                </c:pt>
                <c:pt idx="2">
                  <c:v>2130000</c:v>
                </c:pt>
                <c:pt idx="3">
                  <c:v>2375000</c:v>
                </c:pt>
                <c:pt idx="4">
                  <c:v>2200000</c:v>
                </c:pt>
                <c:pt idx="5">
                  <c:v>2257996</c:v>
                </c:pt>
                <c:pt idx="6">
                  <c:v>2282376</c:v>
                </c:pt>
                <c:pt idx="7">
                  <c:v>2284014</c:v>
                </c:pt>
                <c:pt idx="8">
                  <c:v>2492730</c:v>
                </c:pt>
                <c:pt idx="9">
                  <c:v>2750000</c:v>
                </c:pt>
                <c:pt idx="10">
                  <c:v>2850000</c:v>
                </c:pt>
                <c:pt idx="11">
                  <c:v>2887436</c:v>
                </c:pt>
                <c:pt idx="12">
                  <c:v>3268381</c:v>
                </c:pt>
                <c:pt idx="13">
                  <c:v>3714000</c:v>
                </c:pt>
                <c:pt idx="14">
                  <c:v>4079363</c:v>
                </c:pt>
                <c:pt idx="15">
                  <c:v>4001604</c:v>
                </c:pt>
                <c:pt idx="16">
                  <c:v>4216736</c:v>
                </c:pt>
                <c:pt idx="17">
                  <c:v>4420000</c:v>
                </c:pt>
                <c:pt idx="18">
                  <c:v>4808168</c:v>
                </c:pt>
                <c:pt idx="19">
                  <c:v>5118985</c:v>
                </c:pt>
                <c:pt idx="20">
                  <c:v>5250000</c:v>
                </c:pt>
              </c:numCache>
            </c:numRef>
          </c:val>
          <c:extLst>
            <c:ext xmlns:c16="http://schemas.microsoft.com/office/drawing/2014/chart" uri="{C3380CC4-5D6E-409C-BE32-E72D297353CC}">
              <c16:uniqueId val="{00000001-12F3-48C5-87CC-906431D33E9A}"/>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'[Results NBBL De store byene - 2024.xlsx]Grafer res Oslo 2021'!$G$3</c15:sqref>
                        </c15:formulaRef>
                      </c:ext>
                    </c:extLst>
                    <c:strCache>
                      <c:ptCount val="1"/>
                      <c:pt idx="0">
                        <c:v>Estimert Maksimalt boliglån med maks BSU</c:v>
                      </c:pt>
                    </c:strCache>
                  </c:strRef>
                </c:tx>
                <c:spPr>
                  <a:solidFill>
                    <a:schemeClr val="bg1"/>
                  </a:solidFill>
                  <a:ln w="19050">
                    <a:solidFill>
                      <a:srgbClr val="00508A"/>
                    </a:solidFill>
                  </a:ln>
                  <a:effectLst/>
                </c:spPr>
                <c:invertIfNegative val="0"/>
                <c:cat>
                  <c:numRef>
                    <c:extLst>
                      <c:ext uri="{02D57815-91ED-43cb-92C2-25804820EDAC}">
                        <c15:formulaRef>
                          <c15:sqref>'[Results NBBL De store byene - 2024.xlsx]Grafer res Oslo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'[Results NBBL De store byene - 2024.xlsx]Grafer res Oslo 2021'!$G$4:$G$24</c15:sqref>
                        </c15:formulaRef>
                      </c:ext>
                    </c:extLst>
                    <c:numCache>
                      <c:formatCode>General</c:formatCode>
                      <c:ptCount val="21"/>
                    </c:numCache>
                  </c:numRef>
                </c:val>
                <c:extLst>
                  <c:ext xmlns:c16="http://schemas.microsoft.com/office/drawing/2014/chart" uri="{C3380CC4-5D6E-409C-BE32-E72D297353CC}">
                    <c16:uniqueId val="{00000003-12F3-48C5-87CC-906431D33E9A}"/>
                  </c:ext>
                </c:extLst>
              </c15:ser>
            </c15:filteredBarSeries>
          </c:ext>
        </c:extLst>
      </c:barChart>
      <c:lineChart>
        <c:grouping val="standard"/>
        <c:varyColors val="0"/>
        <c:ser>
          <c:idx val="3"/>
          <c:order val="3"/>
          <c:tx>
            <c:strRef>
              <c:f>'[Results NBBL De store byene - 2024.xlsx]Grafer res Oslo 2021'!$I$3</c:f>
              <c:strCache>
                <c:ptCount val="1"/>
                <c:pt idx="0">
                  <c:v>Rente nye boliglån</c:v>
                </c:pt>
              </c:strCache>
            </c:strRef>
          </c:tx>
          <c:spPr>
            <a:ln w="19050" cap="rnd">
              <a:solidFill>
                <a:schemeClr val="tx1"/>
              </a:solidFill>
              <a:prstDash val="lgDash"/>
              <a:round/>
            </a:ln>
            <a:effectLst/>
          </c:spPr>
          <c:marker>
            <c:symbol val="none"/>
          </c:marker>
          <c:cat>
            <c:numRef>
              <c:f>'[Results NBBL De store byene - 2024.xlsx]Grafer res Oslo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Oslo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12F3-48C5-87CC-906431D33E9A}"/>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3948466598131871E-2"/>
          <c:y val="0.91203190642131482"/>
          <c:w val="0.93122681029323762"/>
          <c:h val="7.6793069857257715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429392794922589"/>
          <c:y val="0.1530841745023597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6944587243350426"/>
          <c:y val="0.32665008672890783"/>
          <c:w val="0.50183633360803137"/>
          <c:h val="0.49638353424809734"/>
        </c:manualLayout>
      </c:layout>
      <c:pieChart>
        <c:varyColors val="1"/>
        <c:ser>
          <c:idx val="0"/>
          <c:order val="0"/>
          <c:tx>
            <c:strRef>
              <c:f>'[Results NBBL De store byene - 2024.xlsx]Grafer res Oslo 2021'!$J$36</c:f>
              <c:strCache>
                <c:ptCount val="1"/>
                <c:pt idx="0">
                  <c:v>2023</c:v>
                </c:pt>
              </c:strCache>
            </c:strRef>
          </c:tx>
          <c:dPt>
            <c:idx val="0"/>
            <c:bubble3D val="0"/>
            <c:spPr>
              <a:solidFill>
                <a:srgbClr val="F30DAC"/>
              </a:solidFill>
              <a:ln w="19050">
                <a:solidFill>
                  <a:schemeClr val="lt1"/>
                </a:solidFill>
              </a:ln>
              <a:effectLst/>
            </c:spPr>
            <c:extLst>
              <c:ext xmlns:c16="http://schemas.microsoft.com/office/drawing/2014/chart" uri="{C3380CC4-5D6E-409C-BE32-E72D297353CC}">
                <c16:uniqueId val="{00000001-F519-4A33-BA07-BD45A681997C}"/>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F519-4A33-BA07-BD45A681997C}"/>
              </c:ext>
            </c:extLst>
          </c:dPt>
          <c:dLbls>
            <c:dLbl>
              <c:idx val="1"/>
              <c:delete val="1"/>
              <c:extLst>
                <c:ext xmlns:c15="http://schemas.microsoft.com/office/drawing/2012/chart" uri="{CE6537A1-D6FC-4f65-9D91-7224C49458BB}"/>
                <c:ext xmlns:c16="http://schemas.microsoft.com/office/drawing/2014/chart" uri="{C3380CC4-5D6E-409C-BE32-E72D297353CC}">
                  <c16:uniqueId val="{00000003-F519-4A33-BA07-BD45A681997C}"/>
                </c:ext>
              </c:extLst>
            </c:dLbl>
            <c:spPr>
              <a:noFill/>
              <a:ln>
                <a:noFill/>
              </a:ln>
              <a:effectLst/>
            </c:spPr>
            <c:txPr>
              <a:bodyPr rot="0" spcFirstLastPara="1" vertOverflow="overflow" horzOverflow="overflow"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'[Results NBBL De store byene - 2024.xlsx]Grafer res Oslo 2021'!$K$31:$L$31</c:f>
              <c:strCache>
                <c:ptCount val="2"/>
                <c:pt idx="0">
                  <c:v>Råd til </c:v>
                </c:pt>
                <c:pt idx="1">
                  <c:v>Ikke råd til</c:v>
                </c:pt>
              </c:strCache>
            </c:strRef>
          </c:cat>
          <c:val>
            <c:numRef>
              <c:f>'[Results NBBL De store byene - 2024.xlsx]Grafer res Oslo 2021'!$K$36:$L$36</c:f>
              <c:numCache>
                <c:formatCode>0.000</c:formatCode>
                <c:ptCount val="2"/>
                <c:pt idx="0">
                  <c:v>3.1E-2</c:v>
                </c:pt>
                <c:pt idx="1">
                  <c:v>0.96899999999999997</c:v>
                </c:pt>
              </c:numCache>
            </c:numRef>
          </c:val>
          <c:extLst>
            <c:ext xmlns:c16="http://schemas.microsoft.com/office/drawing/2014/chart" uri="{C3380CC4-5D6E-409C-BE32-E72D297353CC}">
              <c16:uniqueId val="{00000004-F519-4A33-BA07-BD45A681997C}"/>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22380917256968014"/>
          <c:y val="0.89391138657381486"/>
          <c:w val="0.55238165486063973"/>
          <c:h val="8.025591170860878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FF42837-96B0-42BA-AB38-214336C8CA56}" type="slidenum">
              <a:rPr lang="en-US" smtClean="0"/>
              <a:t>3</a:t>
            </a:fld>
            <a:endParaRPr lang="en-US"/>
          </a:p>
        </p:txBody>
      </p:sp>
    </p:spTree>
    <p:extLst>
      <p:ext uri="{BB962C8B-B14F-4D97-AF65-F5344CB8AC3E}">
        <p14:creationId xmlns:p14="http://schemas.microsoft.com/office/powerpoint/2010/main" val="3385894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59674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solidFill>
                  <a:schemeClr val="tx1"/>
                </a:solidFill>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521494" y="853695"/>
            <a:ext cx="9996817" cy="461665"/>
          </a:xfrm>
          <a:prstGeom prst="rect">
            <a:avLst/>
          </a:prstGeom>
          <a:noFill/>
        </p:spPr>
        <p:txBody>
          <a:bodyPr wrap="square" rtlCol="0">
            <a:spAutoFit/>
          </a:bodyPr>
          <a:lstStyle/>
          <a:p>
            <a:pPr algn="l"/>
            <a:r>
              <a:rPr lang="nb-NO" sz="2400" b="0">
                <a:solidFill>
                  <a:srgbClr val="E83948"/>
                </a:solidFill>
                <a:latin typeface="Poppins" panose="00000500000000000000" pitchFamily="2" charset="0"/>
                <a:cs typeface="Poppins" panose="00000500000000000000" pitchFamily="2"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2667" y="1220994"/>
            <a:ext cx="10972800" cy="557313"/>
          </a:xfrm>
          <a:prstGeom prst="rect">
            <a:avLst/>
          </a:prstGeom>
        </p:spPr>
        <p:txBody>
          <a:bodyPr>
            <a:normAutofit/>
          </a:bodyPr>
          <a:lstStyle>
            <a:lvl1pPr>
              <a:defRPr sz="3200" b="0">
                <a:solidFill>
                  <a:schemeClr val="accent2"/>
                </a:solidFill>
                <a:latin typeface="Poppins" panose="00000500000000000000" pitchFamily="2" charset="0"/>
                <a:cs typeface="Poppins" panose="00000500000000000000" pitchFamily="2"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Poppins" panose="00000500000000000000" pitchFamily="2" charset="0"/>
                <a:cs typeface="Poppins" panose="00000500000000000000" pitchFamily="2"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2031325"/>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Poppins" panose="00000500000000000000" pitchFamily="2" charset="0"/>
                <a:cs typeface="Poppins" panose="00000500000000000000" pitchFamily="2" charset="0"/>
              </a:rPr>
              <a:t>SØA har på vegne av NBBL analysert i underkant av en million boligsalg i 43 kommuner mellom 2003 – 2023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Poppins" panose="00000500000000000000" pitchFamily="2" charset="0"/>
              <a:cs typeface="Poppins" panose="00000500000000000000" pitchFamily="2" charset="0"/>
            </a:endParaRPr>
          </a:p>
          <a:p>
            <a:pPr marL="285750" indent="-285750">
              <a:buClr>
                <a:schemeClr val="accent2">
                  <a:lumMod val="75000"/>
                </a:schemeClr>
              </a:buClr>
              <a:buFont typeface="Wingdings" panose="05000000000000000000" pitchFamily="2" charset="2"/>
              <a:buChar char="§"/>
            </a:pPr>
            <a:r>
              <a:rPr lang="nb-NO" dirty="0">
                <a:latin typeface="Poppins" panose="00000500000000000000" pitchFamily="2" charset="0"/>
                <a:cs typeface="Poppins" panose="00000500000000000000" pitchFamily="2" charset="0"/>
              </a:rPr>
              <a:t>Kjøpekraften i boligmarkedet baserer seg på kunnskap om førstehjemkjøpere i regionen og faktorer som; </a:t>
            </a:r>
            <a:r>
              <a:rPr lang="nb-NO" i="1" dirty="0">
                <a:latin typeface="Poppins" panose="00000500000000000000" pitchFamily="2" charset="0"/>
                <a:cs typeface="Poppins" panose="00000500000000000000" pitchFamily="2" charset="0"/>
              </a:rPr>
              <a:t>inntekt, rente, boliglånsregler, praksis for rentepåslag og avdragsfrihet, og utgifter til øvrig gjeld og kostnader</a:t>
            </a:r>
            <a:r>
              <a:rPr lang="nb-NO" dirty="0">
                <a:latin typeface="Poppins" panose="00000500000000000000" pitchFamily="2" charset="0"/>
                <a:cs typeface="Poppins" panose="00000500000000000000" pitchFamily="2" charset="0"/>
              </a:rPr>
              <a:t> </a:t>
            </a:r>
          </a:p>
        </p:txBody>
      </p:sp>
      <p:grpSp>
        <p:nvGrpSpPr>
          <p:cNvPr id="3" name="Gruppe 2">
            <a:extLst>
              <a:ext uri="{FF2B5EF4-FFF2-40B4-BE49-F238E27FC236}">
                <a16:creationId xmlns:a16="http://schemas.microsoft.com/office/drawing/2014/main" id="{D4A2F88D-B4AB-A8AA-9EFC-FC0A172C3508}"/>
              </a:ext>
            </a:extLst>
          </p:cNvPr>
          <p:cNvGrpSpPr/>
          <p:nvPr userDrawn="1"/>
        </p:nvGrpSpPr>
        <p:grpSpPr>
          <a:xfrm>
            <a:off x="3529700" y="3793667"/>
            <a:ext cx="5115665" cy="1857363"/>
            <a:chOff x="3731799" y="4033909"/>
            <a:chExt cx="4632163" cy="1599171"/>
          </a:xfrm>
          <a:solidFill>
            <a:srgbClr val="00508A"/>
          </a:solidFill>
        </p:grpSpPr>
        <p:pic>
          <p:nvPicPr>
            <p:cNvPr id="4" name="Graphic 7" descr="Home">
              <a:extLst>
                <a:ext uri="{FF2B5EF4-FFF2-40B4-BE49-F238E27FC236}">
                  <a16:creationId xmlns:a16="http://schemas.microsoft.com/office/drawing/2014/main" id="{6FF2DB9B-23FA-6C7C-F1FB-3249EC9BCE3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CA577A51-D62A-1DCC-A974-1BC8D7E7BE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80937" y="4254573"/>
              <a:ext cx="693736" cy="693736"/>
            </a:xfrm>
            <a:prstGeom prst="rect">
              <a:avLst/>
            </a:prstGeom>
          </p:spPr>
        </p:pic>
        <p:pic>
          <p:nvPicPr>
            <p:cNvPr id="19" name="Graphic 15" descr="Building">
              <a:extLst>
                <a:ext uri="{FF2B5EF4-FFF2-40B4-BE49-F238E27FC236}">
                  <a16:creationId xmlns:a16="http://schemas.microsoft.com/office/drawing/2014/main" id="{CF1D8E34-07EE-8EB9-0593-1C5DE2D43D5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82887" y="4033909"/>
              <a:ext cx="914400" cy="914400"/>
            </a:xfrm>
            <a:prstGeom prst="rect">
              <a:avLst/>
            </a:prstGeom>
          </p:spPr>
        </p:pic>
        <p:pic>
          <p:nvPicPr>
            <p:cNvPr id="20" name="Graphic 17" descr="City">
              <a:extLst>
                <a:ext uri="{FF2B5EF4-FFF2-40B4-BE49-F238E27FC236}">
                  <a16:creationId xmlns:a16="http://schemas.microsoft.com/office/drawing/2014/main" id="{B1C4148A-2C1D-0632-E967-0B04DC69309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49562" y="4085673"/>
              <a:ext cx="914400" cy="914400"/>
            </a:xfrm>
            <a:prstGeom prst="rect">
              <a:avLst/>
            </a:prstGeom>
          </p:spPr>
        </p:pic>
        <p:pic>
          <p:nvPicPr>
            <p:cNvPr id="21" name="Graphic 19" descr="Woman">
              <a:extLst>
                <a:ext uri="{FF2B5EF4-FFF2-40B4-BE49-F238E27FC236}">
                  <a16:creationId xmlns:a16="http://schemas.microsoft.com/office/drawing/2014/main" id="{0AE405B6-1B6D-915A-01FC-412208F3BF7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153157" y="5175880"/>
              <a:ext cx="457200" cy="457200"/>
            </a:xfrm>
            <a:prstGeom prst="rect">
              <a:avLst/>
            </a:prstGeom>
          </p:spPr>
        </p:pic>
        <p:pic>
          <p:nvPicPr>
            <p:cNvPr id="22" name="Graphic 21" descr="Deciduous tree">
              <a:extLst>
                <a:ext uri="{FF2B5EF4-FFF2-40B4-BE49-F238E27FC236}">
                  <a16:creationId xmlns:a16="http://schemas.microsoft.com/office/drawing/2014/main" id="{4DD9EC8B-5F0E-EE52-7543-008509915AC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871507" y="4412244"/>
              <a:ext cx="529208" cy="529209"/>
            </a:xfrm>
            <a:prstGeom prst="rect">
              <a:avLst/>
            </a:prstGeom>
          </p:spPr>
        </p:pic>
        <p:pic>
          <p:nvPicPr>
            <p:cNvPr id="23" name="Graphic 23" descr="Family with boy">
              <a:extLst>
                <a:ext uri="{FF2B5EF4-FFF2-40B4-BE49-F238E27FC236}">
                  <a16:creationId xmlns:a16="http://schemas.microsoft.com/office/drawing/2014/main" id="{6F8F5426-788E-2229-9FC3-BE10D8BA368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a:latin typeface="Poppins" panose="00000500000000000000" pitchFamily="2" charset="0"/>
                <a:cs typeface="Poppins" panose="00000500000000000000" pitchFamily="2" charset="0"/>
              </a:rPr>
              <a:t>Utviklingen over tid: 2003 – 2023</a:t>
            </a:r>
          </a:p>
        </p:txBody>
      </p:sp>
      <p:sp>
        <p:nvSpPr>
          <p:cNvPr id="9" name="Plassholder for bunntekst 5">
            <a:extLst>
              <a:ext uri="{FF2B5EF4-FFF2-40B4-BE49-F238E27FC236}">
                <a16:creationId xmlns:a16="http://schemas.microsoft.com/office/drawing/2014/main" id="{543ED68E-10D6-487F-A956-74AA7DC8DE45}"/>
              </a:ext>
            </a:extLst>
          </p:cNvPr>
          <p:cNvSpPr>
            <a:spLocks noGrp="1"/>
          </p:cNvSpPr>
          <p:nvPr>
            <p:ph type="ftr" sz="quarter" idx="3"/>
          </p:nvPr>
        </p:nvSpPr>
        <p:spPr>
          <a:xfrm>
            <a:off x="2987823" y="6349792"/>
            <a:ext cx="8359627" cy="253916"/>
          </a:xfrm>
        </p:spPr>
        <p:txBody>
          <a:body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Oslo</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F0D05686-3BA9-48D5-ADC9-02DE8EC7A206}"/>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323EC9A4-C2EE-47DD-98D9-FB2B5579D56F}"/>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1.1.2023-31.12.2023 i Oslo som en typisk singel førstehjemkjøper ville ha råd til basert på beregnet boligkjøpekraft. </a:t>
            </a:r>
          </a:p>
        </p:txBody>
      </p:sp>
      <p:sp>
        <p:nvSpPr>
          <p:cNvPr id="4" name="TextBox 6">
            <a:extLst>
              <a:ext uri="{FF2B5EF4-FFF2-40B4-BE49-F238E27FC236}">
                <a16:creationId xmlns:a16="http://schemas.microsoft.com/office/drawing/2014/main" id="{20706897-990D-4782-B6D1-23876FEFD5AF}"/>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Oslo - Resultater 2023</a:t>
            </a:r>
          </a:p>
        </p:txBody>
      </p:sp>
      <p:sp>
        <p:nvSpPr>
          <p:cNvPr id="5" name="TextBox 7">
            <a:extLst>
              <a:ext uri="{FF2B5EF4-FFF2-40B4-BE49-F238E27FC236}">
                <a16:creationId xmlns:a16="http://schemas.microsoft.com/office/drawing/2014/main" id="{7C96DA9C-781A-45CB-A198-B96C0BE1F98B}"/>
              </a:ext>
            </a:extLst>
          </p:cNvPr>
          <p:cNvSpPr txBox="1"/>
          <p:nvPr/>
        </p:nvSpPr>
        <p:spPr>
          <a:xfrm>
            <a:off x="179680" y="115564"/>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741D627E-5DE0-4B21-B2F9-B19A7F9BC8D8}"/>
              </a:ext>
            </a:extLst>
          </p:cNvPr>
          <p:cNvPicPr>
            <a:picLocks noChangeAspect="1"/>
          </p:cNvPicPr>
          <p:nvPr/>
        </p:nvPicPr>
        <p:blipFill>
          <a:blip r:embed="rId2"/>
          <a:stretch>
            <a:fillRect/>
          </a:stretch>
        </p:blipFill>
        <p:spPr>
          <a:xfrm>
            <a:off x="3814250" y="935433"/>
            <a:ext cx="4563497" cy="5242660"/>
          </a:xfrm>
          <a:prstGeom prst="rect">
            <a:avLst/>
          </a:prstGeom>
        </p:spPr>
      </p:pic>
      <p:graphicFrame>
        <p:nvGraphicFramePr>
          <p:cNvPr id="8" name="Chart 9">
            <a:extLst>
              <a:ext uri="{FF2B5EF4-FFF2-40B4-BE49-F238E27FC236}">
                <a16:creationId xmlns:a16="http://schemas.microsoft.com/office/drawing/2014/main" id="{ED5399B1-D0EC-4A93-BD43-91A51CB84982}"/>
              </a:ext>
            </a:extLst>
          </p:cNvPr>
          <p:cNvGraphicFramePr>
            <a:graphicFrameLocks/>
          </p:cNvGraphicFramePr>
          <p:nvPr>
            <p:extLst>
              <p:ext uri="{D42A27DB-BD31-4B8C-83A1-F6EECF244321}">
                <p14:modId xmlns:p14="http://schemas.microsoft.com/office/powerpoint/2010/main" val="2695251624"/>
              </p:ext>
            </p:extLst>
          </p:nvPr>
        </p:nvGraphicFramePr>
        <p:xfrm>
          <a:off x="9379208" y="3595933"/>
          <a:ext cx="2670811" cy="25810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560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førstehjemindeksen.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dirty="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383613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Oslo: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38,8 %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7008388" y="2736559"/>
            <a:ext cx="2639023"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a:t>
            </a:r>
          </a:p>
          <a:p>
            <a:pPr algn="ctr"/>
            <a:r>
              <a:rPr lang="nb-NO" sz="2000" b="1" dirty="0">
                <a:solidFill>
                  <a:srgbClr val="DB0071"/>
                </a:solidFill>
                <a:latin typeface="Poppins" panose="00000500000000000000" pitchFamily="2" charset="0"/>
                <a:cs typeface="Poppins" panose="00000500000000000000" pitchFamily="2" charset="0"/>
              </a:rPr>
              <a:t>3,1 %</a:t>
            </a:r>
            <a:r>
              <a:rPr lang="nb-NO" sz="2000" b="1" dirty="0">
                <a:solidFill>
                  <a:srgbClr val="E83948"/>
                </a:solidFill>
                <a:latin typeface="Poppins" panose="00000500000000000000" pitchFamily="2" charset="0"/>
                <a:cs typeface="Poppins" panose="00000500000000000000" pitchFamily="2" charset="0"/>
              </a:rPr>
              <a:t> </a:t>
            </a:r>
          </a:p>
        </p:txBody>
      </p:sp>
      <p:sp>
        <p:nvSpPr>
          <p:cNvPr id="9" name="TextBox 6">
            <a:extLst>
              <a:ext uri="{FF2B5EF4-FFF2-40B4-BE49-F238E27FC236}">
                <a16:creationId xmlns:a16="http://schemas.microsoft.com/office/drawing/2014/main" id="{29E4AEA2-D6D7-44B7-8DEF-EB1A3917D576}"/>
              </a:ext>
            </a:extLst>
          </p:cNvPr>
          <p:cNvSpPr txBox="1"/>
          <p:nvPr/>
        </p:nvSpPr>
        <p:spPr>
          <a:xfrm>
            <a:off x="3600694" y="5203550"/>
            <a:ext cx="1337779"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Boligbudsjett:</a:t>
            </a:r>
          </a:p>
          <a:p>
            <a:r>
              <a:rPr lang="nb-NO" sz="1050">
                <a:latin typeface="Poppins" panose="00000500000000000000" pitchFamily="2" charset="0"/>
                <a:cs typeface="Poppins" panose="00000500000000000000" pitchFamily="2" charset="0"/>
              </a:rPr>
              <a:t>   2 075 000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50187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2023: 3 173 961</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721091" y="4065048"/>
            <a:ext cx="1125153" cy="577081"/>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SIFO-budsjett:</a:t>
            </a:r>
          </a:p>
          <a:p>
            <a:r>
              <a:rPr lang="nb-NO" sz="105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765130" y="3995277"/>
            <a:ext cx="1378758"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SIFO-budsjett:</a:t>
            </a:r>
          </a:p>
          <a:p>
            <a:r>
              <a:rPr lang="nb-NO" sz="1050">
                <a:latin typeface="Poppins" panose="00000500000000000000" pitchFamily="2" charset="0"/>
                <a:cs typeface="Poppins" panose="00000500000000000000" pitchFamily="2" charset="0"/>
              </a:rPr>
              <a:t>    2023: 144 816 </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94827"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2023: 4,8 %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577081"/>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2010: 13.650</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2023: 19 122</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a:latin typeface="Poppins" panose="00000500000000000000" pitchFamily="2" charset="0"/>
                <a:cs typeface="Poppins" panose="00000500000000000000" pitchFamily="2" charset="0"/>
              </a:rPr>
              <a:t>     </a:t>
            </a:r>
            <a:r>
              <a:rPr lang="nb-NO" sz="1100" b="1">
                <a:latin typeface="Poppins" panose="00000500000000000000" pitchFamily="2" charset="0"/>
                <a:cs typeface="Poppins" panose="00000500000000000000" pitchFamily="2" charset="0"/>
              </a:rPr>
              <a:t>EK:</a:t>
            </a:r>
          </a:p>
          <a:p>
            <a:pPr algn="ctr"/>
            <a:r>
              <a:rPr lang="nb-NO" sz="110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Oslo: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Rektangel 5">
            <a:extLst>
              <a:ext uri="{FF2B5EF4-FFF2-40B4-BE49-F238E27FC236}">
                <a16:creationId xmlns:a16="http://schemas.microsoft.com/office/drawing/2014/main" id="{3492857D-0D01-6621-8F00-EE60C03645B6}"/>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økte noe i Oslo i 2023. Gjennomsnittlig utlånsrente for nye nedbetalingslån med pant i bolig økte fra en bunn på 1,8 % i 2021 til 4,9 % i 2023. Andelen boliger en typisk førstehjemkjøper har råd til økte fra 2,1 % i 2022 til 3,1 % i 2023. Den typiske førstehjemkjøpers boligbudsjett var begrenset av kravet til gjeldsgrad i 2023, dvs. at samlet gjeld ikke overstiger fem ganger årsinntekt.</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7" name="TextBox 35">
            <a:extLst>
              <a:ext uri="{FF2B5EF4-FFF2-40B4-BE49-F238E27FC236}">
                <a16:creationId xmlns:a16="http://schemas.microsoft.com/office/drawing/2014/main" id="{079417CA-AE57-A4DC-2FD9-25E32E958A13}"/>
              </a:ext>
            </a:extLst>
          </p:cNvPr>
          <p:cNvSpPr txBox="1"/>
          <p:nvPr/>
        </p:nvSpPr>
        <p:spPr>
          <a:xfrm>
            <a:off x="985894" y="6300075"/>
            <a:ext cx="10684612"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 </a:t>
            </a:r>
            <a:r>
              <a:rPr lang="nb-NO" sz="1000" dirty="0">
                <a:latin typeface="Calibri" panose="020F0502020204030204" pitchFamily="34" charset="0"/>
                <a:cs typeface="Calibri" panose="020F0502020204030204" pitchFamily="34" charset="0"/>
              </a:rPr>
              <a:t>1. januar 2023 kom det en lettelse i kravet til betjeningsevne, ved at rentepåslaget ble justert ned fra 5 til 3 prosentpoeng, men slik at renten er minst 7 prosent.</a:t>
            </a:r>
            <a:endParaRPr lang="nb-NO" sz="1000" dirty="0">
              <a:highlight>
                <a:srgbClr val="FF00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4" name="Chart 3">
            <a:extLst>
              <a:ext uri="{FF2B5EF4-FFF2-40B4-BE49-F238E27FC236}">
                <a16:creationId xmlns:a16="http://schemas.microsoft.com/office/drawing/2014/main" id="{ACFF936A-2DD7-481B-A56C-69AA9415B4F0}"/>
              </a:ext>
            </a:extLst>
          </p:cNvPr>
          <p:cNvGraphicFramePr>
            <a:graphicFrameLocks/>
          </p:cNvGraphicFramePr>
          <p:nvPr>
            <p:extLst>
              <p:ext uri="{D42A27DB-BD31-4B8C-83A1-F6EECF244321}">
                <p14:modId xmlns:p14="http://schemas.microsoft.com/office/powerpoint/2010/main" val="3352394083"/>
              </p:ext>
            </p:extLst>
          </p:nvPr>
        </p:nvGraphicFramePr>
        <p:xfrm>
          <a:off x="1763925" y="883429"/>
          <a:ext cx="8664150"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4" name="Chart 2">
            <a:extLst>
              <a:ext uri="{FF2B5EF4-FFF2-40B4-BE49-F238E27FC236}">
                <a16:creationId xmlns:a16="http://schemas.microsoft.com/office/drawing/2014/main" id="{87795B1D-5853-4F44-B5C5-2DE44DECAEAC}"/>
              </a:ext>
            </a:extLst>
          </p:cNvPr>
          <p:cNvGraphicFramePr>
            <a:graphicFrameLocks/>
          </p:cNvGraphicFramePr>
          <p:nvPr>
            <p:extLst>
              <p:ext uri="{D42A27DB-BD31-4B8C-83A1-F6EECF244321}">
                <p14:modId xmlns:p14="http://schemas.microsoft.com/office/powerpoint/2010/main" val="4065416252"/>
              </p:ext>
            </p:extLst>
          </p:nvPr>
        </p:nvGraphicFramePr>
        <p:xfrm>
          <a:off x="1742493" y="883429"/>
          <a:ext cx="8707013" cy="5221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Oslo</a:t>
            </a:r>
          </a:p>
        </p:txBody>
      </p:sp>
      <p:graphicFrame>
        <p:nvGraphicFramePr>
          <p:cNvPr id="4" name="Tabell 3">
            <a:extLst>
              <a:ext uri="{FF2B5EF4-FFF2-40B4-BE49-F238E27FC236}">
                <a16:creationId xmlns:a16="http://schemas.microsoft.com/office/drawing/2014/main" id="{3D02F565-539A-5368-6EFD-4F2C91621525}"/>
              </a:ext>
            </a:extLst>
          </p:cNvPr>
          <p:cNvGraphicFramePr>
            <a:graphicFrameLocks noGrp="1"/>
          </p:cNvGraphicFramePr>
          <p:nvPr>
            <p:extLst>
              <p:ext uri="{D42A27DB-BD31-4B8C-83A1-F6EECF244321}">
                <p14:modId xmlns:p14="http://schemas.microsoft.com/office/powerpoint/2010/main" val="4183110859"/>
              </p:ext>
            </p:extLst>
          </p:nvPr>
        </p:nvGraphicFramePr>
        <p:xfrm>
          <a:off x="2077403" y="1341211"/>
          <a:ext cx="8037191" cy="4835755"/>
        </p:xfrm>
        <a:graphic>
          <a:graphicData uri="http://schemas.openxmlformats.org/drawingml/2006/table">
            <a:tbl>
              <a:tblPr/>
              <a:tblGrid>
                <a:gridCol w="919730">
                  <a:extLst>
                    <a:ext uri="{9D8B030D-6E8A-4147-A177-3AD203B41FA5}">
                      <a16:colId xmlns:a16="http://schemas.microsoft.com/office/drawing/2014/main" val="2844489059"/>
                    </a:ext>
                  </a:extLst>
                </a:gridCol>
                <a:gridCol w="1463208">
                  <a:extLst>
                    <a:ext uri="{9D8B030D-6E8A-4147-A177-3AD203B41FA5}">
                      <a16:colId xmlns:a16="http://schemas.microsoft.com/office/drawing/2014/main" val="2450560226"/>
                    </a:ext>
                  </a:extLst>
                </a:gridCol>
                <a:gridCol w="1463208">
                  <a:extLst>
                    <a:ext uri="{9D8B030D-6E8A-4147-A177-3AD203B41FA5}">
                      <a16:colId xmlns:a16="http://schemas.microsoft.com/office/drawing/2014/main" val="2700375072"/>
                    </a:ext>
                  </a:extLst>
                </a:gridCol>
                <a:gridCol w="1238500">
                  <a:extLst>
                    <a:ext uri="{9D8B030D-6E8A-4147-A177-3AD203B41FA5}">
                      <a16:colId xmlns:a16="http://schemas.microsoft.com/office/drawing/2014/main" val="825031013"/>
                    </a:ext>
                  </a:extLst>
                </a:gridCol>
                <a:gridCol w="1337790">
                  <a:extLst>
                    <a:ext uri="{9D8B030D-6E8A-4147-A177-3AD203B41FA5}">
                      <a16:colId xmlns:a16="http://schemas.microsoft.com/office/drawing/2014/main" val="1943236336"/>
                    </a:ext>
                  </a:extLst>
                </a:gridCol>
                <a:gridCol w="1614755">
                  <a:extLst>
                    <a:ext uri="{9D8B030D-6E8A-4147-A177-3AD203B41FA5}">
                      <a16:colId xmlns:a16="http://schemas.microsoft.com/office/drawing/2014/main" val="884131270"/>
                    </a:ext>
                  </a:extLst>
                </a:gridCol>
              </a:tblGrid>
              <a:tr h="596942">
                <a:tc>
                  <a:txBody>
                    <a:bodyPr/>
                    <a:lstStyle/>
                    <a:p>
                      <a:pPr algn="ctr" fontAlgn="ctr"/>
                      <a:r>
                        <a:rPr lang="nb-NO" sz="800" b="1" i="0" u="none" strike="noStrike">
                          <a:solidFill>
                            <a:srgbClr val="000000"/>
                          </a:solidFill>
                          <a:effectLst/>
                          <a:latin typeface="Poppins" panose="00000500000000000000" pitchFamily="2" charset="0"/>
                        </a:rPr>
                        <a:t>År</a:t>
                      </a:r>
                    </a:p>
                  </a:txBody>
                  <a:tcPr marL="7973" marR="7973" marT="797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973" marR="7973" marT="797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973" marR="7973" marT="797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973" marR="7973" marT="797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973" marR="7973" marT="797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973" marR="7973" marT="797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9205652"/>
                  </a:ext>
                </a:extLst>
              </a:tr>
              <a:tr h="204217">
                <a:tc>
                  <a:txBody>
                    <a:bodyPr/>
                    <a:lstStyle/>
                    <a:p>
                      <a:pPr algn="ctr" fontAlgn="b"/>
                      <a:r>
                        <a:rPr lang="nb-NO" sz="800" b="1" i="0" u="none" strike="noStrike">
                          <a:solidFill>
                            <a:srgbClr val="000000"/>
                          </a:solidFill>
                          <a:effectLst/>
                          <a:latin typeface="Poppins" panose="00000500000000000000" pitchFamily="2" charset="0"/>
                        </a:rPr>
                        <a:t>2003</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1622500</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41,5 %</a:t>
                      </a:r>
                    </a:p>
                  </a:txBody>
                  <a:tcPr marL="7973" marR="7973" marT="797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09726218"/>
                  </a:ext>
                </a:extLst>
              </a:tr>
              <a:tr h="204217">
                <a:tc>
                  <a:txBody>
                    <a:bodyPr/>
                    <a:lstStyle/>
                    <a:p>
                      <a:pPr algn="ctr" fontAlgn="b"/>
                      <a:r>
                        <a:rPr lang="nb-NO" sz="800" b="1" i="0" u="none" strike="noStrike">
                          <a:solidFill>
                            <a:srgbClr val="000000"/>
                          </a:solidFill>
                          <a:effectLst/>
                          <a:latin typeface="Poppins" panose="00000500000000000000" pitchFamily="2" charset="0"/>
                        </a:rPr>
                        <a:t>2004</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1979730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1787500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41,4 %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912816928"/>
                  </a:ext>
                </a:extLst>
              </a:tr>
              <a:tr h="204217">
                <a:tc>
                  <a:txBody>
                    <a:bodyPr/>
                    <a:lstStyle/>
                    <a:p>
                      <a:pPr algn="ctr" fontAlgn="b"/>
                      <a:r>
                        <a:rPr lang="nb-NO" sz="800" b="1" i="0" u="none" strike="noStrike">
                          <a:solidFill>
                            <a:srgbClr val="000000"/>
                          </a:solidFill>
                          <a:effectLst/>
                          <a:latin typeface="Poppins" panose="00000500000000000000" pitchFamily="2" charset="0"/>
                        </a:rPr>
                        <a:t>2005</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2130000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1952500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43,6 %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3821444006"/>
                  </a:ext>
                </a:extLst>
              </a:tr>
              <a:tr h="204217">
                <a:tc>
                  <a:txBody>
                    <a:bodyPr/>
                    <a:lstStyle/>
                    <a:p>
                      <a:pPr algn="ctr" fontAlgn="b"/>
                      <a:r>
                        <a:rPr lang="nb-NO" sz="800" b="1" i="0" u="none" strike="noStrike">
                          <a:solidFill>
                            <a:srgbClr val="000000"/>
                          </a:solidFill>
                          <a:effectLst/>
                          <a:latin typeface="Poppins" panose="00000500000000000000" pitchFamily="2" charset="0"/>
                        </a:rPr>
                        <a:t>2006</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2375000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1732500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24,9 %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2615948696"/>
                  </a:ext>
                </a:extLst>
              </a:tr>
              <a:tr h="204217">
                <a:tc>
                  <a:txBody>
                    <a:bodyPr/>
                    <a:lstStyle/>
                    <a:p>
                      <a:pPr algn="ctr" fontAlgn="b"/>
                      <a:r>
                        <a:rPr lang="nb-NO" sz="800" b="1" i="0" u="none" strike="noStrike">
                          <a:solidFill>
                            <a:srgbClr val="000000"/>
                          </a:solidFill>
                          <a:effectLst/>
                          <a:latin typeface="Poppins" panose="00000500000000000000" pitchFamily="2" charset="0"/>
                        </a:rPr>
                        <a:t>2007</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31,5 %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4208529316"/>
                  </a:ext>
                </a:extLst>
              </a:tr>
              <a:tr h="204217">
                <a:tc>
                  <a:txBody>
                    <a:bodyPr/>
                    <a:lstStyle/>
                    <a:p>
                      <a:pPr algn="ctr" fontAlgn="b"/>
                      <a:r>
                        <a:rPr lang="nb-NO" sz="800" b="1" i="0" u="none" strike="noStrike">
                          <a:solidFill>
                            <a:srgbClr val="000000"/>
                          </a:solidFill>
                          <a:effectLst/>
                          <a:latin typeface="Poppins" panose="00000500000000000000" pitchFamily="2" charset="0"/>
                        </a:rPr>
                        <a:t>2008</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2257996</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27,7 %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264084378"/>
                  </a:ext>
                </a:extLst>
              </a:tr>
              <a:tr h="204217">
                <a:tc>
                  <a:txBody>
                    <a:bodyPr/>
                    <a:lstStyle/>
                    <a:p>
                      <a:pPr algn="ctr" fontAlgn="b"/>
                      <a:r>
                        <a:rPr lang="nb-NO" sz="800" b="1" i="0" u="none" strike="noStrike">
                          <a:solidFill>
                            <a:srgbClr val="000000"/>
                          </a:solidFill>
                          <a:effectLst/>
                          <a:latin typeface="Poppins" panose="00000500000000000000" pitchFamily="2" charset="0"/>
                        </a:rPr>
                        <a:t>2009</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2282376</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33,9 %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3529166288"/>
                  </a:ext>
                </a:extLst>
              </a:tr>
              <a:tr h="204217">
                <a:tc>
                  <a:txBody>
                    <a:bodyPr/>
                    <a:lstStyle/>
                    <a:p>
                      <a:pPr algn="ctr" fontAlgn="b"/>
                      <a:r>
                        <a:rPr lang="nb-NO" sz="800" b="1" i="0" u="none" strike="noStrike">
                          <a:solidFill>
                            <a:srgbClr val="000000"/>
                          </a:solidFill>
                          <a:effectLst/>
                          <a:latin typeface="Poppins" panose="00000500000000000000" pitchFamily="2" charset="0"/>
                        </a:rPr>
                        <a:t>2010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2284014</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2007500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38,8 %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3754393241"/>
                  </a:ext>
                </a:extLst>
              </a:tr>
              <a:tr h="204217">
                <a:tc>
                  <a:txBody>
                    <a:bodyPr/>
                    <a:lstStyle/>
                    <a:p>
                      <a:pPr algn="ctr" fontAlgn="b"/>
                      <a:r>
                        <a:rPr lang="nb-NO" sz="800" b="1" i="0" u="none" strike="noStrike">
                          <a:solidFill>
                            <a:srgbClr val="000000"/>
                          </a:solidFill>
                          <a:effectLst/>
                          <a:latin typeface="Poppins" panose="00000500000000000000" pitchFamily="2" charset="0"/>
                        </a:rPr>
                        <a:t>2011</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2492730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2007500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28,7 %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3611056723"/>
                  </a:ext>
                </a:extLst>
              </a:tr>
              <a:tr h="204217">
                <a:tc>
                  <a:txBody>
                    <a:bodyPr/>
                    <a:lstStyle/>
                    <a:p>
                      <a:pPr algn="ctr" fontAlgn="b"/>
                      <a:r>
                        <a:rPr lang="nb-NO" sz="800" b="1" i="0" u="none" strike="noStrike">
                          <a:solidFill>
                            <a:srgbClr val="000000"/>
                          </a:solidFill>
                          <a:effectLst/>
                          <a:latin typeface="Poppins" panose="00000500000000000000" pitchFamily="2" charset="0"/>
                        </a:rPr>
                        <a:t>2012</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2750000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18,7 %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1353800895"/>
                  </a:ext>
                </a:extLst>
              </a:tr>
              <a:tr h="204217">
                <a:tc>
                  <a:txBody>
                    <a:bodyPr/>
                    <a:lstStyle/>
                    <a:p>
                      <a:pPr algn="ctr" fontAlgn="b"/>
                      <a:r>
                        <a:rPr lang="nb-NO" sz="800" b="1" i="0" u="none" strike="noStrike">
                          <a:solidFill>
                            <a:srgbClr val="000000"/>
                          </a:solidFill>
                          <a:effectLst/>
                          <a:latin typeface="Poppins" panose="00000500000000000000" pitchFamily="2" charset="0"/>
                        </a:rPr>
                        <a:t>2013</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2850000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2070000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14,5 %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2205815297"/>
                  </a:ext>
                </a:extLst>
              </a:tr>
              <a:tr h="204217">
                <a:tc>
                  <a:txBody>
                    <a:bodyPr/>
                    <a:lstStyle/>
                    <a:p>
                      <a:pPr algn="ctr" fontAlgn="b"/>
                      <a:r>
                        <a:rPr lang="nb-NO" sz="800" b="1" i="0" u="none" strike="noStrike">
                          <a:solidFill>
                            <a:srgbClr val="000000"/>
                          </a:solidFill>
                          <a:effectLst/>
                          <a:latin typeface="Poppins" panose="00000500000000000000" pitchFamily="2" charset="0"/>
                        </a:rPr>
                        <a:t>2014</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2887436</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2127500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16,0 %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156102705"/>
                  </a:ext>
                </a:extLst>
              </a:tr>
              <a:tr h="204217">
                <a:tc>
                  <a:txBody>
                    <a:bodyPr/>
                    <a:lstStyle/>
                    <a:p>
                      <a:pPr algn="ctr" fontAlgn="b"/>
                      <a:r>
                        <a:rPr lang="nb-NO" sz="800" b="1" i="0" u="none" strike="noStrike">
                          <a:solidFill>
                            <a:srgbClr val="000000"/>
                          </a:solidFill>
                          <a:effectLst/>
                          <a:latin typeface="Poppins" panose="00000500000000000000" pitchFamily="2" charset="0"/>
                        </a:rPr>
                        <a:t>2015</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3268381</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2415000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16,5 %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2637229933"/>
                  </a:ext>
                </a:extLst>
              </a:tr>
              <a:tr h="204217">
                <a:tc>
                  <a:txBody>
                    <a:bodyPr/>
                    <a:lstStyle/>
                    <a:p>
                      <a:pPr algn="ctr" fontAlgn="b"/>
                      <a:r>
                        <a:rPr lang="nb-NO" sz="800" b="1" i="0" u="none" strike="noStrike">
                          <a:solidFill>
                            <a:srgbClr val="000000"/>
                          </a:solidFill>
                          <a:effectLst/>
                          <a:latin typeface="Poppins" panose="00000500000000000000" pitchFamily="2" charset="0"/>
                        </a:rPr>
                        <a:t>2016</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3714000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2587500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9,3 %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1089420008"/>
                  </a:ext>
                </a:extLst>
              </a:tr>
              <a:tr h="204217">
                <a:tc>
                  <a:txBody>
                    <a:bodyPr/>
                    <a:lstStyle/>
                    <a:p>
                      <a:pPr algn="ctr" fontAlgn="b"/>
                      <a:r>
                        <a:rPr lang="nb-NO" sz="800" b="1" i="0" u="none" strike="noStrike">
                          <a:solidFill>
                            <a:srgbClr val="000000"/>
                          </a:solidFill>
                          <a:effectLst/>
                          <a:latin typeface="Poppins" panose="00000500000000000000" pitchFamily="2" charset="0"/>
                        </a:rPr>
                        <a:t>2017</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2061897</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4079363</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2371182</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1274095185"/>
                  </a:ext>
                </a:extLst>
              </a:tr>
              <a:tr h="204217">
                <a:tc>
                  <a:txBody>
                    <a:bodyPr/>
                    <a:lstStyle/>
                    <a:p>
                      <a:pPr algn="ctr" fontAlgn="b"/>
                      <a:r>
                        <a:rPr lang="nb-NO" sz="800" b="1" i="0" u="none" strike="noStrike">
                          <a:solidFill>
                            <a:srgbClr val="000000"/>
                          </a:solidFill>
                          <a:effectLst/>
                          <a:latin typeface="Poppins" panose="00000500000000000000" pitchFamily="2" charset="0"/>
                        </a:rPr>
                        <a:t>2018</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2136376</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4001604</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2456833</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1212664164"/>
                  </a:ext>
                </a:extLst>
              </a:tr>
              <a:tr h="204217">
                <a:tc>
                  <a:txBody>
                    <a:bodyPr/>
                    <a:lstStyle/>
                    <a:p>
                      <a:pPr algn="ctr" fontAlgn="b"/>
                      <a:r>
                        <a:rPr lang="nb-NO" sz="800" b="1" i="0" u="none" strike="noStrike">
                          <a:solidFill>
                            <a:srgbClr val="000000"/>
                          </a:solidFill>
                          <a:effectLst/>
                          <a:latin typeface="Poppins" panose="00000500000000000000" pitchFamily="2" charset="0"/>
                        </a:rPr>
                        <a:t>2019</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2206626</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4216736</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2537620</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690521175"/>
                  </a:ext>
                </a:extLst>
              </a:tr>
              <a:tr h="182748">
                <a:tc>
                  <a:txBody>
                    <a:bodyPr/>
                    <a:lstStyle/>
                    <a:p>
                      <a:pPr algn="ctr" fontAlgn="ctr"/>
                      <a:r>
                        <a:rPr lang="nb-NO" sz="800" b="1" i="0" u="none" strike="noStrike">
                          <a:solidFill>
                            <a:srgbClr val="000000"/>
                          </a:solidFill>
                          <a:effectLst/>
                          <a:latin typeface="Poppins" panose="00000500000000000000" pitchFamily="2" charset="0"/>
                        </a:rPr>
                        <a:t>2020</a:t>
                      </a:r>
                    </a:p>
                  </a:txBody>
                  <a:tcPr marL="7973" marR="7973" marT="7973"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2308912</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4420000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2655248</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3466034200"/>
                  </a:ext>
                </a:extLst>
              </a:tr>
              <a:tr h="194792">
                <a:tc>
                  <a:txBody>
                    <a:bodyPr/>
                    <a:lstStyle/>
                    <a:p>
                      <a:pPr algn="ctr" fontAlgn="ctr"/>
                      <a:r>
                        <a:rPr lang="nb-NO" sz="800" b="1" i="0" u="none" strike="noStrike">
                          <a:solidFill>
                            <a:srgbClr val="000000"/>
                          </a:solidFill>
                          <a:effectLst/>
                          <a:latin typeface="Poppins" panose="00000500000000000000" pitchFamily="2" charset="0"/>
                        </a:rPr>
                        <a:t>2021</a:t>
                      </a:r>
                    </a:p>
                  </a:txBody>
                  <a:tcPr marL="7973" marR="7973" marT="7973"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2380282</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4808168</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2737324</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1,3 %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415750137"/>
                  </a:ext>
                </a:extLst>
              </a:tr>
              <a:tr h="194792">
                <a:tc>
                  <a:txBody>
                    <a:bodyPr/>
                    <a:lstStyle/>
                    <a:p>
                      <a:pPr algn="ctr" fontAlgn="ctr"/>
                      <a:r>
                        <a:rPr lang="nb-NO" sz="800" b="1" i="0" u="none" strike="noStrike">
                          <a:solidFill>
                            <a:srgbClr val="000000"/>
                          </a:solidFill>
                          <a:effectLst/>
                          <a:latin typeface="Poppins" panose="00000500000000000000" pitchFamily="2" charset="0"/>
                        </a:rPr>
                        <a:t>2022</a:t>
                      </a:r>
                    </a:p>
                  </a:txBody>
                  <a:tcPr marL="7973" marR="7973" marT="7973"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2615607</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5118985</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3007948</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2,1 %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3902653460"/>
                  </a:ext>
                </a:extLst>
              </a:tr>
              <a:tr h="194792">
                <a:tc>
                  <a:txBody>
                    <a:bodyPr/>
                    <a:lstStyle/>
                    <a:p>
                      <a:pPr algn="ctr" fontAlgn="ctr"/>
                      <a:r>
                        <a:rPr lang="nb-NO" sz="800" b="1" i="0" u="none" strike="noStrike">
                          <a:solidFill>
                            <a:srgbClr val="000000"/>
                          </a:solidFill>
                          <a:effectLst/>
                          <a:latin typeface="Poppins" panose="00000500000000000000" pitchFamily="2" charset="0"/>
                        </a:rPr>
                        <a:t>2023</a:t>
                      </a:r>
                    </a:p>
                  </a:txBody>
                  <a:tcPr marL="7973" marR="7973" marT="7973"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2759966</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5250000</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973" marR="7973" marT="7973"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3173961</a:t>
                      </a:r>
                    </a:p>
                  </a:txBody>
                  <a:tcPr marL="7973" marR="7973" marT="7973"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3,1 %</a:t>
                      </a:r>
                    </a:p>
                  </a:txBody>
                  <a:tcPr marL="7973" marR="7973" marT="7973" marB="0" anchor="ctr">
                    <a:lnL>
                      <a:noFill/>
                    </a:lnL>
                    <a:lnR>
                      <a:noFill/>
                    </a:lnR>
                    <a:lnT>
                      <a:noFill/>
                    </a:lnT>
                    <a:lnB>
                      <a:noFill/>
                    </a:lnB>
                    <a:solidFill>
                      <a:srgbClr val="FFFFFF"/>
                    </a:solidFill>
                  </a:tcPr>
                </a:tc>
                <a:extLst>
                  <a:ext uri="{0D108BD9-81ED-4DB2-BD59-A6C34878D82A}">
                    <a16:rowId xmlns:a16="http://schemas.microsoft.com/office/drawing/2014/main" val="3572320702"/>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566B1D-9C88-C4DA-D14C-4AE1CF90979C}"/>
              </a:ext>
            </a:extLst>
          </p:cNvPr>
          <p:cNvPicPr>
            <a:picLocks noChangeAspect="1"/>
          </p:cNvPicPr>
          <p:nvPr/>
        </p:nvPicPr>
        <p:blipFill>
          <a:blip r:embed="rId2"/>
          <a:stretch>
            <a:fillRect/>
          </a:stretch>
        </p:blipFill>
        <p:spPr>
          <a:xfrm>
            <a:off x="3535628" y="936562"/>
            <a:ext cx="5457746" cy="5240402"/>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Oslo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Oslo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16979034-5DC9-D85D-0E0F-CD31C638E3B1}"/>
              </a:ext>
            </a:extLst>
          </p:cNvPr>
          <p:cNvPicPr>
            <a:picLocks noChangeAspect="1"/>
          </p:cNvPicPr>
          <p:nvPr/>
        </p:nvPicPr>
        <p:blipFill>
          <a:blip r:embed="rId3"/>
          <a:stretch>
            <a:fillRect/>
          </a:stretch>
        </p:blipFill>
        <p:spPr>
          <a:xfrm>
            <a:off x="10132316" y="4409368"/>
            <a:ext cx="1318453" cy="1767596"/>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A4ACD15-1719-2DA7-8ADE-4750F2F3B26B}"/>
              </a:ext>
            </a:extLst>
          </p:cNvPr>
          <p:cNvPicPr>
            <a:picLocks noChangeAspect="1"/>
          </p:cNvPicPr>
          <p:nvPr/>
        </p:nvPicPr>
        <p:blipFill>
          <a:blip r:embed="rId2"/>
          <a:stretch>
            <a:fillRect/>
          </a:stretch>
        </p:blipFill>
        <p:spPr>
          <a:xfrm>
            <a:off x="3264070" y="975074"/>
            <a:ext cx="5791796" cy="5201890"/>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Oslo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Oslo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2">
            <a:extLst>
              <a:ext uri="{FF2B5EF4-FFF2-40B4-BE49-F238E27FC236}">
                <a16:creationId xmlns:a16="http://schemas.microsoft.com/office/drawing/2014/main" id="{1618E4E1-D422-C114-4889-0BD634CE0ADA}"/>
              </a:ext>
            </a:extLst>
          </p:cNvPr>
          <p:cNvPicPr>
            <a:picLocks noChangeAspect="1"/>
          </p:cNvPicPr>
          <p:nvPr/>
        </p:nvPicPr>
        <p:blipFill>
          <a:blip r:embed="rId3"/>
          <a:stretch>
            <a:fillRect/>
          </a:stretch>
        </p:blipFill>
        <p:spPr>
          <a:xfrm>
            <a:off x="10014333" y="4093415"/>
            <a:ext cx="1410159" cy="2083549"/>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http://purl.org/dc/terms/"/>
    <ds:schemaRef ds:uri="http://schemas.microsoft.com/office/2006/metadata/properties"/>
    <ds:schemaRef ds:uri="http://schemas.microsoft.com/office/2006/documentManagement/types"/>
    <ds:schemaRef ds:uri="ad39eb54-42f0-435d-bacf-ac1860a6e9c1"/>
    <ds:schemaRef ds:uri="http://purl.org/dc/elements/1.1/"/>
    <ds:schemaRef ds:uri="http://purl.org/dc/dcmitype/"/>
    <ds:schemaRef ds:uri="c91cd569-f003-4182-8cab-9b1d9e10ae68"/>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3D5B7C4B-2CF7-452C-B564-6562C40EBDAD}">
  <ds:schemaRefs>
    <ds:schemaRef ds:uri="ad39eb54-42f0-435d-bacf-ac1860a6e9c1"/>
    <ds:schemaRef ds:uri="c91cd569-f003-4182-8cab-9b1d9e10a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7</TotalTime>
  <Words>1423</Words>
  <Application>Microsoft Office PowerPoint</Application>
  <PresentationFormat>Widescreen</PresentationFormat>
  <Paragraphs>231</Paragraphs>
  <Slides>12</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3</cp:revision>
  <dcterms:created xsi:type="dcterms:W3CDTF">2022-09-27T09:37:52Z</dcterms:created>
  <dcterms:modified xsi:type="dcterms:W3CDTF">2024-02-13T19:24:44Z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