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85300-30F0-4A1B-ABAC-0E0B3C72F0AE}" v="4" dt="2024-02-01T09:24:04.499"/>
    <p1510:client id="{ADBE84ED-D1EB-4A92-975B-C1FFCBAC34BF}" v="37" dt="2024-02-01T15:12:40.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B3" userId="1b305578-85f8-4112-9ae3-c609b5163d93" providerId="ADAL" clId="{15F2DCBB-732C-4A86-92B4-8EC8BA1594BB}"/>
    <pc:docChg chg="custSel modSld">
      <pc:chgData name="ENB3" userId="1b305578-85f8-4112-9ae3-c609b5163d93" providerId="ADAL" clId="{15F2DCBB-732C-4A86-92B4-8EC8BA1594BB}" dt="2022-09-28T15:53:59.527" v="291" actId="20577"/>
      <pc:docMkLst>
        <pc:docMk/>
      </pc:docMkLst>
      <pc:sldChg chg="modSp mod">
        <pc:chgData name="ENB3" userId="1b305578-85f8-4112-9ae3-c609b5163d93" providerId="ADAL" clId="{15F2DCBB-732C-4A86-92B4-8EC8BA1594BB}" dt="2022-09-28T10:52:04.136" v="9" actId="13926"/>
        <pc:sldMkLst>
          <pc:docMk/>
          <pc:sldMk cId="2921733838" sldId="256"/>
        </pc:sldMkLst>
        <pc:spChg chg="mod">
          <ac:chgData name="ENB3" userId="1b305578-85f8-4112-9ae3-c609b5163d93" providerId="ADAL" clId="{15F2DCBB-732C-4A86-92B4-8EC8BA1594BB}" dt="2022-09-28T10:52:04.136" v="9" actId="13926"/>
          <ac:spMkLst>
            <pc:docMk/>
            <pc:sldMk cId="2921733838" sldId="256"/>
            <ac:spMk id="10" creationId="{B69A85C2-560C-48D5-B2E2-E0F8F842FD36}"/>
          </ac:spMkLst>
        </pc:spChg>
      </pc:sldChg>
      <pc:sldChg chg="modSp mod">
        <pc:chgData name="ENB3" userId="1b305578-85f8-4112-9ae3-c609b5163d93" providerId="ADAL" clId="{15F2DCBB-732C-4A86-92B4-8EC8BA1594BB}" dt="2022-09-28T10:57:25.866" v="99" actId="13926"/>
        <pc:sldMkLst>
          <pc:docMk/>
          <pc:sldMk cId="2266341024" sldId="258"/>
        </pc:sldMkLst>
        <pc:spChg chg="mod">
          <ac:chgData name="ENB3" userId="1b305578-85f8-4112-9ae3-c609b5163d93" providerId="ADAL" clId="{15F2DCBB-732C-4A86-92B4-8EC8BA1594BB}" dt="2022-09-28T10:52:15.686" v="19" actId="20577"/>
          <ac:spMkLst>
            <pc:docMk/>
            <pc:sldMk cId="2266341024" sldId="258"/>
            <ac:spMk id="5" creationId="{DCB85E03-0B2F-42F1-9007-A95BF715A50A}"/>
          </ac:spMkLst>
        </pc:spChg>
        <pc:spChg chg="mod">
          <ac:chgData name="ENB3" userId="1b305578-85f8-4112-9ae3-c609b5163d93" providerId="ADAL" clId="{15F2DCBB-732C-4A86-92B4-8EC8BA1594BB}" dt="2022-09-28T10:56:30.404" v="65" actId="20577"/>
          <ac:spMkLst>
            <pc:docMk/>
            <pc:sldMk cId="2266341024" sldId="258"/>
            <ac:spMk id="7" creationId="{A520775E-5075-45E6-A50A-04E4D42EAF3E}"/>
          </ac:spMkLst>
        </pc:spChg>
        <pc:spChg chg="mod">
          <ac:chgData name="ENB3" userId="1b305578-85f8-4112-9ae3-c609b5163d93" providerId="ADAL" clId="{15F2DCBB-732C-4A86-92B4-8EC8BA1594BB}" dt="2022-09-28T10:56:41.323" v="66" actId="13926"/>
          <ac:spMkLst>
            <pc:docMk/>
            <pc:sldMk cId="2266341024" sldId="258"/>
            <ac:spMk id="8" creationId="{E5A98933-AC8C-4903-A2E5-17FCC5FBBC66}"/>
          </ac:spMkLst>
        </pc:spChg>
        <pc:spChg chg="mod">
          <ac:chgData name="ENB3" userId="1b305578-85f8-4112-9ae3-c609b5163d93" providerId="ADAL" clId="{15F2DCBB-732C-4A86-92B4-8EC8BA1594BB}" dt="2022-09-28T10:55:04.111" v="49" actId="13926"/>
          <ac:spMkLst>
            <pc:docMk/>
            <pc:sldMk cId="2266341024" sldId="258"/>
            <ac:spMk id="9" creationId="{29E4AEA2-D6D7-44B7-8DEF-EB1A3917D576}"/>
          </ac:spMkLst>
        </pc:spChg>
        <pc:spChg chg="mod">
          <ac:chgData name="ENB3" userId="1b305578-85f8-4112-9ae3-c609b5163d93" providerId="ADAL" clId="{15F2DCBB-732C-4A86-92B4-8EC8BA1594BB}" dt="2022-09-28T10:57:25.866" v="99" actId="13926"/>
          <ac:spMkLst>
            <pc:docMk/>
            <pc:sldMk cId="2266341024" sldId="258"/>
            <ac:spMk id="10" creationId="{2E9EBEB7-19CF-4E7A-9B6C-502E35EDACCE}"/>
          </ac:spMkLst>
        </pc:spChg>
        <pc:spChg chg="mod">
          <ac:chgData name="ENB3" userId="1b305578-85f8-4112-9ae3-c609b5163d93" providerId="ADAL" clId="{15F2DCBB-732C-4A86-92B4-8EC8BA1594BB}" dt="2022-09-28T10:55:04.111" v="49" actId="13926"/>
          <ac:spMkLst>
            <pc:docMk/>
            <pc:sldMk cId="2266341024" sldId="258"/>
            <ac:spMk id="11" creationId="{37771598-A4AC-4670-8AF9-BD1A9A0B5FD6}"/>
          </ac:spMkLst>
        </pc:spChg>
        <pc:spChg chg="mod">
          <ac:chgData name="ENB3" userId="1b305578-85f8-4112-9ae3-c609b5163d93" providerId="ADAL" clId="{15F2DCBB-732C-4A86-92B4-8EC8BA1594BB}" dt="2022-09-28T10:55:04.111" v="49" actId="13926"/>
          <ac:spMkLst>
            <pc:docMk/>
            <pc:sldMk cId="2266341024" sldId="258"/>
            <ac:spMk id="13" creationId="{7D9B9CA2-038E-484E-8A1A-D9FA8F874461}"/>
          </ac:spMkLst>
        </pc:spChg>
        <pc:spChg chg="mod">
          <ac:chgData name="ENB3" userId="1b305578-85f8-4112-9ae3-c609b5163d93" providerId="ADAL" clId="{15F2DCBB-732C-4A86-92B4-8EC8BA1594BB}" dt="2022-09-28T10:55:04.111" v="49" actId="13926"/>
          <ac:spMkLst>
            <pc:docMk/>
            <pc:sldMk cId="2266341024" sldId="258"/>
            <ac:spMk id="15" creationId="{74CEA7D0-9A41-43C0-8F69-F80152925B55}"/>
          </ac:spMkLst>
        </pc:spChg>
        <pc:spChg chg="mod">
          <ac:chgData name="ENB3" userId="1b305578-85f8-4112-9ae3-c609b5163d93" providerId="ADAL" clId="{15F2DCBB-732C-4A86-92B4-8EC8BA1594BB}" dt="2022-09-28T10:55:04.111" v="49" actId="13926"/>
          <ac:spMkLst>
            <pc:docMk/>
            <pc:sldMk cId="2266341024" sldId="258"/>
            <ac:spMk id="17" creationId="{831E5632-021A-47A4-AAE9-1B3C9EB9837E}"/>
          </ac:spMkLst>
        </pc:spChg>
      </pc:sldChg>
      <pc:sldChg chg="modSp mod">
        <pc:chgData name="ENB3" userId="1b305578-85f8-4112-9ae3-c609b5163d93" providerId="ADAL" clId="{15F2DCBB-732C-4A86-92B4-8EC8BA1594BB}" dt="2022-09-28T10:58:25.374" v="105" actId="13926"/>
        <pc:sldMkLst>
          <pc:docMk/>
          <pc:sldMk cId="896002109" sldId="259"/>
        </pc:sldMkLst>
        <pc:spChg chg="mod">
          <ac:chgData name="ENB3" userId="1b305578-85f8-4112-9ae3-c609b5163d93" providerId="ADAL" clId="{15F2DCBB-732C-4A86-92B4-8EC8BA1594BB}" dt="2022-09-28T10:58:25.374" v="105" actId="13926"/>
          <ac:spMkLst>
            <pc:docMk/>
            <pc:sldMk cId="896002109" sldId="259"/>
            <ac:spMk id="3" creationId="{43909665-C217-4DB2-97FB-7DC8B46D243A}"/>
          </ac:spMkLst>
        </pc:spChg>
      </pc:sldChg>
      <pc:sldChg chg="addSp modSp mod">
        <pc:chgData name="ENB3" userId="1b305578-85f8-4112-9ae3-c609b5163d93" providerId="ADAL" clId="{15F2DCBB-732C-4A86-92B4-8EC8BA1594BB}" dt="2022-09-28T15:53:59.527" v="291" actId="20577"/>
        <pc:sldMkLst>
          <pc:docMk/>
          <pc:sldMk cId="3970472295" sldId="260"/>
        </pc:sldMkLst>
        <pc:spChg chg="mod">
          <ac:chgData name="ENB3" userId="1b305578-85f8-4112-9ae3-c609b5163d93" providerId="ADAL" clId="{15F2DCBB-732C-4A86-92B4-8EC8BA1594BB}" dt="2022-09-28T15:53:59.527" v="291" actId="20577"/>
          <ac:spMkLst>
            <pc:docMk/>
            <pc:sldMk cId="3970472295" sldId="260"/>
            <ac:spMk id="3" creationId="{B866CE4E-6058-4C29-BFC5-5B4F79318F87}"/>
          </ac:spMkLst>
        </pc:spChg>
        <pc:spChg chg="mod">
          <ac:chgData name="ENB3" userId="1b305578-85f8-4112-9ae3-c609b5163d93" providerId="ADAL" clId="{15F2DCBB-732C-4A86-92B4-8EC8BA1594BB}" dt="2022-09-28T11:00:58.428" v="132" actId="20577"/>
          <ac:spMkLst>
            <pc:docMk/>
            <pc:sldMk cId="3970472295" sldId="260"/>
            <ac:spMk id="4" creationId="{08AB9232-4863-462B-955D-4E84A7303FF7}"/>
          </ac:spMkLst>
        </pc:spChg>
        <pc:picChg chg="add mod ord">
          <ac:chgData name="ENB3" userId="1b305578-85f8-4112-9ae3-c609b5163d93" providerId="ADAL" clId="{15F2DCBB-732C-4A86-92B4-8EC8BA1594BB}" dt="2022-09-28T10:59:51.335" v="124" actId="1076"/>
          <ac:picMkLst>
            <pc:docMk/>
            <pc:sldMk cId="3970472295" sldId="260"/>
            <ac:picMk id="6" creationId="{DD445FA1-7236-0215-0C35-AAA019101ABD}"/>
          </ac:picMkLst>
        </pc:picChg>
        <pc:picChg chg="add mod">
          <ac:chgData name="ENB3" userId="1b305578-85f8-4112-9ae3-c609b5163d93" providerId="ADAL" clId="{15F2DCBB-732C-4A86-92B4-8EC8BA1594BB}" dt="2022-09-28T10:59:47.608" v="123" actId="14100"/>
          <ac:picMkLst>
            <pc:docMk/>
            <pc:sldMk cId="3970472295" sldId="260"/>
            <ac:picMk id="7" creationId="{5FFD65EA-3997-FE77-2FDD-54D0B729E33C}"/>
          </ac:picMkLst>
        </pc:picChg>
        <pc:picChg chg="add mod">
          <ac:chgData name="ENB3" userId="1b305578-85f8-4112-9ae3-c609b5163d93" providerId="ADAL" clId="{15F2DCBB-732C-4A86-92B4-8EC8BA1594BB}" dt="2022-09-28T11:01:02.588" v="133" actId="1076"/>
          <ac:picMkLst>
            <pc:docMk/>
            <pc:sldMk cId="3970472295" sldId="260"/>
            <ac:picMk id="8" creationId="{F6AA2546-57BC-D45C-B576-42C9466336C9}"/>
          </ac:picMkLst>
        </pc:picChg>
      </pc:sldChg>
      <pc:sldChg chg="addSp modSp mod">
        <pc:chgData name="ENB3" userId="1b305578-85f8-4112-9ae3-c609b5163d93" providerId="ADAL" clId="{15F2DCBB-732C-4A86-92B4-8EC8BA1594BB}" dt="2022-09-28T11:03:23.270" v="168" actId="14100"/>
        <pc:sldMkLst>
          <pc:docMk/>
          <pc:sldMk cId="4227913639" sldId="261"/>
        </pc:sldMkLst>
        <pc:spChg chg="mod">
          <ac:chgData name="ENB3" userId="1b305578-85f8-4112-9ae3-c609b5163d93" providerId="ADAL" clId="{15F2DCBB-732C-4A86-92B4-8EC8BA1594BB}" dt="2022-09-28T11:01:59.879" v="154" actId="13926"/>
          <ac:spMkLst>
            <pc:docMk/>
            <pc:sldMk cId="4227913639" sldId="261"/>
            <ac:spMk id="3" creationId="{6492862D-89D0-469B-9B7F-A96A7E7667E2}"/>
          </ac:spMkLst>
        </pc:spChg>
        <pc:spChg chg="mod">
          <ac:chgData name="ENB3" userId="1b305578-85f8-4112-9ae3-c609b5163d93" providerId="ADAL" clId="{15F2DCBB-732C-4A86-92B4-8EC8BA1594BB}" dt="2022-09-28T11:01:56.453" v="153" actId="13926"/>
          <ac:spMkLst>
            <pc:docMk/>
            <pc:sldMk cId="4227913639" sldId="261"/>
            <ac:spMk id="4" creationId="{DCD4FF8B-8E6F-4257-96B2-BCCDA6A41A74}"/>
          </ac:spMkLst>
        </pc:spChg>
        <pc:picChg chg="add mod ord modCrop">
          <ac:chgData name="ENB3" userId="1b305578-85f8-4112-9ae3-c609b5163d93" providerId="ADAL" clId="{15F2DCBB-732C-4A86-92B4-8EC8BA1594BB}" dt="2022-09-28T11:02:37.095" v="161" actId="167"/>
          <ac:picMkLst>
            <pc:docMk/>
            <pc:sldMk cId="4227913639" sldId="261"/>
            <ac:picMk id="6" creationId="{B8C9D1D8-CED5-B4E5-D04B-D76ACEA8A305}"/>
          </ac:picMkLst>
        </pc:picChg>
        <pc:picChg chg="add mod">
          <ac:chgData name="ENB3" userId="1b305578-85f8-4112-9ae3-c609b5163d93" providerId="ADAL" clId="{15F2DCBB-732C-4A86-92B4-8EC8BA1594BB}" dt="2022-09-28T11:02:53.910" v="164" actId="14100"/>
          <ac:picMkLst>
            <pc:docMk/>
            <pc:sldMk cId="4227913639" sldId="261"/>
            <ac:picMk id="7" creationId="{A2085D98-BAD6-7079-403D-9436BDBE223C}"/>
          </ac:picMkLst>
        </pc:picChg>
        <pc:picChg chg="add mod">
          <ac:chgData name="ENB3" userId="1b305578-85f8-4112-9ae3-c609b5163d93" providerId="ADAL" clId="{15F2DCBB-732C-4A86-92B4-8EC8BA1594BB}" dt="2022-09-28T11:03:23.270" v="168" actId="14100"/>
          <ac:picMkLst>
            <pc:docMk/>
            <pc:sldMk cId="4227913639" sldId="261"/>
            <ac:picMk id="8" creationId="{15B7D150-E52C-B5C5-240A-2D3AFDA52649}"/>
          </ac:picMkLst>
        </pc:picChg>
      </pc:sldChg>
      <pc:sldChg chg="addSp modSp mod">
        <pc:chgData name="ENB3" userId="1b305578-85f8-4112-9ae3-c609b5163d93" providerId="ADAL" clId="{15F2DCBB-732C-4A86-92B4-8EC8BA1594BB}" dt="2022-09-28T11:12:29.462" v="243" actId="1076"/>
        <pc:sldMkLst>
          <pc:docMk/>
          <pc:sldMk cId="3231943566" sldId="262"/>
        </pc:sldMkLst>
        <pc:spChg chg="mod">
          <ac:chgData name="ENB3" userId="1b305578-85f8-4112-9ae3-c609b5163d93" providerId="ADAL" clId="{15F2DCBB-732C-4A86-92B4-8EC8BA1594BB}" dt="2022-09-28T11:05:23.673" v="188" actId="20577"/>
          <ac:spMkLst>
            <pc:docMk/>
            <pc:sldMk cId="3231943566" sldId="262"/>
            <ac:spMk id="3" creationId="{A2B64911-99D7-4000-862B-A9755BD58BEE}"/>
          </ac:spMkLst>
        </pc:spChg>
        <pc:spChg chg="mod">
          <ac:chgData name="ENB3" userId="1b305578-85f8-4112-9ae3-c609b5163d93" providerId="ADAL" clId="{15F2DCBB-732C-4A86-92B4-8EC8BA1594BB}" dt="2022-09-28T11:05:15.140" v="178" actId="13926"/>
          <ac:spMkLst>
            <pc:docMk/>
            <pc:sldMk cId="3231943566" sldId="262"/>
            <ac:spMk id="4" creationId="{E3A00041-9F7B-4C31-B4C3-014FF513433D}"/>
          </ac:spMkLst>
        </pc:spChg>
        <pc:graphicFrameChg chg="add mod">
          <ac:chgData name="ENB3" userId="1b305578-85f8-4112-9ae3-c609b5163d93" providerId="ADAL" clId="{15F2DCBB-732C-4A86-92B4-8EC8BA1594BB}" dt="2022-09-28T11:12:29.462" v="243" actId="1076"/>
          <ac:graphicFrameMkLst>
            <pc:docMk/>
            <pc:sldMk cId="3231943566" sldId="262"/>
            <ac:graphicFrameMk id="8" creationId="{E212751C-94CE-4471-AE59-98CFBDAE320F}"/>
          </ac:graphicFrameMkLst>
        </pc:graphicFrameChg>
        <pc:picChg chg="add mod ord modCrop">
          <ac:chgData name="ENB3" userId="1b305578-85f8-4112-9ae3-c609b5163d93" providerId="ADAL" clId="{15F2DCBB-732C-4A86-92B4-8EC8BA1594BB}" dt="2022-09-28T11:08:04.982" v="203" actId="1076"/>
          <ac:picMkLst>
            <pc:docMk/>
            <pc:sldMk cId="3231943566" sldId="262"/>
            <ac:picMk id="7" creationId="{C397E2AF-9F91-2281-1CD9-425E7DDE1134}"/>
          </ac:picMkLst>
        </pc:picChg>
      </pc:sldChg>
      <pc:sldChg chg="addSp delSp modSp mod">
        <pc:chgData name="ENB3" userId="1b305578-85f8-4112-9ae3-c609b5163d93" providerId="ADAL" clId="{15F2DCBB-732C-4A86-92B4-8EC8BA1594BB}" dt="2022-09-28T11:13:46.493" v="246" actId="1076"/>
        <pc:sldMkLst>
          <pc:docMk/>
          <pc:sldMk cId="1774366261" sldId="263"/>
        </pc:sldMkLst>
        <pc:spChg chg="mod">
          <ac:chgData name="ENB3" userId="1b305578-85f8-4112-9ae3-c609b5163d93" providerId="ADAL" clId="{15F2DCBB-732C-4A86-92B4-8EC8BA1594BB}" dt="2022-09-28T11:08:38.270" v="223" actId="20577"/>
          <ac:spMkLst>
            <pc:docMk/>
            <pc:sldMk cId="1774366261" sldId="263"/>
            <ac:spMk id="3" creationId="{323EC9A4-C2EE-47DD-98D9-FB2B5579D56F}"/>
          </ac:spMkLst>
        </pc:spChg>
        <pc:spChg chg="mod">
          <ac:chgData name="ENB3" userId="1b305578-85f8-4112-9ae3-c609b5163d93" providerId="ADAL" clId="{15F2DCBB-732C-4A86-92B4-8EC8BA1594BB}" dt="2022-09-28T11:08:29.744" v="213" actId="13926"/>
          <ac:spMkLst>
            <pc:docMk/>
            <pc:sldMk cId="1774366261" sldId="263"/>
            <ac:spMk id="4" creationId="{20706897-990D-4782-B6D1-23876FEFD5AF}"/>
          </ac:spMkLst>
        </pc:spChg>
        <pc:graphicFrameChg chg="add del mod">
          <ac:chgData name="ENB3" userId="1b305578-85f8-4112-9ae3-c609b5163d93" providerId="ADAL" clId="{15F2DCBB-732C-4A86-92B4-8EC8BA1594BB}" dt="2022-09-28T11:12:16.978" v="240" actId="478"/>
          <ac:graphicFrameMkLst>
            <pc:docMk/>
            <pc:sldMk cId="1774366261" sldId="263"/>
            <ac:graphicFrameMk id="8" creationId="{E212751C-94CE-4471-AE59-98CFBDAE320F}"/>
          </ac:graphicFrameMkLst>
        </pc:graphicFrameChg>
        <pc:graphicFrameChg chg="add mod">
          <ac:chgData name="ENB3" userId="1b305578-85f8-4112-9ae3-c609b5163d93" providerId="ADAL" clId="{15F2DCBB-732C-4A86-92B4-8EC8BA1594BB}" dt="2022-09-28T11:13:46.493" v="246" actId="1076"/>
          <ac:graphicFrameMkLst>
            <pc:docMk/>
            <pc:sldMk cId="1774366261" sldId="263"/>
            <ac:graphicFrameMk id="9" creationId="{D1078CCD-7BE6-4B06-92D3-A9ED4D21A7ED}"/>
          </ac:graphicFrameMkLst>
        </pc:graphicFrameChg>
        <pc:picChg chg="add mod ord modCrop">
          <ac:chgData name="ENB3" userId="1b305578-85f8-4112-9ae3-c609b5163d93" providerId="ADAL" clId="{15F2DCBB-732C-4A86-92B4-8EC8BA1594BB}" dt="2022-09-28T11:09:41.520" v="232" actId="1076"/>
          <ac:picMkLst>
            <pc:docMk/>
            <pc:sldMk cId="1774366261" sldId="263"/>
            <ac:picMk id="7" creationId="{88942357-8C8B-BEFE-46B1-6931BA55EEBC}"/>
          </ac:picMkLst>
        </pc:picChg>
      </pc:sldChg>
      <pc:sldChg chg="addSp delSp modSp mod">
        <pc:chgData name="ENB3" userId="1b305578-85f8-4112-9ae3-c609b5163d93" providerId="ADAL" clId="{15F2DCBB-732C-4A86-92B4-8EC8BA1594BB}" dt="2022-09-28T11:14:36.807" v="261" actId="27918"/>
        <pc:sldMkLst>
          <pc:docMk/>
          <pc:sldMk cId="3510272984" sldId="264"/>
        </pc:sldMkLst>
        <pc:spChg chg="mod">
          <ac:chgData name="ENB3" userId="1b305578-85f8-4112-9ae3-c609b5163d93" providerId="ADAL" clId="{15F2DCBB-732C-4A86-92B4-8EC8BA1594BB}" dt="2022-09-28T11:14:17.974" v="257" actId="13926"/>
          <ac:spMkLst>
            <pc:docMk/>
            <pc:sldMk cId="3510272984" sldId="264"/>
            <ac:spMk id="4" creationId="{6EF7C735-4A43-41C6-824A-CC5EEF7FDD53}"/>
          </ac:spMkLst>
        </pc:spChg>
        <pc:graphicFrameChg chg="del">
          <ac:chgData name="ENB3" userId="1b305578-85f8-4112-9ae3-c609b5163d93" providerId="ADAL" clId="{15F2DCBB-732C-4A86-92B4-8EC8BA1594BB}" dt="2022-09-28T11:14:09.168" v="247" actId="478"/>
          <ac:graphicFrameMkLst>
            <pc:docMk/>
            <pc:sldMk cId="3510272984" sldId="264"/>
            <ac:graphicFrameMk id="6" creationId="{B222BBDF-D3D2-4F94-B507-F0F9413D8357}"/>
          </ac:graphicFrameMkLst>
        </pc:graphicFrameChg>
        <pc:graphicFrameChg chg="add mod">
          <ac:chgData name="ENB3" userId="1b305578-85f8-4112-9ae3-c609b5163d93" providerId="ADAL" clId="{15F2DCBB-732C-4A86-92B4-8EC8BA1594BB}" dt="2022-09-28T11:14:34.362" v="260"/>
          <ac:graphicFrameMkLst>
            <pc:docMk/>
            <pc:sldMk cId="3510272984" sldId="264"/>
            <ac:graphicFrameMk id="7" creationId="{E6006F4E-CABB-4181-A5BF-6ACAD11C3F5C}"/>
          </ac:graphicFrameMkLst>
        </pc:graphicFrameChg>
      </pc:sldChg>
      <pc:sldChg chg="addSp delSp modSp mod">
        <pc:chgData name="ENB3" userId="1b305578-85f8-4112-9ae3-c609b5163d93" providerId="ADAL" clId="{15F2DCBB-732C-4A86-92B4-8EC8BA1594BB}" dt="2022-09-28T11:15:08.281" v="274"/>
        <pc:sldMkLst>
          <pc:docMk/>
          <pc:sldMk cId="2759248883" sldId="265"/>
        </pc:sldMkLst>
        <pc:spChg chg="mod">
          <ac:chgData name="ENB3" userId="1b305578-85f8-4112-9ae3-c609b5163d93" providerId="ADAL" clId="{15F2DCBB-732C-4A86-92B4-8EC8BA1594BB}" dt="2022-09-28T11:14:57.100" v="272" actId="13926"/>
          <ac:spMkLst>
            <pc:docMk/>
            <pc:sldMk cId="2759248883" sldId="265"/>
            <ac:spMk id="4" creationId="{C131618D-BACB-42A9-8714-F890463B2284}"/>
          </ac:spMkLst>
        </pc:spChg>
        <pc:graphicFrameChg chg="del">
          <ac:chgData name="ENB3" userId="1b305578-85f8-4112-9ae3-c609b5163d93" providerId="ADAL" clId="{15F2DCBB-732C-4A86-92B4-8EC8BA1594BB}" dt="2022-09-28T11:14:46.537" v="262" actId="478"/>
          <ac:graphicFrameMkLst>
            <pc:docMk/>
            <pc:sldMk cId="2759248883" sldId="265"/>
            <ac:graphicFrameMk id="6" creationId="{50C0790A-55B7-4D84-A43F-1E649F2A3C9E}"/>
          </ac:graphicFrameMkLst>
        </pc:graphicFrameChg>
        <pc:graphicFrameChg chg="add mod">
          <ac:chgData name="ENB3" userId="1b305578-85f8-4112-9ae3-c609b5163d93" providerId="ADAL" clId="{15F2DCBB-732C-4A86-92B4-8EC8BA1594BB}" dt="2022-09-28T11:15:08.281" v="274"/>
          <ac:graphicFrameMkLst>
            <pc:docMk/>
            <pc:sldMk cId="2759248883" sldId="265"/>
            <ac:graphicFrameMk id="7" creationId="{BB551EDB-57A9-4AB5-B62F-66DF2738B2A9}"/>
          </ac:graphicFrameMkLst>
        </pc:graphicFrameChg>
      </pc:sldChg>
      <pc:sldChg chg="addSp modSp mod">
        <pc:chgData name="ENB3" userId="1b305578-85f8-4112-9ae3-c609b5163d93" providerId="ADAL" clId="{15F2DCBB-732C-4A86-92B4-8EC8BA1594BB}" dt="2022-09-28T11:15:49.611" v="285"/>
        <pc:sldMkLst>
          <pc:docMk/>
          <pc:sldMk cId="147554788" sldId="266"/>
        </pc:sldMkLst>
        <pc:spChg chg="mod">
          <ac:chgData name="ENB3" userId="1b305578-85f8-4112-9ae3-c609b5163d93" providerId="ADAL" clId="{15F2DCBB-732C-4A86-92B4-8EC8BA1594BB}" dt="2022-09-28T11:15:30.281" v="284" actId="13926"/>
          <ac:spMkLst>
            <pc:docMk/>
            <pc:sldMk cId="147554788" sldId="266"/>
            <ac:spMk id="3" creationId="{2AE985C2-CF26-42E7-B7DC-DBC85F75C02D}"/>
          </ac:spMkLst>
        </pc:spChg>
        <pc:graphicFrameChg chg="add mod">
          <ac:chgData name="ENB3" userId="1b305578-85f8-4112-9ae3-c609b5163d93" providerId="ADAL" clId="{15F2DCBB-732C-4A86-92B4-8EC8BA1594BB}" dt="2022-09-28T11:15:49.611" v="285"/>
          <ac:graphicFrameMkLst>
            <pc:docMk/>
            <pc:sldMk cId="147554788" sldId="266"/>
            <ac:graphicFrameMk id="4" creationId="{8571EC45-3A7F-DE75-302A-CE23591442FD}"/>
          </ac:graphicFrameMkLst>
        </pc:graphicFrameChg>
      </pc:sldChg>
    </pc:docChg>
  </pc:docChgLst>
  <pc:docChgLst>
    <pc:chgData name="Andreas Benedictow" userId="e251fadf-16f4-4c88-b2c0-d8c4cd891c2a" providerId="ADAL" clId="{43C85300-30F0-4A1B-ABAC-0E0B3C72F0AE}"/>
    <pc:docChg chg="custSel addSld delSld modSld">
      <pc:chgData name="Andreas Benedictow" userId="e251fadf-16f4-4c88-b2c0-d8c4cd891c2a" providerId="ADAL" clId="{43C85300-30F0-4A1B-ABAC-0E0B3C72F0AE}" dt="2024-02-01T15:36:15.720" v="83" actId="20577"/>
      <pc:docMkLst>
        <pc:docMk/>
      </pc:docMkLst>
      <pc:sldChg chg="modSp mod">
        <pc:chgData name="Andreas Benedictow" userId="e251fadf-16f4-4c88-b2c0-d8c4cd891c2a" providerId="ADAL" clId="{43C85300-30F0-4A1B-ABAC-0E0B3C72F0AE}" dt="2024-02-01T15:36:15.720" v="83" actId="20577"/>
        <pc:sldMkLst>
          <pc:docMk/>
          <pc:sldMk cId="2921733838" sldId="256"/>
        </pc:sldMkLst>
        <pc:spChg chg="mod">
          <ac:chgData name="Andreas Benedictow" userId="e251fadf-16f4-4c88-b2c0-d8c4cd891c2a" providerId="ADAL" clId="{43C85300-30F0-4A1B-ABAC-0E0B3C72F0AE}" dt="2024-02-01T15:36:15.720" v="83" actId="20577"/>
          <ac:spMkLst>
            <pc:docMk/>
            <pc:sldMk cId="2921733838" sldId="256"/>
            <ac:spMk id="8" creationId="{279C62F4-9C4A-4777-941C-0D5FF7A0EEE2}"/>
          </ac:spMkLst>
        </pc:spChg>
      </pc:sldChg>
      <pc:sldChg chg="modSp mod">
        <pc:chgData name="Andreas Benedictow" userId="e251fadf-16f4-4c88-b2c0-d8c4cd891c2a" providerId="ADAL" clId="{43C85300-30F0-4A1B-ABAC-0E0B3C72F0AE}" dt="2024-02-01T09:24:19.097" v="80" actId="20577"/>
        <pc:sldMkLst>
          <pc:docMk/>
          <pc:sldMk cId="2266341024" sldId="258"/>
        </pc:sldMkLst>
        <pc:spChg chg="mod">
          <ac:chgData name="Andreas Benedictow" userId="e251fadf-16f4-4c88-b2c0-d8c4cd891c2a" providerId="ADAL" clId="{43C85300-30F0-4A1B-ABAC-0E0B3C72F0AE}" dt="2024-01-31T10:14:34.511" v="8" actId="20577"/>
          <ac:spMkLst>
            <pc:docMk/>
            <pc:sldMk cId="2266341024" sldId="258"/>
            <ac:spMk id="4" creationId="{91B4F794-FA26-44F9-8BD1-1B7C760CD95D}"/>
          </ac:spMkLst>
        </pc:spChg>
        <pc:spChg chg="mod">
          <ac:chgData name="Andreas Benedictow" userId="e251fadf-16f4-4c88-b2c0-d8c4cd891c2a" providerId="ADAL" clId="{43C85300-30F0-4A1B-ABAC-0E0B3C72F0AE}" dt="2024-01-31T10:14:49.945" v="14" actId="20577"/>
          <ac:spMkLst>
            <pc:docMk/>
            <pc:sldMk cId="2266341024" sldId="258"/>
            <ac:spMk id="6" creationId="{0A71F208-30AA-4DBB-9DB2-C0C90AD30178}"/>
          </ac:spMkLst>
        </pc:spChg>
        <pc:spChg chg="mod">
          <ac:chgData name="Andreas Benedictow" userId="e251fadf-16f4-4c88-b2c0-d8c4cd891c2a" providerId="ADAL" clId="{43C85300-30F0-4A1B-ABAC-0E0B3C72F0AE}" dt="2024-02-01T09:24:19.097" v="80" actId="20577"/>
          <ac:spMkLst>
            <pc:docMk/>
            <pc:sldMk cId="2266341024" sldId="258"/>
            <ac:spMk id="8" creationId="{E5A98933-AC8C-4903-A2E5-17FCC5FBBC66}"/>
          </ac:spMkLst>
        </pc:spChg>
      </pc:sldChg>
      <pc:sldChg chg="delSp modSp mod">
        <pc:chgData name="Andreas Benedictow" userId="e251fadf-16f4-4c88-b2c0-d8c4cd891c2a" providerId="ADAL" clId="{43C85300-30F0-4A1B-ABAC-0E0B3C72F0AE}" dt="2024-02-01T15:27:32.113" v="82" actId="108"/>
        <pc:sldMkLst>
          <pc:docMk/>
          <pc:sldMk cId="896002109" sldId="259"/>
        </pc:sldMkLst>
        <pc:spChg chg="del">
          <ac:chgData name="Andreas Benedictow" userId="e251fadf-16f4-4c88-b2c0-d8c4cd891c2a" providerId="ADAL" clId="{43C85300-30F0-4A1B-ABAC-0E0B3C72F0AE}" dt="2024-01-31T10:14:53.723" v="15" actId="478"/>
          <ac:spMkLst>
            <pc:docMk/>
            <pc:sldMk cId="896002109" sldId="259"/>
            <ac:spMk id="4" creationId="{E7C91537-7CFF-43F2-851D-E5F652C25A99}"/>
          </ac:spMkLst>
        </pc:spChg>
        <pc:spChg chg="mod">
          <ac:chgData name="Andreas Benedictow" userId="e251fadf-16f4-4c88-b2c0-d8c4cd891c2a" providerId="ADAL" clId="{43C85300-30F0-4A1B-ABAC-0E0B3C72F0AE}" dt="2024-02-01T15:27:32.113" v="82" actId="108"/>
          <ac:spMkLst>
            <pc:docMk/>
            <pc:sldMk cId="896002109" sldId="259"/>
            <ac:spMk id="5" creationId="{1E8A7A64-34DF-43BB-954C-68720DEF1ED4}"/>
          </ac:spMkLst>
        </pc:spChg>
        <pc:spChg chg="mod">
          <ac:chgData name="Andreas Benedictow" userId="e251fadf-16f4-4c88-b2c0-d8c4cd891c2a" providerId="ADAL" clId="{43C85300-30F0-4A1B-ABAC-0E0B3C72F0AE}" dt="2024-01-31T10:16:21.142" v="67" actId="20577"/>
          <ac:spMkLst>
            <pc:docMk/>
            <pc:sldMk cId="896002109" sldId="259"/>
            <ac:spMk id="6" creationId="{3D22DDDA-9DE4-498E-ACF4-7CCFECE49DE6}"/>
          </ac:spMkLst>
        </pc:spChg>
      </pc:sldChg>
      <pc:sldChg chg="modSp mod">
        <pc:chgData name="Andreas Benedictow" userId="e251fadf-16f4-4c88-b2c0-d8c4cd891c2a" providerId="ADAL" clId="{43C85300-30F0-4A1B-ABAC-0E0B3C72F0AE}" dt="2024-01-31T10:16:39.451" v="76" actId="6549"/>
        <pc:sldMkLst>
          <pc:docMk/>
          <pc:sldMk cId="2759248883" sldId="265"/>
        </pc:sldMkLst>
        <pc:spChg chg="mod">
          <ac:chgData name="Andreas Benedictow" userId="e251fadf-16f4-4c88-b2c0-d8c4cd891c2a" providerId="ADAL" clId="{43C85300-30F0-4A1B-ABAC-0E0B3C72F0AE}" dt="2024-01-31T10:16:39.451" v="76" actId="6549"/>
          <ac:spMkLst>
            <pc:docMk/>
            <pc:sldMk cId="2759248883" sldId="265"/>
            <ac:spMk id="3" creationId="{5BC03535-2EF7-4E35-87E0-19E654CF9889}"/>
          </ac:spMkLst>
        </pc:spChg>
      </pc:sldChg>
      <pc:sldChg chg="del">
        <pc:chgData name="Andreas Benedictow" userId="e251fadf-16f4-4c88-b2c0-d8c4cd891c2a" providerId="ADAL" clId="{43C85300-30F0-4A1B-ABAC-0E0B3C72F0AE}" dt="2024-01-31T10:16:49.048" v="77" actId="47"/>
        <pc:sldMkLst>
          <pc:docMk/>
          <pc:sldMk cId="4159957464" sldId="267"/>
        </pc:sldMkLst>
      </pc:sldChg>
      <pc:sldChg chg="del">
        <pc:chgData name="Andreas Benedictow" userId="e251fadf-16f4-4c88-b2c0-d8c4cd891c2a" providerId="ADAL" clId="{43C85300-30F0-4A1B-ABAC-0E0B3C72F0AE}" dt="2024-01-31T10:14:17.009" v="0" actId="47"/>
        <pc:sldMkLst>
          <pc:docMk/>
          <pc:sldMk cId="3836130264" sldId="282"/>
        </pc:sldMkLst>
      </pc:sldChg>
      <pc:sldChg chg="add">
        <pc:chgData name="Andreas Benedictow" userId="e251fadf-16f4-4c88-b2c0-d8c4cd891c2a" providerId="ADAL" clId="{43C85300-30F0-4A1B-ABAC-0E0B3C72F0AE}" dt="2024-01-31T10:14:25.053" v="1"/>
        <pc:sldMkLst>
          <pc:docMk/>
          <pc:sldMk cId="2318387446" sldId="283"/>
        </pc:sldMkLst>
      </pc:sldChg>
      <pc:sldChg chg="add">
        <pc:chgData name="Andreas Benedictow" userId="e251fadf-16f4-4c88-b2c0-d8c4cd891c2a" providerId="ADAL" clId="{43C85300-30F0-4A1B-ABAC-0E0B3C72F0AE}" dt="2024-01-31T10:16:58.976" v="78"/>
        <pc:sldMkLst>
          <pc:docMk/>
          <pc:sldMk cId="2954530852" sldId="284"/>
        </pc:sldMkLst>
      </pc:sldChg>
    </pc:docChg>
  </pc:docChgLst>
  <pc:docChgLst>
    <pc:chgData name="Mathias Iversen" userId="dea6d89c-6f8a-44b0-80c2-5d37afda12c9" providerId="ADAL" clId="{1FFC67EB-CBE8-45C6-9E0C-DFE6606A787B}"/>
    <pc:docChg chg="modSld">
      <pc:chgData name="Mathias Iversen" userId="dea6d89c-6f8a-44b0-80c2-5d37afda12c9" providerId="ADAL" clId="{1FFC67EB-CBE8-45C6-9E0C-DFE6606A787B}" dt="2022-09-30T11:42:01.262" v="23" actId="20577"/>
      <pc:docMkLst>
        <pc:docMk/>
      </pc:docMkLst>
      <pc:sldChg chg="modSp mod">
        <pc:chgData name="Mathias Iversen" userId="dea6d89c-6f8a-44b0-80c2-5d37afda12c9" providerId="ADAL" clId="{1FFC67EB-CBE8-45C6-9E0C-DFE6606A787B}" dt="2022-09-30T08:43:35.463" v="14" actId="20577"/>
        <pc:sldMkLst>
          <pc:docMk/>
          <pc:sldMk cId="2266341024" sldId="258"/>
        </pc:sldMkLst>
        <pc:spChg chg="mod">
          <ac:chgData name="Mathias Iversen" userId="dea6d89c-6f8a-44b0-80c2-5d37afda12c9" providerId="ADAL" clId="{1FFC67EB-CBE8-45C6-9E0C-DFE6606A787B}" dt="2022-09-30T08:43:35.463" v="14" actId="20577"/>
          <ac:spMkLst>
            <pc:docMk/>
            <pc:sldMk cId="2266341024" sldId="258"/>
            <ac:spMk id="16" creationId="{4957F703-1885-40F1-9499-64EAC6608670}"/>
          </ac:spMkLst>
        </pc:spChg>
      </pc:sldChg>
      <pc:sldChg chg="modSp mod">
        <pc:chgData name="Mathias Iversen" userId="dea6d89c-6f8a-44b0-80c2-5d37afda12c9" providerId="ADAL" clId="{1FFC67EB-CBE8-45C6-9E0C-DFE6606A787B}" dt="2022-09-30T11:42:01.262" v="23" actId="20577"/>
        <pc:sldMkLst>
          <pc:docMk/>
          <pc:sldMk cId="896002109" sldId="259"/>
        </pc:sldMkLst>
        <pc:spChg chg="mod">
          <ac:chgData name="Mathias Iversen" userId="dea6d89c-6f8a-44b0-80c2-5d37afda12c9" providerId="ADAL" clId="{1FFC67EB-CBE8-45C6-9E0C-DFE6606A787B}" dt="2022-09-30T08:43:51.836" v="22" actId="20577"/>
          <ac:spMkLst>
            <pc:docMk/>
            <pc:sldMk cId="896002109" sldId="259"/>
            <ac:spMk id="4" creationId="{E7C91537-7CFF-43F2-851D-E5F652C25A99}"/>
          </ac:spMkLst>
        </pc:spChg>
        <pc:spChg chg="mod">
          <ac:chgData name="Mathias Iversen" userId="dea6d89c-6f8a-44b0-80c2-5d37afda12c9" providerId="ADAL" clId="{1FFC67EB-CBE8-45C6-9E0C-DFE6606A787B}" dt="2022-09-30T11:42:01.262" v="23" actId="20577"/>
          <ac:spMkLst>
            <pc:docMk/>
            <pc:sldMk cId="896002109" sldId="259"/>
            <ac:spMk id="5" creationId="{1E8A7A64-34DF-43BB-954C-68720DEF1ED4}"/>
          </ac:spMkLst>
        </pc:spChg>
      </pc:sldChg>
    </pc:docChg>
  </pc:docChgLst>
  <pc:docChgLst>
    <pc:chgData name="Andreas Benedictow" userId="e251fadf-16f4-4c88-b2c0-d8c4cd891c2a" providerId="ADAL" clId="{4F1AF194-B3FB-4A4F-946B-72F276DFE650}"/>
    <pc:docChg chg="undo redo custSel modSld">
      <pc:chgData name="Andreas Benedictow" userId="e251fadf-16f4-4c88-b2c0-d8c4cd891c2a" providerId="ADAL" clId="{4F1AF194-B3FB-4A4F-946B-72F276DFE650}" dt="2022-10-10T10:31:07.018" v="410" actId="1076"/>
      <pc:docMkLst>
        <pc:docMk/>
      </pc:docMkLst>
      <pc:sldChg chg="modSp mod">
        <pc:chgData name="Andreas Benedictow" userId="e251fadf-16f4-4c88-b2c0-d8c4cd891c2a" providerId="ADAL" clId="{4F1AF194-B3FB-4A4F-946B-72F276DFE650}" dt="2022-10-10T09:34:22.665" v="16" actId="20577"/>
        <pc:sldMkLst>
          <pc:docMk/>
          <pc:sldMk cId="2921733838" sldId="256"/>
        </pc:sldMkLst>
        <pc:spChg chg="mod">
          <ac:chgData name="Andreas Benedictow" userId="e251fadf-16f4-4c88-b2c0-d8c4cd891c2a" providerId="ADAL" clId="{4F1AF194-B3FB-4A4F-946B-72F276DFE650}" dt="2022-10-10T09:34:22.665" v="16" actId="20577"/>
          <ac:spMkLst>
            <pc:docMk/>
            <pc:sldMk cId="2921733838" sldId="256"/>
            <ac:spMk id="8" creationId="{279C62F4-9C4A-4777-941C-0D5FF7A0EEE2}"/>
          </ac:spMkLst>
        </pc:spChg>
      </pc:sldChg>
      <pc:sldChg chg="modSp mod">
        <pc:chgData name="Andreas Benedictow" userId="e251fadf-16f4-4c88-b2c0-d8c4cd891c2a" providerId="ADAL" clId="{4F1AF194-B3FB-4A4F-946B-72F276DFE650}" dt="2022-10-10T09:36:49.349" v="130" actId="6549"/>
        <pc:sldMkLst>
          <pc:docMk/>
          <pc:sldMk cId="2266341024" sldId="258"/>
        </pc:sldMkLst>
        <pc:spChg chg="mod">
          <ac:chgData name="Andreas Benedictow" userId="e251fadf-16f4-4c88-b2c0-d8c4cd891c2a" providerId="ADAL" clId="{4F1AF194-B3FB-4A4F-946B-72F276DFE650}" dt="2022-10-10T09:36:49.349" v="130" actId="6549"/>
          <ac:spMkLst>
            <pc:docMk/>
            <pc:sldMk cId="2266341024" sldId="258"/>
            <ac:spMk id="6" creationId="{0A71F208-30AA-4DBB-9DB2-C0C90AD30178}"/>
          </ac:spMkLst>
        </pc:spChg>
        <pc:spChg chg="mod">
          <ac:chgData name="Andreas Benedictow" userId="e251fadf-16f4-4c88-b2c0-d8c4cd891c2a" providerId="ADAL" clId="{4F1AF194-B3FB-4A4F-946B-72F276DFE650}" dt="2022-10-10T09:36:31.441" v="126" actId="20577"/>
          <ac:spMkLst>
            <pc:docMk/>
            <pc:sldMk cId="2266341024" sldId="258"/>
            <ac:spMk id="18" creationId="{0B79CA76-2003-4574-A043-2FCFF766B96D}"/>
          </ac:spMkLst>
        </pc:spChg>
      </pc:sldChg>
      <pc:sldChg chg="modSp mod">
        <pc:chgData name="Andreas Benedictow" userId="e251fadf-16f4-4c88-b2c0-d8c4cd891c2a" providerId="ADAL" clId="{4F1AF194-B3FB-4A4F-946B-72F276DFE650}" dt="2022-10-10T09:45:20.671" v="395" actId="20577"/>
        <pc:sldMkLst>
          <pc:docMk/>
          <pc:sldMk cId="896002109" sldId="259"/>
        </pc:sldMkLst>
        <pc:spChg chg="mod">
          <ac:chgData name="Andreas Benedictow" userId="e251fadf-16f4-4c88-b2c0-d8c4cd891c2a" providerId="ADAL" clId="{4F1AF194-B3FB-4A4F-946B-72F276DFE650}" dt="2022-10-10T09:34:41.520" v="48" actId="20577"/>
          <ac:spMkLst>
            <pc:docMk/>
            <pc:sldMk cId="896002109" sldId="259"/>
            <ac:spMk id="4" creationId="{E7C91537-7CFF-43F2-851D-E5F652C25A99}"/>
          </ac:spMkLst>
        </pc:spChg>
        <pc:spChg chg="mod">
          <ac:chgData name="Andreas Benedictow" userId="e251fadf-16f4-4c88-b2c0-d8c4cd891c2a" providerId="ADAL" clId="{4F1AF194-B3FB-4A4F-946B-72F276DFE650}" dt="2022-10-10T09:45:20.671" v="395" actId="20577"/>
          <ac:spMkLst>
            <pc:docMk/>
            <pc:sldMk cId="896002109" sldId="259"/>
            <ac:spMk id="5" creationId="{1E8A7A64-34DF-43BB-954C-68720DEF1ED4}"/>
          </ac:spMkLst>
        </pc:spChg>
        <pc:spChg chg="mod">
          <ac:chgData name="Andreas Benedictow" userId="e251fadf-16f4-4c88-b2c0-d8c4cd891c2a" providerId="ADAL" clId="{4F1AF194-B3FB-4A4F-946B-72F276DFE650}" dt="2022-10-10T09:45:02.110" v="393" actId="20577"/>
          <ac:spMkLst>
            <pc:docMk/>
            <pc:sldMk cId="896002109" sldId="259"/>
            <ac:spMk id="6" creationId="{3D22DDDA-9DE4-498E-ACF4-7CCFECE49DE6}"/>
          </ac:spMkLst>
        </pc:spChg>
      </pc:sldChg>
      <pc:sldChg chg="modSp mod">
        <pc:chgData name="Andreas Benedictow" userId="e251fadf-16f4-4c88-b2c0-d8c4cd891c2a" providerId="ADAL" clId="{4F1AF194-B3FB-4A4F-946B-72F276DFE650}" dt="2022-10-10T10:30:46.193" v="409" actId="14100"/>
        <pc:sldMkLst>
          <pc:docMk/>
          <pc:sldMk cId="3970472295" sldId="260"/>
        </pc:sldMkLst>
        <pc:picChg chg="mod">
          <ac:chgData name="Andreas Benedictow" userId="e251fadf-16f4-4c88-b2c0-d8c4cd891c2a" providerId="ADAL" clId="{4F1AF194-B3FB-4A4F-946B-72F276DFE650}" dt="2022-10-10T10:30:42.631" v="408" actId="14100"/>
          <ac:picMkLst>
            <pc:docMk/>
            <pc:sldMk cId="3970472295" sldId="260"/>
            <ac:picMk id="6" creationId="{DD445FA1-7236-0215-0C35-AAA019101ABD}"/>
          </ac:picMkLst>
        </pc:picChg>
        <pc:picChg chg="mod">
          <ac:chgData name="Andreas Benedictow" userId="e251fadf-16f4-4c88-b2c0-d8c4cd891c2a" providerId="ADAL" clId="{4F1AF194-B3FB-4A4F-946B-72F276DFE650}" dt="2022-10-10T10:30:46.193" v="409" actId="14100"/>
          <ac:picMkLst>
            <pc:docMk/>
            <pc:sldMk cId="3970472295" sldId="260"/>
            <ac:picMk id="7" creationId="{5FFD65EA-3997-FE77-2FDD-54D0B729E33C}"/>
          </ac:picMkLst>
        </pc:picChg>
      </pc:sldChg>
      <pc:sldChg chg="modSp mod">
        <pc:chgData name="Andreas Benedictow" userId="e251fadf-16f4-4c88-b2c0-d8c4cd891c2a" providerId="ADAL" clId="{4F1AF194-B3FB-4A4F-946B-72F276DFE650}" dt="2022-10-10T10:31:07.018" v="410" actId="1076"/>
        <pc:sldMkLst>
          <pc:docMk/>
          <pc:sldMk cId="4227913639" sldId="261"/>
        </pc:sldMkLst>
        <pc:picChg chg="mod">
          <ac:chgData name="Andreas Benedictow" userId="e251fadf-16f4-4c88-b2c0-d8c4cd891c2a" providerId="ADAL" clId="{4F1AF194-B3FB-4A4F-946B-72F276DFE650}" dt="2022-10-10T10:27:17.789" v="401" actId="1076"/>
          <ac:picMkLst>
            <pc:docMk/>
            <pc:sldMk cId="4227913639" sldId="261"/>
            <ac:picMk id="6" creationId="{B8C9D1D8-CED5-B4E5-D04B-D76ACEA8A305}"/>
          </ac:picMkLst>
        </pc:picChg>
        <pc:picChg chg="mod">
          <ac:chgData name="Andreas Benedictow" userId="e251fadf-16f4-4c88-b2c0-d8c4cd891c2a" providerId="ADAL" clId="{4F1AF194-B3FB-4A4F-946B-72F276DFE650}" dt="2022-10-10T10:31:07.018" v="410" actId="1076"/>
          <ac:picMkLst>
            <pc:docMk/>
            <pc:sldMk cId="4227913639" sldId="261"/>
            <ac:picMk id="8" creationId="{15B7D150-E52C-B5C5-240A-2D3AFDA52649}"/>
          </ac:picMkLst>
        </pc:picChg>
      </pc:sldChg>
      <pc:sldChg chg="modSp mod">
        <pc:chgData name="Andreas Benedictow" userId="e251fadf-16f4-4c88-b2c0-d8c4cd891c2a" providerId="ADAL" clId="{4F1AF194-B3FB-4A4F-946B-72F276DFE650}" dt="2022-10-10T10:29:07.963" v="405" actId="14100"/>
        <pc:sldMkLst>
          <pc:docMk/>
          <pc:sldMk cId="3231943566" sldId="262"/>
        </pc:sldMkLst>
        <pc:picChg chg="mod">
          <ac:chgData name="Andreas Benedictow" userId="e251fadf-16f4-4c88-b2c0-d8c4cd891c2a" providerId="ADAL" clId="{4F1AF194-B3FB-4A4F-946B-72F276DFE650}" dt="2022-10-10T10:29:07.963" v="405" actId="14100"/>
          <ac:picMkLst>
            <pc:docMk/>
            <pc:sldMk cId="3231943566" sldId="262"/>
            <ac:picMk id="7" creationId="{C397E2AF-9F91-2281-1CD9-425E7DDE1134}"/>
          </ac:picMkLst>
        </pc:picChg>
      </pc:sldChg>
      <pc:sldChg chg="modSp mod">
        <pc:chgData name="Andreas Benedictow" userId="e251fadf-16f4-4c88-b2c0-d8c4cd891c2a" providerId="ADAL" clId="{4F1AF194-B3FB-4A4F-946B-72F276DFE650}" dt="2022-10-10T10:30:16.602" v="407" actId="14100"/>
        <pc:sldMkLst>
          <pc:docMk/>
          <pc:sldMk cId="1774366261" sldId="263"/>
        </pc:sldMkLst>
        <pc:picChg chg="mod">
          <ac:chgData name="Andreas Benedictow" userId="e251fadf-16f4-4c88-b2c0-d8c4cd891c2a" providerId="ADAL" clId="{4F1AF194-B3FB-4A4F-946B-72F276DFE650}" dt="2022-10-10T10:30:16.602" v="407" actId="14100"/>
          <ac:picMkLst>
            <pc:docMk/>
            <pc:sldMk cId="1774366261" sldId="263"/>
            <ac:picMk id="7" creationId="{88942357-8C8B-BEFE-46B1-6931BA55EEBC}"/>
          </ac:picMkLst>
        </pc:picChg>
      </pc:sldChg>
      <pc:sldChg chg="modSp mod">
        <pc:chgData name="Andreas Benedictow" userId="e251fadf-16f4-4c88-b2c0-d8c4cd891c2a" providerId="ADAL" clId="{4F1AF194-B3FB-4A4F-946B-72F276DFE650}" dt="2022-10-10T09:35:03.736" v="69" actId="14734"/>
        <pc:sldMkLst>
          <pc:docMk/>
          <pc:sldMk cId="147554788" sldId="266"/>
        </pc:sldMkLst>
        <pc:graphicFrameChg chg="mod modGraphic">
          <ac:chgData name="Andreas Benedictow" userId="e251fadf-16f4-4c88-b2c0-d8c4cd891c2a" providerId="ADAL" clId="{4F1AF194-B3FB-4A4F-946B-72F276DFE650}" dt="2022-10-10T09:35:03.736" v="69" actId="14734"/>
          <ac:graphicFrameMkLst>
            <pc:docMk/>
            <pc:sldMk cId="147554788" sldId="266"/>
            <ac:graphicFrameMk id="4" creationId="{8571EC45-3A7F-DE75-302A-CE23591442FD}"/>
          </ac:graphicFrameMkLst>
        </pc:graphicFrameChg>
      </pc:sldChg>
      <pc:sldChg chg="modSp mod">
        <pc:chgData name="Andreas Benedictow" userId="e251fadf-16f4-4c88-b2c0-d8c4cd891c2a" providerId="ADAL" clId="{4F1AF194-B3FB-4A4F-946B-72F276DFE650}" dt="2022-10-10T09:36:20.878" v="125" actId="20577"/>
        <pc:sldMkLst>
          <pc:docMk/>
          <pc:sldMk cId="3836130264" sldId="282"/>
        </pc:sldMkLst>
        <pc:spChg chg="mod">
          <ac:chgData name="Andreas Benedictow" userId="e251fadf-16f4-4c88-b2c0-d8c4cd891c2a" providerId="ADAL" clId="{4F1AF194-B3FB-4A4F-946B-72F276DFE650}" dt="2022-10-10T09:36:20.878" v="125" actId="20577"/>
          <ac:spMkLst>
            <pc:docMk/>
            <pc:sldMk cId="3836130264" sldId="282"/>
            <ac:spMk id="8" creationId="{842FA2FF-C345-A6CD-25DE-6E3E19B361AD}"/>
          </ac:spMkLst>
        </pc:spChg>
      </pc:sldChg>
    </pc:docChg>
  </pc:docChgLst>
  <pc:docChgLst>
    <pc:chgData name="Marte Marie Frisell" userId="88672537-50ef-4dff-9199-6840d6c8b5a9" providerId="ADAL" clId="{CC50D1CD-00F7-4C9D-84B6-6FB2F04AF25E}"/>
    <pc:docChg chg="undo custSel modSld sldOrd">
      <pc:chgData name="Marte Marie Frisell" userId="88672537-50ef-4dff-9199-6840d6c8b5a9" providerId="ADAL" clId="{CC50D1CD-00F7-4C9D-84B6-6FB2F04AF25E}" dt="2022-09-30T14:45:10.171" v="438" actId="20577"/>
      <pc:docMkLst>
        <pc:docMk/>
      </pc:docMkLst>
      <pc:sldChg chg="modSp mod">
        <pc:chgData name="Marte Marie Frisell" userId="88672537-50ef-4dff-9199-6840d6c8b5a9" providerId="ADAL" clId="{CC50D1CD-00F7-4C9D-84B6-6FB2F04AF25E}" dt="2022-09-30T14:45:10.171" v="438" actId="20577"/>
        <pc:sldMkLst>
          <pc:docMk/>
          <pc:sldMk cId="896002109" sldId="259"/>
        </pc:sldMkLst>
        <pc:spChg chg="mod">
          <ac:chgData name="Marte Marie Frisell" userId="88672537-50ef-4dff-9199-6840d6c8b5a9" providerId="ADAL" clId="{CC50D1CD-00F7-4C9D-84B6-6FB2F04AF25E}" dt="2022-09-30T14:45:10.171" v="438" actId="20577"/>
          <ac:spMkLst>
            <pc:docMk/>
            <pc:sldMk cId="896002109" sldId="259"/>
            <ac:spMk id="5" creationId="{1E8A7A64-34DF-43BB-954C-68720DEF1ED4}"/>
          </ac:spMkLst>
        </pc:spChg>
      </pc:sldChg>
      <pc:sldChg chg="modSp mod">
        <pc:chgData name="Marte Marie Frisell" userId="88672537-50ef-4dff-9199-6840d6c8b5a9" providerId="ADAL" clId="{CC50D1CD-00F7-4C9D-84B6-6FB2F04AF25E}" dt="2022-09-30T11:41:25.959" v="404" actId="6549"/>
        <pc:sldMkLst>
          <pc:docMk/>
          <pc:sldMk cId="3231943566" sldId="262"/>
        </pc:sldMkLst>
        <pc:spChg chg="mod">
          <ac:chgData name="Marte Marie Frisell" userId="88672537-50ef-4dff-9199-6840d6c8b5a9" providerId="ADAL" clId="{CC50D1CD-00F7-4C9D-84B6-6FB2F04AF25E}" dt="2022-09-30T11:41:25.959" v="404" actId="6549"/>
          <ac:spMkLst>
            <pc:docMk/>
            <pc:sldMk cId="3231943566" sldId="262"/>
            <ac:spMk id="3" creationId="{A2B64911-99D7-4000-862B-A9755BD58BEE}"/>
          </ac:spMkLst>
        </pc:spChg>
      </pc:sldChg>
      <pc:sldChg chg="modSp mod">
        <pc:chgData name="Marte Marie Frisell" userId="88672537-50ef-4dff-9199-6840d6c8b5a9" providerId="ADAL" clId="{CC50D1CD-00F7-4C9D-84B6-6FB2F04AF25E}" dt="2022-09-30T11:41:35.944" v="413" actId="20577"/>
        <pc:sldMkLst>
          <pc:docMk/>
          <pc:sldMk cId="1774366261" sldId="263"/>
        </pc:sldMkLst>
        <pc:spChg chg="mod">
          <ac:chgData name="Marte Marie Frisell" userId="88672537-50ef-4dff-9199-6840d6c8b5a9" providerId="ADAL" clId="{CC50D1CD-00F7-4C9D-84B6-6FB2F04AF25E}" dt="2022-09-30T11:41:35.944" v="413" actId="20577"/>
          <ac:spMkLst>
            <pc:docMk/>
            <pc:sldMk cId="1774366261" sldId="263"/>
            <ac:spMk id="3" creationId="{323EC9A4-C2EE-47DD-98D9-FB2B5579D56F}"/>
          </ac:spMkLst>
        </pc:spChg>
      </pc:sldChg>
      <pc:sldChg chg="ord">
        <pc:chgData name="Marte Marie Frisell" userId="88672537-50ef-4dff-9199-6840d6c8b5a9" providerId="ADAL" clId="{CC50D1CD-00F7-4C9D-84B6-6FB2F04AF25E}" dt="2022-09-30T14:45:05.099" v="429"/>
        <pc:sldMkLst>
          <pc:docMk/>
          <pc:sldMk cId="3510272984" sldId="264"/>
        </pc:sldMkLst>
      </pc:sldChg>
      <pc:sldChg chg="ord">
        <pc:chgData name="Marte Marie Frisell" userId="88672537-50ef-4dff-9199-6840d6c8b5a9" providerId="ADAL" clId="{CC50D1CD-00F7-4C9D-84B6-6FB2F04AF25E}" dt="2022-09-30T14:45:05.099" v="429"/>
        <pc:sldMkLst>
          <pc:docMk/>
          <pc:sldMk cId="2759248883" sldId="265"/>
        </pc:sldMkLst>
      </pc:sldChg>
      <pc:sldChg chg="ord">
        <pc:chgData name="Marte Marie Frisell" userId="88672537-50ef-4dff-9199-6840d6c8b5a9" providerId="ADAL" clId="{CC50D1CD-00F7-4C9D-84B6-6FB2F04AF25E}" dt="2022-09-30T14:45:05.099" v="429"/>
        <pc:sldMkLst>
          <pc:docMk/>
          <pc:sldMk cId="147554788" sldId="266"/>
        </pc:sldMkLst>
      </pc:sldChg>
      <pc:sldChg chg="modSp mod">
        <pc:chgData name="Marte Marie Frisell" userId="88672537-50ef-4dff-9199-6840d6c8b5a9" providerId="ADAL" clId="{CC50D1CD-00F7-4C9D-84B6-6FB2F04AF25E}" dt="2022-09-30T11:41:51.786" v="425" actId="1036"/>
        <pc:sldMkLst>
          <pc:docMk/>
          <pc:sldMk cId="4159957464" sldId="267"/>
        </pc:sldMkLst>
        <pc:spChg chg="mod">
          <ac:chgData name="Marte Marie Frisell" userId="88672537-50ef-4dff-9199-6840d6c8b5a9" providerId="ADAL" clId="{CC50D1CD-00F7-4C9D-84B6-6FB2F04AF25E}" dt="2022-09-30T11:41:51.786" v="425" actId="1036"/>
          <ac:spMkLst>
            <pc:docMk/>
            <pc:sldMk cId="4159957464" sldId="267"/>
            <ac:spMk id="3" creationId="{19327264-4F74-4A7C-9D31-AD23AB6CC8F2}"/>
          </ac:spMkLst>
        </pc:spChg>
      </pc:sldChg>
    </pc:docChg>
  </pc:docChgLst>
  <pc:docChgLst>
    <pc:chgData name="Mathias Iversen" userId="dea6d89c-6f8a-44b0-80c2-5d37afda12c9" providerId="ADAL" clId="{ADBE84ED-D1EB-4A92-975B-C1FFCBAC34BF}"/>
    <pc:docChg chg="undo custSel delSld modSld modMainMaster">
      <pc:chgData name="Mathias Iversen" userId="dea6d89c-6f8a-44b0-80c2-5d37afda12c9" providerId="ADAL" clId="{ADBE84ED-D1EB-4A92-975B-C1FFCBAC34BF}" dt="2024-02-01T15:26:28.674" v="208" actId="313"/>
      <pc:docMkLst>
        <pc:docMk/>
      </pc:docMkLst>
      <pc:sldChg chg="modSp mod setBg">
        <pc:chgData name="Mathias Iversen" userId="dea6d89c-6f8a-44b0-80c2-5d37afda12c9" providerId="ADAL" clId="{ADBE84ED-D1EB-4A92-975B-C1FFCBAC34BF}" dt="2024-02-01T15:26:26.867" v="206" actId="313"/>
        <pc:sldMkLst>
          <pc:docMk/>
          <pc:sldMk cId="2921733838" sldId="256"/>
        </pc:sldMkLst>
        <pc:spChg chg="mod">
          <ac:chgData name="Mathias Iversen" userId="dea6d89c-6f8a-44b0-80c2-5d37afda12c9" providerId="ADAL" clId="{ADBE84ED-D1EB-4A92-975B-C1FFCBAC34BF}" dt="2024-02-01T15:26:26.867" v="206" actId="313"/>
          <ac:spMkLst>
            <pc:docMk/>
            <pc:sldMk cId="2921733838" sldId="256"/>
            <ac:spMk id="3" creationId="{E41425AC-842F-4FFA-9112-F3E8B9D73BC4}"/>
          </ac:spMkLst>
        </pc:spChg>
        <pc:spChg chg="mod">
          <ac:chgData name="Mathias Iversen" userId="dea6d89c-6f8a-44b0-80c2-5d37afda12c9" providerId="ADAL" clId="{ADBE84ED-D1EB-4A92-975B-C1FFCBAC34BF}" dt="2024-01-30T11:41:42.042" v="71" actId="20577"/>
          <ac:spMkLst>
            <pc:docMk/>
            <pc:sldMk cId="2921733838" sldId="256"/>
            <ac:spMk id="8" creationId="{279C62F4-9C4A-4777-941C-0D5FF7A0EEE2}"/>
          </ac:spMkLst>
        </pc:spChg>
        <pc:spChg chg="mod">
          <ac:chgData name="Mathias Iversen" userId="dea6d89c-6f8a-44b0-80c2-5d37afda12c9" providerId="ADAL" clId="{ADBE84ED-D1EB-4A92-975B-C1FFCBAC34BF}" dt="2024-02-01T13:17:11.547" v="173" actId="207"/>
          <ac:spMkLst>
            <pc:docMk/>
            <pc:sldMk cId="2921733838" sldId="256"/>
            <ac:spMk id="9" creationId="{543ED68E-10D6-487F-A956-74AA7DC8DE45}"/>
          </ac:spMkLst>
        </pc:spChg>
        <pc:cxnChg chg="mod">
          <ac:chgData name="Mathias Iversen" userId="dea6d89c-6f8a-44b0-80c2-5d37afda12c9" providerId="ADAL" clId="{ADBE84ED-D1EB-4A92-975B-C1FFCBAC34BF}" dt="2024-02-01T09:19:18.058" v="172" actId="208"/>
          <ac:cxnSpMkLst>
            <pc:docMk/>
            <pc:sldMk cId="2921733838" sldId="256"/>
            <ac:cxnSpMk id="6" creationId="{58C53554-A821-40E6-A0B7-943BBE4B0DDD}"/>
          </ac:cxnSpMkLst>
        </pc:cxnChg>
      </pc:sldChg>
      <pc:sldChg chg="modSp mod">
        <pc:chgData name="Mathias Iversen" userId="dea6d89c-6f8a-44b0-80c2-5d37afda12c9" providerId="ADAL" clId="{ADBE84ED-D1EB-4A92-975B-C1FFCBAC34BF}" dt="2024-02-01T15:11:11.576" v="183" actId="313"/>
        <pc:sldMkLst>
          <pc:docMk/>
          <pc:sldMk cId="2266341024" sldId="258"/>
        </pc:sldMkLst>
        <pc:spChg chg="mod">
          <ac:chgData name="Mathias Iversen" userId="dea6d89c-6f8a-44b0-80c2-5d37afda12c9" providerId="ADAL" clId="{ADBE84ED-D1EB-4A92-975B-C1FFCBAC34BF}" dt="2024-02-01T07:49:01.253" v="124" actId="2711"/>
          <ac:spMkLst>
            <pc:docMk/>
            <pc:sldMk cId="2266341024" sldId="258"/>
            <ac:spMk id="3" creationId="{F8484401-95FA-4A8E-B84A-A4E1365E9517}"/>
          </ac:spMkLst>
        </pc:spChg>
        <pc:spChg chg="mod">
          <ac:chgData name="Mathias Iversen" userId="dea6d89c-6f8a-44b0-80c2-5d37afda12c9" providerId="ADAL" clId="{ADBE84ED-D1EB-4A92-975B-C1FFCBAC34BF}" dt="2024-02-01T15:11:11.576" v="183" actId="313"/>
          <ac:spMkLst>
            <pc:docMk/>
            <pc:sldMk cId="2266341024" sldId="258"/>
            <ac:spMk id="4" creationId="{91B4F794-FA26-44F9-8BD1-1B7C760CD95D}"/>
          </ac:spMkLst>
        </pc:spChg>
        <pc:spChg chg="mod">
          <ac:chgData name="Mathias Iversen" userId="dea6d89c-6f8a-44b0-80c2-5d37afda12c9" providerId="ADAL" clId="{ADBE84ED-D1EB-4A92-975B-C1FFCBAC34BF}" dt="2024-02-01T07:49:01.253" v="124" actId="2711"/>
          <ac:spMkLst>
            <pc:docMk/>
            <pc:sldMk cId="2266341024" sldId="258"/>
            <ac:spMk id="5" creationId="{DCB85E03-0B2F-42F1-9007-A95BF715A50A}"/>
          </ac:spMkLst>
        </pc:spChg>
        <pc:spChg chg="mod">
          <ac:chgData name="Mathias Iversen" userId="dea6d89c-6f8a-44b0-80c2-5d37afda12c9" providerId="ADAL" clId="{ADBE84ED-D1EB-4A92-975B-C1FFCBAC34BF}" dt="2024-02-01T07:49:01.253" v="124" actId="2711"/>
          <ac:spMkLst>
            <pc:docMk/>
            <pc:sldMk cId="2266341024" sldId="258"/>
            <ac:spMk id="6" creationId="{0A71F208-30AA-4DBB-9DB2-C0C90AD30178}"/>
          </ac:spMkLst>
        </pc:spChg>
        <pc:spChg chg="mod">
          <ac:chgData name="Mathias Iversen" userId="dea6d89c-6f8a-44b0-80c2-5d37afda12c9" providerId="ADAL" clId="{ADBE84ED-D1EB-4A92-975B-C1FFCBAC34BF}" dt="2024-02-01T07:49:01.253" v="124" actId="2711"/>
          <ac:spMkLst>
            <pc:docMk/>
            <pc:sldMk cId="2266341024" sldId="258"/>
            <ac:spMk id="7" creationId="{A520775E-5075-45E6-A50A-04E4D42EAF3E}"/>
          </ac:spMkLst>
        </pc:spChg>
        <pc:spChg chg="mod">
          <ac:chgData name="Mathias Iversen" userId="dea6d89c-6f8a-44b0-80c2-5d37afda12c9" providerId="ADAL" clId="{ADBE84ED-D1EB-4A92-975B-C1FFCBAC34BF}" dt="2024-02-01T07:49:01.253" v="124" actId="2711"/>
          <ac:spMkLst>
            <pc:docMk/>
            <pc:sldMk cId="2266341024" sldId="258"/>
            <ac:spMk id="8" creationId="{E5A98933-AC8C-4903-A2E5-17FCC5FBBC66}"/>
          </ac:spMkLst>
        </pc:spChg>
        <pc:spChg chg="mod">
          <ac:chgData name="Mathias Iversen" userId="dea6d89c-6f8a-44b0-80c2-5d37afda12c9" providerId="ADAL" clId="{ADBE84ED-D1EB-4A92-975B-C1FFCBAC34BF}" dt="2024-02-01T07:49:23.967" v="137" actId="122"/>
          <ac:spMkLst>
            <pc:docMk/>
            <pc:sldMk cId="2266341024" sldId="258"/>
            <ac:spMk id="9" creationId="{29E4AEA2-D6D7-44B7-8DEF-EB1A3917D576}"/>
          </ac:spMkLst>
        </pc:spChg>
        <pc:spChg chg="mod">
          <ac:chgData name="Mathias Iversen" userId="dea6d89c-6f8a-44b0-80c2-5d37afda12c9" providerId="ADAL" clId="{ADBE84ED-D1EB-4A92-975B-C1FFCBAC34BF}" dt="2024-02-01T07:49:10.926" v="129" actId="122"/>
          <ac:spMkLst>
            <pc:docMk/>
            <pc:sldMk cId="2266341024" sldId="258"/>
            <ac:spMk id="10" creationId="{2E9EBEB7-19CF-4E7A-9B6C-502E35EDACCE}"/>
          </ac:spMkLst>
        </pc:spChg>
        <pc:spChg chg="mod">
          <ac:chgData name="Mathias Iversen" userId="dea6d89c-6f8a-44b0-80c2-5d37afda12c9" providerId="ADAL" clId="{ADBE84ED-D1EB-4A92-975B-C1FFCBAC34BF}" dt="2024-02-01T07:49:29.319" v="138" actId="14100"/>
          <ac:spMkLst>
            <pc:docMk/>
            <pc:sldMk cId="2266341024" sldId="258"/>
            <ac:spMk id="11" creationId="{37771598-A4AC-4670-8AF9-BD1A9A0B5FD6}"/>
          </ac:spMkLst>
        </pc:spChg>
        <pc:spChg chg="mod">
          <ac:chgData name="Mathias Iversen" userId="dea6d89c-6f8a-44b0-80c2-5d37afda12c9" providerId="ADAL" clId="{ADBE84ED-D1EB-4A92-975B-C1FFCBAC34BF}" dt="2024-02-01T07:49:35.773" v="139" actId="14100"/>
          <ac:spMkLst>
            <pc:docMk/>
            <pc:sldMk cId="2266341024" sldId="258"/>
            <ac:spMk id="12" creationId="{FFB1B525-1F63-43B3-9ADA-546863A4A35B}"/>
          </ac:spMkLst>
        </pc:spChg>
        <pc:spChg chg="mod">
          <ac:chgData name="Mathias Iversen" userId="dea6d89c-6f8a-44b0-80c2-5d37afda12c9" providerId="ADAL" clId="{ADBE84ED-D1EB-4A92-975B-C1FFCBAC34BF}" dt="2024-02-01T07:49:01.253" v="124" actId="2711"/>
          <ac:spMkLst>
            <pc:docMk/>
            <pc:sldMk cId="2266341024" sldId="258"/>
            <ac:spMk id="13" creationId="{7D9B9CA2-038E-484E-8A1A-D9FA8F874461}"/>
          </ac:spMkLst>
        </pc:spChg>
        <pc:spChg chg="mod">
          <ac:chgData name="Mathias Iversen" userId="dea6d89c-6f8a-44b0-80c2-5d37afda12c9" providerId="ADAL" clId="{ADBE84ED-D1EB-4A92-975B-C1FFCBAC34BF}" dt="2024-02-01T07:49:01.253" v="124" actId="2711"/>
          <ac:spMkLst>
            <pc:docMk/>
            <pc:sldMk cId="2266341024" sldId="258"/>
            <ac:spMk id="14" creationId="{142BC5AF-FE81-466D-85C6-B66BF362E34B}"/>
          </ac:spMkLst>
        </pc:spChg>
        <pc:spChg chg="mod">
          <ac:chgData name="Mathias Iversen" userId="dea6d89c-6f8a-44b0-80c2-5d37afda12c9" providerId="ADAL" clId="{ADBE84ED-D1EB-4A92-975B-C1FFCBAC34BF}" dt="2024-02-01T07:49:20.998" v="136" actId="20577"/>
          <ac:spMkLst>
            <pc:docMk/>
            <pc:sldMk cId="2266341024" sldId="258"/>
            <ac:spMk id="15" creationId="{74CEA7D0-9A41-43C0-8F69-F80152925B55}"/>
          </ac:spMkLst>
        </pc:spChg>
        <pc:spChg chg="mod">
          <ac:chgData name="Mathias Iversen" userId="dea6d89c-6f8a-44b0-80c2-5d37afda12c9" providerId="ADAL" clId="{ADBE84ED-D1EB-4A92-975B-C1FFCBAC34BF}" dt="2024-02-01T07:49:01.253" v="124" actId="2711"/>
          <ac:spMkLst>
            <pc:docMk/>
            <pc:sldMk cId="2266341024" sldId="258"/>
            <ac:spMk id="16" creationId="{4957F703-1885-40F1-9499-64EAC6608670}"/>
          </ac:spMkLst>
        </pc:spChg>
        <pc:spChg chg="mod">
          <ac:chgData name="Mathias Iversen" userId="dea6d89c-6f8a-44b0-80c2-5d37afda12c9" providerId="ADAL" clId="{ADBE84ED-D1EB-4A92-975B-C1FFCBAC34BF}" dt="2024-02-01T07:49:01.253" v="124" actId="2711"/>
          <ac:spMkLst>
            <pc:docMk/>
            <pc:sldMk cId="2266341024" sldId="258"/>
            <ac:spMk id="17" creationId="{831E5632-021A-47A4-AAE9-1B3C9EB9837E}"/>
          </ac:spMkLst>
        </pc:spChg>
        <pc:spChg chg="mod">
          <ac:chgData name="Mathias Iversen" userId="dea6d89c-6f8a-44b0-80c2-5d37afda12c9" providerId="ADAL" clId="{ADBE84ED-D1EB-4A92-975B-C1FFCBAC34BF}" dt="2024-02-01T07:49:01.253" v="124" actId="2711"/>
          <ac:spMkLst>
            <pc:docMk/>
            <pc:sldMk cId="2266341024" sldId="258"/>
            <ac:spMk id="18" creationId="{0B79CA76-2003-4574-A043-2FCFF766B96D}"/>
          </ac:spMkLst>
        </pc:spChg>
      </pc:sldChg>
      <pc:sldChg chg="modSp mod">
        <pc:chgData name="Mathias Iversen" userId="dea6d89c-6f8a-44b0-80c2-5d37afda12c9" providerId="ADAL" clId="{ADBE84ED-D1EB-4A92-975B-C1FFCBAC34BF}" dt="2024-02-01T15:11:16.708" v="185" actId="313"/>
        <pc:sldMkLst>
          <pc:docMk/>
          <pc:sldMk cId="896002109" sldId="259"/>
        </pc:sldMkLst>
        <pc:spChg chg="mod">
          <ac:chgData name="Mathias Iversen" userId="dea6d89c-6f8a-44b0-80c2-5d37afda12c9" providerId="ADAL" clId="{ADBE84ED-D1EB-4A92-975B-C1FFCBAC34BF}" dt="2024-02-01T07:49:44.705" v="141" actId="2711"/>
          <ac:spMkLst>
            <pc:docMk/>
            <pc:sldMk cId="896002109" sldId="259"/>
            <ac:spMk id="2" creationId="{90CF37F9-7076-4B73-97C9-BF445E8D5E8F}"/>
          </ac:spMkLst>
        </pc:spChg>
        <pc:spChg chg="mod">
          <ac:chgData name="Mathias Iversen" userId="dea6d89c-6f8a-44b0-80c2-5d37afda12c9" providerId="ADAL" clId="{ADBE84ED-D1EB-4A92-975B-C1FFCBAC34BF}" dt="2024-02-01T07:49:44.705" v="141" actId="2711"/>
          <ac:spMkLst>
            <pc:docMk/>
            <pc:sldMk cId="896002109" sldId="259"/>
            <ac:spMk id="3" creationId="{43909665-C217-4DB2-97FB-7DC8B46D243A}"/>
          </ac:spMkLst>
        </pc:spChg>
        <pc:spChg chg="mod">
          <ac:chgData name="Mathias Iversen" userId="dea6d89c-6f8a-44b0-80c2-5d37afda12c9" providerId="ADAL" clId="{ADBE84ED-D1EB-4A92-975B-C1FFCBAC34BF}" dt="2024-02-01T15:11:16.708" v="185" actId="313"/>
          <ac:spMkLst>
            <pc:docMk/>
            <pc:sldMk cId="896002109" sldId="259"/>
            <ac:spMk id="5" creationId="{1E8A7A64-34DF-43BB-954C-68720DEF1ED4}"/>
          </ac:spMkLst>
        </pc:spChg>
        <pc:spChg chg="mod">
          <ac:chgData name="Mathias Iversen" userId="dea6d89c-6f8a-44b0-80c2-5d37afda12c9" providerId="ADAL" clId="{ADBE84ED-D1EB-4A92-975B-C1FFCBAC34BF}" dt="2024-02-01T07:49:44.705" v="141" actId="2711"/>
          <ac:spMkLst>
            <pc:docMk/>
            <pc:sldMk cId="896002109" sldId="259"/>
            <ac:spMk id="6" creationId="{3D22DDDA-9DE4-498E-ACF4-7CCFECE49DE6}"/>
          </ac:spMkLst>
        </pc:spChg>
      </pc:sldChg>
      <pc:sldChg chg="modSp mod">
        <pc:chgData name="Mathias Iversen" userId="dea6d89c-6f8a-44b0-80c2-5d37afda12c9" providerId="ADAL" clId="{ADBE84ED-D1EB-4A92-975B-C1FFCBAC34BF}" dt="2024-02-01T15:12:43.101" v="189" actId="313"/>
        <pc:sldMkLst>
          <pc:docMk/>
          <pc:sldMk cId="3970472295" sldId="260"/>
        </pc:sldMkLst>
        <pc:spChg chg="mod">
          <ac:chgData name="Mathias Iversen" userId="dea6d89c-6f8a-44b0-80c2-5d37afda12c9" providerId="ADAL" clId="{ADBE84ED-D1EB-4A92-975B-C1FFCBAC34BF}" dt="2024-02-01T07:50:24.490" v="148" actId="2711"/>
          <ac:spMkLst>
            <pc:docMk/>
            <pc:sldMk cId="3970472295" sldId="260"/>
            <ac:spMk id="2" creationId="{588798DA-8AD1-49AA-96BC-11EE872291DD}"/>
          </ac:spMkLst>
        </pc:spChg>
        <pc:spChg chg="mod">
          <ac:chgData name="Mathias Iversen" userId="dea6d89c-6f8a-44b0-80c2-5d37afda12c9" providerId="ADAL" clId="{ADBE84ED-D1EB-4A92-975B-C1FFCBAC34BF}" dt="2024-02-01T15:12:42.093" v="188" actId="313"/>
          <ac:spMkLst>
            <pc:docMk/>
            <pc:sldMk cId="3970472295" sldId="260"/>
            <ac:spMk id="3" creationId="{B866CE4E-6058-4C29-BFC5-5B4F79318F87}"/>
          </ac:spMkLst>
        </pc:spChg>
        <pc:spChg chg="mod">
          <ac:chgData name="Mathias Iversen" userId="dea6d89c-6f8a-44b0-80c2-5d37afda12c9" providerId="ADAL" clId="{ADBE84ED-D1EB-4A92-975B-C1FFCBAC34BF}" dt="2024-02-01T07:50:24.490" v="148" actId="2711"/>
          <ac:spMkLst>
            <pc:docMk/>
            <pc:sldMk cId="3970472295" sldId="260"/>
            <ac:spMk id="4" creationId="{08AB9232-4863-462B-955D-4E84A7303FF7}"/>
          </ac:spMkLst>
        </pc:spChg>
        <pc:spChg chg="mod">
          <ac:chgData name="Mathias Iversen" userId="dea6d89c-6f8a-44b0-80c2-5d37afda12c9" providerId="ADAL" clId="{ADBE84ED-D1EB-4A92-975B-C1FFCBAC34BF}" dt="2024-02-01T15:12:43.101" v="189" actId="313"/>
          <ac:spMkLst>
            <pc:docMk/>
            <pc:sldMk cId="3970472295" sldId="260"/>
            <ac:spMk id="5" creationId="{8294F0CC-D833-4BCB-85A1-47BA0991336D}"/>
          </ac:spMkLst>
        </pc:spChg>
      </pc:sldChg>
      <pc:sldChg chg="modSp mod">
        <pc:chgData name="Mathias Iversen" userId="dea6d89c-6f8a-44b0-80c2-5d37afda12c9" providerId="ADAL" clId="{ADBE84ED-D1EB-4A92-975B-C1FFCBAC34BF}" dt="2024-02-01T15:12:44.469" v="191" actId="313"/>
        <pc:sldMkLst>
          <pc:docMk/>
          <pc:sldMk cId="4227913639" sldId="261"/>
        </pc:sldMkLst>
        <pc:spChg chg="mod">
          <ac:chgData name="Mathias Iversen" userId="dea6d89c-6f8a-44b0-80c2-5d37afda12c9" providerId="ADAL" clId="{ADBE84ED-D1EB-4A92-975B-C1FFCBAC34BF}" dt="2024-02-01T07:50:30.086" v="149" actId="2711"/>
          <ac:spMkLst>
            <pc:docMk/>
            <pc:sldMk cId="4227913639" sldId="261"/>
            <ac:spMk id="2" creationId="{204915CB-F898-4E28-B723-11BCF7BEE262}"/>
          </ac:spMkLst>
        </pc:spChg>
        <pc:spChg chg="mod">
          <ac:chgData name="Mathias Iversen" userId="dea6d89c-6f8a-44b0-80c2-5d37afda12c9" providerId="ADAL" clId="{ADBE84ED-D1EB-4A92-975B-C1FFCBAC34BF}" dt="2024-02-01T15:12:43.668" v="190" actId="313"/>
          <ac:spMkLst>
            <pc:docMk/>
            <pc:sldMk cId="4227913639" sldId="261"/>
            <ac:spMk id="3" creationId="{6492862D-89D0-469B-9B7F-A96A7E7667E2}"/>
          </ac:spMkLst>
        </pc:spChg>
        <pc:spChg chg="mod">
          <ac:chgData name="Mathias Iversen" userId="dea6d89c-6f8a-44b0-80c2-5d37afda12c9" providerId="ADAL" clId="{ADBE84ED-D1EB-4A92-975B-C1FFCBAC34BF}" dt="2024-02-01T07:50:30.086" v="149" actId="2711"/>
          <ac:spMkLst>
            <pc:docMk/>
            <pc:sldMk cId="4227913639" sldId="261"/>
            <ac:spMk id="4" creationId="{DCD4FF8B-8E6F-4257-96B2-BCCDA6A41A74}"/>
          </ac:spMkLst>
        </pc:spChg>
        <pc:spChg chg="mod">
          <ac:chgData name="Mathias Iversen" userId="dea6d89c-6f8a-44b0-80c2-5d37afda12c9" providerId="ADAL" clId="{ADBE84ED-D1EB-4A92-975B-C1FFCBAC34BF}" dt="2024-02-01T15:12:44.469" v="191" actId="313"/>
          <ac:spMkLst>
            <pc:docMk/>
            <pc:sldMk cId="4227913639" sldId="261"/>
            <ac:spMk id="5" creationId="{7BBB9900-604D-4DB8-BBE1-DC3DA7172262}"/>
          </ac:spMkLst>
        </pc:spChg>
        <pc:picChg chg="mod">
          <ac:chgData name="Mathias Iversen" userId="dea6d89c-6f8a-44b0-80c2-5d37afda12c9" providerId="ADAL" clId="{ADBE84ED-D1EB-4A92-975B-C1FFCBAC34BF}" dt="2024-01-31T13:22:12.922" v="113" actId="1076"/>
          <ac:picMkLst>
            <pc:docMk/>
            <pc:sldMk cId="4227913639" sldId="261"/>
            <ac:picMk id="8" creationId="{15B7D150-E52C-B5C5-240A-2D3AFDA52649}"/>
          </ac:picMkLst>
        </pc:picChg>
      </pc:sldChg>
      <pc:sldChg chg="addSp delSp modSp mod">
        <pc:chgData name="Mathias Iversen" userId="dea6d89c-6f8a-44b0-80c2-5d37afda12c9" providerId="ADAL" clId="{ADBE84ED-D1EB-4A92-975B-C1FFCBAC34BF}" dt="2024-02-01T15:12:45.884" v="193" actId="313"/>
        <pc:sldMkLst>
          <pc:docMk/>
          <pc:sldMk cId="3231943566" sldId="262"/>
        </pc:sldMkLst>
        <pc:spChg chg="mod">
          <ac:chgData name="Mathias Iversen" userId="dea6d89c-6f8a-44b0-80c2-5d37afda12c9" providerId="ADAL" clId="{ADBE84ED-D1EB-4A92-975B-C1FFCBAC34BF}" dt="2024-02-01T07:50:33.104" v="150" actId="2711"/>
          <ac:spMkLst>
            <pc:docMk/>
            <pc:sldMk cId="3231943566" sldId="262"/>
            <ac:spMk id="2" creationId="{1B4599FE-5CDB-45BF-BE74-1177254806B3}"/>
          </ac:spMkLst>
        </pc:spChg>
        <pc:spChg chg="mod">
          <ac:chgData name="Mathias Iversen" userId="dea6d89c-6f8a-44b0-80c2-5d37afda12c9" providerId="ADAL" clId="{ADBE84ED-D1EB-4A92-975B-C1FFCBAC34BF}" dt="2024-02-01T15:12:45.271" v="192" actId="313"/>
          <ac:spMkLst>
            <pc:docMk/>
            <pc:sldMk cId="3231943566" sldId="262"/>
            <ac:spMk id="3" creationId="{A2B64911-99D7-4000-862B-A9755BD58BEE}"/>
          </ac:spMkLst>
        </pc:spChg>
        <pc:spChg chg="mod">
          <ac:chgData name="Mathias Iversen" userId="dea6d89c-6f8a-44b0-80c2-5d37afda12c9" providerId="ADAL" clId="{ADBE84ED-D1EB-4A92-975B-C1FFCBAC34BF}" dt="2024-02-01T07:50:33.104" v="150" actId="2711"/>
          <ac:spMkLst>
            <pc:docMk/>
            <pc:sldMk cId="3231943566" sldId="262"/>
            <ac:spMk id="4" creationId="{E3A00041-9F7B-4C31-B4C3-014FF513433D}"/>
          </ac:spMkLst>
        </pc:spChg>
        <pc:spChg chg="mod">
          <ac:chgData name="Mathias Iversen" userId="dea6d89c-6f8a-44b0-80c2-5d37afda12c9" providerId="ADAL" clId="{ADBE84ED-D1EB-4A92-975B-C1FFCBAC34BF}" dt="2024-02-01T15:12:45.884" v="193" actId="313"/>
          <ac:spMkLst>
            <pc:docMk/>
            <pc:sldMk cId="3231943566" sldId="262"/>
            <ac:spMk id="5" creationId="{D192C507-AE67-46B1-B456-02EFA334DBEC}"/>
          </ac:spMkLst>
        </pc:spChg>
        <pc:graphicFrameChg chg="del">
          <ac:chgData name="Mathias Iversen" userId="dea6d89c-6f8a-44b0-80c2-5d37afda12c9" providerId="ADAL" clId="{ADBE84ED-D1EB-4A92-975B-C1FFCBAC34BF}" dt="2024-01-30T11:41:26.043" v="64" actId="478"/>
          <ac:graphicFrameMkLst>
            <pc:docMk/>
            <pc:sldMk cId="3231943566" sldId="262"/>
            <ac:graphicFrameMk id="8" creationId="{E212751C-94CE-4471-AE59-98CFBDAE320F}"/>
          </ac:graphicFrameMkLst>
        </pc:graphicFrameChg>
        <pc:graphicFrameChg chg="add mod ord">
          <ac:chgData name="Mathias Iversen" userId="dea6d89c-6f8a-44b0-80c2-5d37afda12c9" providerId="ADAL" clId="{ADBE84ED-D1EB-4A92-975B-C1FFCBAC34BF}" dt="2024-02-01T07:50:33.104" v="150" actId="2711"/>
          <ac:graphicFrameMkLst>
            <pc:docMk/>
            <pc:sldMk cId="3231943566" sldId="262"/>
            <ac:graphicFrameMk id="12" creationId="{B22774FE-CD2E-4D00-87AC-187FF3C9976F}"/>
          </ac:graphicFrameMkLst>
        </pc:graphicFrameChg>
        <pc:picChg chg="add del mod">
          <ac:chgData name="Mathias Iversen" userId="dea6d89c-6f8a-44b0-80c2-5d37afda12c9" providerId="ADAL" clId="{ADBE84ED-D1EB-4A92-975B-C1FFCBAC34BF}" dt="2024-01-31T13:19:17.793" v="77" actId="478"/>
          <ac:picMkLst>
            <pc:docMk/>
            <pc:sldMk cId="3231943566" sldId="262"/>
            <ac:picMk id="7" creationId="{607F93C2-3647-976B-BA91-1E014D6CD9AA}"/>
          </ac:picMkLst>
        </pc:picChg>
        <pc:picChg chg="del">
          <ac:chgData name="Mathias Iversen" userId="dea6d89c-6f8a-44b0-80c2-5d37afda12c9" providerId="ADAL" clId="{ADBE84ED-D1EB-4A92-975B-C1FFCBAC34BF}" dt="2024-01-30T11:41:24.674" v="63" actId="478"/>
          <ac:picMkLst>
            <pc:docMk/>
            <pc:sldMk cId="3231943566" sldId="262"/>
            <ac:picMk id="7" creationId="{C397E2AF-9F91-2281-1CD9-425E7DDE1134}"/>
          </ac:picMkLst>
        </pc:picChg>
        <pc:picChg chg="add mod">
          <ac:chgData name="Mathias Iversen" userId="dea6d89c-6f8a-44b0-80c2-5d37afda12c9" providerId="ADAL" clId="{ADBE84ED-D1EB-4A92-975B-C1FFCBAC34BF}" dt="2024-02-01T07:50:33.104" v="150" actId="2711"/>
          <ac:picMkLst>
            <pc:docMk/>
            <pc:sldMk cId="3231943566" sldId="262"/>
            <ac:picMk id="9" creationId="{A1FF6167-63C5-0F58-6EB4-A8522A05B14B}"/>
          </ac:picMkLst>
        </pc:picChg>
        <pc:picChg chg="add mod">
          <ac:chgData name="Mathias Iversen" userId="dea6d89c-6f8a-44b0-80c2-5d37afda12c9" providerId="ADAL" clId="{ADBE84ED-D1EB-4A92-975B-C1FFCBAC34BF}" dt="2024-02-01T07:50:33.104" v="150" actId="2711"/>
          <ac:picMkLst>
            <pc:docMk/>
            <pc:sldMk cId="3231943566" sldId="262"/>
            <ac:picMk id="11" creationId="{778D1C52-C1DD-B10B-7726-19498496A6B2}"/>
          </ac:picMkLst>
        </pc:picChg>
      </pc:sldChg>
      <pc:sldChg chg="del">
        <pc:chgData name="Mathias Iversen" userId="dea6d89c-6f8a-44b0-80c2-5d37afda12c9" providerId="ADAL" clId="{ADBE84ED-D1EB-4A92-975B-C1FFCBAC34BF}" dt="2024-01-30T11:41:20.980" v="60" actId="47"/>
        <pc:sldMkLst>
          <pc:docMk/>
          <pc:sldMk cId="1774366261" sldId="263"/>
        </pc:sldMkLst>
      </pc:sldChg>
      <pc:sldChg chg="addSp delSp modSp mod">
        <pc:chgData name="Mathias Iversen" userId="dea6d89c-6f8a-44b0-80c2-5d37afda12c9" providerId="ADAL" clId="{ADBE84ED-D1EB-4A92-975B-C1FFCBAC34BF}" dt="2024-02-01T15:12:40.346" v="187" actId="313"/>
        <pc:sldMkLst>
          <pc:docMk/>
          <pc:sldMk cId="3510272984" sldId="264"/>
        </pc:sldMkLst>
        <pc:spChg chg="mod">
          <ac:chgData name="Mathias Iversen" userId="dea6d89c-6f8a-44b0-80c2-5d37afda12c9" providerId="ADAL" clId="{ADBE84ED-D1EB-4A92-975B-C1FFCBAC34BF}" dt="2024-02-01T07:49:51.881" v="142" actId="2711"/>
          <ac:spMkLst>
            <pc:docMk/>
            <pc:sldMk cId="3510272984" sldId="264"/>
            <ac:spMk id="2" creationId="{0ACF1250-ED2A-4CAC-8A2C-509F1029A1E3}"/>
          </ac:spMkLst>
        </pc:spChg>
        <pc:spChg chg="mod">
          <ac:chgData name="Mathias Iversen" userId="dea6d89c-6f8a-44b0-80c2-5d37afda12c9" providerId="ADAL" clId="{ADBE84ED-D1EB-4A92-975B-C1FFCBAC34BF}" dt="2024-02-01T15:11:19.950" v="186" actId="313"/>
          <ac:spMkLst>
            <pc:docMk/>
            <pc:sldMk cId="3510272984" sldId="264"/>
            <ac:spMk id="3" creationId="{9E56F0DA-0C33-4951-BF07-00A42B5B4E31}"/>
          </ac:spMkLst>
        </pc:spChg>
        <pc:spChg chg="del">
          <ac:chgData name="Mathias Iversen" userId="dea6d89c-6f8a-44b0-80c2-5d37afda12c9" providerId="ADAL" clId="{ADBE84ED-D1EB-4A92-975B-C1FFCBAC34BF}" dt="2024-01-30T11:39:30.558" v="40" actId="478"/>
          <ac:spMkLst>
            <pc:docMk/>
            <pc:sldMk cId="3510272984" sldId="264"/>
            <ac:spMk id="4" creationId="{6EF7C735-4A43-41C6-824A-CC5EEF7FDD53}"/>
          </ac:spMkLst>
        </pc:spChg>
        <pc:spChg chg="mod">
          <ac:chgData name="Mathias Iversen" userId="dea6d89c-6f8a-44b0-80c2-5d37afda12c9" providerId="ADAL" clId="{ADBE84ED-D1EB-4A92-975B-C1FFCBAC34BF}" dt="2024-02-01T07:49:51.881" v="142" actId="2711"/>
          <ac:spMkLst>
            <pc:docMk/>
            <pc:sldMk cId="3510272984" sldId="264"/>
            <ac:spMk id="5" creationId="{C8F14D8B-BBA3-4B7F-97FF-2EA90BB37308}"/>
          </ac:spMkLst>
        </pc:spChg>
        <pc:graphicFrameChg chg="add mod">
          <ac:chgData name="Mathias Iversen" userId="dea6d89c-6f8a-44b0-80c2-5d37afda12c9" providerId="ADAL" clId="{ADBE84ED-D1EB-4A92-975B-C1FFCBAC34BF}" dt="2024-02-01T15:12:40.346" v="187" actId="313"/>
          <ac:graphicFrameMkLst>
            <pc:docMk/>
            <pc:sldMk cId="3510272984" sldId="264"/>
            <ac:graphicFrameMk id="6" creationId="{E6006F4E-CABB-4181-A5BF-6ACAD11C3F5C}"/>
          </ac:graphicFrameMkLst>
        </pc:graphicFrameChg>
        <pc:graphicFrameChg chg="del mod">
          <ac:chgData name="Mathias Iversen" userId="dea6d89c-6f8a-44b0-80c2-5d37afda12c9" providerId="ADAL" clId="{ADBE84ED-D1EB-4A92-975B-C1FFCBAC34BF}" dt="2024-01-30T11:39:29.011" v="39" actId="478"/>
          <ac:graphicFrameMkLst>
            <pc:docMk/>
            <pc:sldMk cId="3510272984" sldId="264"/>
            <ac:graphicFrameMk id="7" creationId="{E6006F4E-CABB-4181-A5BF-6ACAD11C3F5C}"/>
          </ac:graphicFrameMkLst>
        </pc:graphicFrameChg>
      </pc:sldChg>
      <pc:sldChg chg="addSp delSp modSp mod">
        <pc:chgData name="Mathias Iversen" userId="dea6d89c-6f8a-44b0-80c2-5d37afda12c9" providerId="ADAL" clId="{ADBE84ED-D1EB-4A92-975B-C1FFCBAC34BF}" dt="2024-02-01T07:50:16.190" v="146" actId="2711"/>
        <pc:sldMkLst>
          <pc:docMk/>
          <pc:sldMk cId="2759248883" sldId="265"/>
        </pc:sldMkLst>
        <pc:spChg chg="mod">
          <ac:chgData name="Mathias Iversen" userId="dea6d89c-6f8a-44b0-80c2-5d37afda12c9" providerId="ADAL" clId="{ADBE84ED-D1EB-4A92-975B-C1FFCBAC34BF}" dt="2024-02-01T07:50:16.190" v="146" actId="2711"/>
          <ac:spMkLst>
            <pc:docMk/>
            <pc:sldMk cId="2759248883" sldId="265"/>
            <ac:spMk id="2" creationId="{CED31FAC-A3EA-48FB-A0E0-340ABFD5F939}"/>
          </ac:spMkLst>
        </pc:spChg>
        <pc:spChg chg="mod">
          <ac:chgData name="Mathias Iversen" userId="dea6d89c-6f8a-44b0-80c2-5d37afda12c9" providerId="ADAL" clId="{ADBE84ED-D1EB-4A92-975B-C1FFCBAC34BF}" dt="2024-02-01T07:50:16.190" v="146" actId="2711"/>
          <ac:spMkLst>
            <pc:docMk/>
            <pc:sldMk cId="2759248883" sldId="265"/>
            <ac:spMk id="3" creationId="{5BC03535-2EF7-4E35-87E0-19E654CF9889}"/>
          </ac:spMkLst>
        </pc:spChg>
        <pc:spChg chg="del">
          <ac:chgData name="Mathias Iversen" userId="dea6d89c-6f8a-44b0-80c2-5d37afda12c9" providerId="ADAL" clId="{ADBE84ED-D1EB-4A92-975B-C1FFCBAC34BF}" dt="2024-01-30T11:40:16.129" v="46" actId="478"/>
          <ac:spMkLst>
            <pc:docMk/>
            <pc:sldMk cId="2759248883" sldId="265"/>
            <ac:spMk id="4" creationId="{C131618D-BACB-42A9-8714-F890463B2284}"/>
          </ac:spMkLst>
        </pc:spChg>
        <pc:spChg chg="mod">
          <ac:chgData name="Mathias Iversen" userId="dea6d89c-6f8a-44b0-80c2-5d37afda12c9" providerId="ADAL" clId="{ADBE84ED-D1EB-4A92-975B-C1FFCBAC34BF}" dt="2024-02-01T07:50:16.190" v="146" actId="2711"/>
          <ac:spMkLst>
            <pc:docMk/>
            <pc:sldMk cId="2759248883" sldId="265"/>
            <ac:spMk id="5" creationId="{FAA6878B-EDB0-4AB0-B825-D2972B2C7F7E}"/>
          </ac:spMkLst>
        </pc:spChg>
        <pc:graphicFrameChg chg="add mod">
          <ac:chgData name="Mathias Iversen" userId="dea6d89c-6f8a-44b0-80c2-5d37afda12c9" providerId="ADAL" clId="{ADBE84ED-D1EB-4A92-975B-C1FFCBAC34BF}" dt="2024-02-01T07:50:16.190" v="146" actId="2711"/>
          <ac:graphicFrameMkLst>
            <pc:docMk/>
            <pc:sldMk cId="2759248883" sldId="265"/>
            <ac:graphicFrameMk id="6" creationId="{BB551EDB-57A9-4AB5-B62F-66DF2738B2A9}"/>
          </ac:graphicFrameMkLst>
        </pc:graphicFrameChg>
        <pc:graphicFrameChg chg="del">
          <ac:chgData name="Mathias Iversen" userId="dea6d89c-6f8a-44b0-80c2-5d37afda12c9" providerId="ADAL" clId="{ADBE84ED-D1EB-4A92-975B-C1FFCBAC34BF}" dt="2024-01-30T11:40:12.571" v="45" actId="478"/>
          <ac:graphicFrameMkLst>
            <pc:docMk/>
            <pc:sldMk cId="2759248883" sldId="265"/>
            <ac:graphicFrameMk id="7" creationId="{BB551EDB-57A9-4AB5-B62F-66DF2738B2A9}"/>
          </ac:graphicFrameMkLst>
        </pc:graphicFrameChg>
      </pc:sldChg>
      <pc:sldChg chg="addSp delSp modSp mod">
        <pc:chgData name="Mathias Iversen" userId="dea6d89c-6f8a-44b0-80c2-5d37afda12c9" providerId="ADAL" clId="{ADBE84ED-D1EB-4A92-975B-C1FFCBAC34BF}" dt="2024-02-01T07:50:20.535" v="147" actId="2711"/>
        <pc:sldMkLst>
          <pc:docMk/>
          <pc:sldMk cId="147554788" sldId="266"/>
        </pc:sldMkLst>
        <pc:spChg chg="mod">
          <ac:chgData name="Mathias Iversen" userId="dea6d89c-6f8a-44b0-80c2-5d37afda12c9" providerId="ADAL" clId="{ADBE84ED-D1EB-4A92-975B-C1FFCBAC34BF}" dt="2024-02-01T07:50:20.535" v="147" actId="2711"/>
          <ac:spMkLst>
            <pc:docMk/>
            <pc:sldMk cId="147554788" sldId="266"/>
            <ac:spMk id="2" creationId="{3B234F2D-7B56-4BDC-8E6C-010223FC65D0}"/>
          </ac:spMkLst>
        </pc:spChg>
        <pc:spChg chg="mod">
          <ac:chgData name="Mathias Iversen" userId="dea6d89c-6f8a-44b0-80c2-5d37afda12c9" providerId="ADAL" clId="{ADBE84ED-D1EB-4A92-975B-C1FFCBAC34BF}" dt="2024-02-01T07:50:20.535" v="147" actId="2711"/>
          <ac:spMkLst>
            <pc:docMk/>
            <pc:sldMk cId="147554788" sldId="266"/>
            <ac:spMk id="3" creationId="{2AE985C2-CF26-42E7-B7DC-DBC85F75C02D}"/>
          </ac:spMkLst>
        </pc:spChg>
        <pc:graphicFrameChg chg="del">
          <ac:chgData name="Mathias Iversen" userId="dea6d89c-6f8a-44b0-80c2-5d37afda12c9" providerId="ADAL" clId="{ADBE84ED-D1EB-4A92-975B-C1FFCBAC34BF}" dt="2024-01-30T11:40:47.907" v="53" actId="478"/>
          <ac:graphicFrameMkLst>
            <pc:docMk/>
            <pc:sldMk cId="147554788" sldId="266"/>
            <ac:graphicFrameMk id="4" creationId="{8571EC45-3A7F-DE75-302A-CE23591442FD}"/>
          </ac:graphicFrameMkLst>
        </pc:graphicFrameChg>
        <pc:graphicFrameChg chg="add mod modGraphic">
          <ac:chgData name="Mathias Iversen" userId="dea6d89c-6f8a-44b0-80c2-5d37afda12c9" providerId="ADAL" clId="{ADBE84ED-D1EB-4A92-975B-C1FFCBAC34BF}" dt="2024-01-30T11:41:13.312" v="59" actId="14100"/>
          <ac:graphicFrameMkLst>
            <pc:docMk/>
            <pc:sldMk cId="147554788" sldId="266"/>
            <ac:graphicFrameMk id="5" creationId="{6CC13193-9E1D-E0C6-D8C7-2C98F6E7D212}"/>
          </ac:graphicFrameMkLst>
        </pc:graphicFrameChg>
      </pc:sldChg>
      <pc:sldChg chg="setBg">
        <pc:chgData name="Mathias Iversen" userId="dea6d89c-6f8a-44b0-80c2-5d37afda12c9" providerId="ADAL" clId="{ADBE84ED-D1EB-4A92-975B-C1FFCBAC34BF}" dt="2024-02-01T07:50:47.939" v="153"/>
        <pc:sldMkLst>
          <pc:docMk/>
          <pc:sldMk cId="4242451211" sldId="268"/>
        </pc:sldMkLst>
      </pc:sldChg>
      <pc:sldChg chg="modSp mod">
        <pc:chgData name="Mathias Iversen" userId="dea6d89c-6f8a-44b0-80c2-5d37afda12c9" providerId="ADAL" clId="{ADBE84ED-D1EB-4A92-975B-C1FFCBAC34BF}" dt="2024-02-01T15:12:57.415" v="205" actId="313"/>
        <pc:sldMkLst>
          <pc:docMk/>
          <pc:sldMk cId="2318387446" sldId="283"/>
        </pc:sldMkLst>
        <pc:spChg chg="mod">
          <ac:chgData name="Mathias Iversen" userId="dea6d89c-6f8a-44b0-80c2-5d37afda12c9" providerId="ADAL" clId="{ADBE84ED-D1EB-4A92-975B-C1FFCBAC34BF}" dt="2024-02-01T15:12:57.415" v="205" actId="313"/>
          <ac:spMkLst>
            <pc:docMk/>
            <pc:sldMk cId="2318387446" sldId="283"/>
            <ac:spMk id="8" creationId="{842FA2FF-C345-A6CD-25DE-6E3E19B361AD}"/>
          </ac:spMkLst>
        </pc:spChg>
        <pc:spChg chg="mod">
          <ac:chgData name="Mathias Iversen" userId="dea6d89c-6f8a-44b0-80c2-5d37afda12c9" providerId="ADAL" clId="{ADBE84ED-D1EB-4A92-975B-C1FFCBAC34BF}" dt="2024-02-01T07:48:24.208" v="118" actId="207"/>
          <ac:spMkLst>
            <pc:docMk/>
            <pc:sldMk cId="2318387446" sldId="283"/>
            <ac:spMk id="9" creationId="{665E5BC5-ACF7-E9DC-7995-9FB97E91591F}"/>
          </ac:spMkLst>
        </pc:spChg>
      </pc:sldChg>
      <pc:sldChg chg="modSp mod">
        <pc:chgData name="Mathias Iversen" userId="dea6d89c-6f8a-44b0-80c2-5d37afda12c9" providerId="ADAL" clId="{ADBE84ED-D1EB-4A92-975B-C1FFCBAC34BF}" dt="2024-02-01T15:12:55.938" v="204" actId="313"/>
        <pc:sldMkLst>
          <pc:docMk/>
          <pc:sldMk cId="2954530852" sldId="284"/>
        </pc:sldMkLst>
        <pc:spChg chg="mod">
          <ac:chgData name="Mathias Iversen" userId="dea6d89c-6f8a-44b0-80c2-5d37afda12c9" providerId="ADAL" clId="{ADBE84ED-D1EB-4A92-975B-C1FFCBAC34BF}" dt="2024-02-01T15:12:55.938" v="204" actId="313"/>
          <ac:spMkLst>
            <pc:docMk/>
            <pc:sldMk cId="2954530852" sldId="284"/>
            <ac:spMk id="6" creationId="{E32827FE-EFF7-14C6-E08D-FFC85AED4628}"/>
          </ac:spMkLst>
        </pc:spChg>
      </pc:sldChg>
      <pc:sldMasterChg chg="modSldLayout">
        <pc:chgData name="Mathias Iversen" userId="dea6d89c-6f8a-44b0-80c2-5d37afda12c9" providerId="ADAL" clId="{ADBE84ED-D1EB-4A92-975B-C1FFCBAC34BF}" dt="2024-02-01T15:26:28.674" v="208" actId="313"/>
        <pc:sldMasterMkLst>
          <pc:docMk/>
          <pc:sldMasterMk cId="4210629792" sldId="2147483660"/>
        </pc:sldMasterMkLst>
        <pc:sldLayoutChg chg="modSp mod">
          <pc:chgData name="Mathias Iversen" userId="dea6d89c-6f8a-44b0-80c2-5d37afda12c9" providerId="ADAL" clId="{ADBE84ED-D1EB-4A92-975B-C1FFCBAC34BF}" dt="2024-02-01T15:26:28.674" v="208" actId="313"/>
          <pc:sldLayoutMkLst>
            <pc:docMk/>
            <pc:sldMasterMk cId="4210629792" sldId="2147483660"/>
            <pc:sldLayoutMk cId="2110830415" sldId="2147483662"/>
          </pc:sldLayoutMkLst>
          <pc:spChg chg="mod">
            <ac:chgData name="Mathias Iversen" userId="dea6d89c-6f8a-44b0-80c2-5d37afda12c9" providerId="ADAL" clId="{ADBE84ED-D1EB-4A92-975B-C1FFCBAC34BF}" dt="2024-02-01T07:51:19.993" v="156" actId="2711"/>
            <ac:spMkLst>
              <pc:docMk/>
              <pc:sldMasterMk cId="4210629792" sldId="2147483660"/>
              <pc:sldLayoutMk cId="2110830415" sldId="2147483662"/>
              <ac:spMk id="2" creationId="{00000000-0000-0000-0000-000000000000}"/>
            </ac:spMkLst>
          </pc:spChg>
          <pc:spChg chg="mod">
            <ac:chgData name="Mathias Iversen" userId="dea6d89c-6f8a-44b0-80c2-5d37afda12c9" providerId="ADAL" clId="{ADBE84ED-D1EB-4A92-975B-C1FFCBAC34BF}" dt="2024-02-01T07:51:19.993" v="156" actId="2711"/>
            <ac:spMkLst>
              <pc:docMk/>
              <pc:sldMasterMk cId="4210629792" sldId="2147483660"/>
              <pc:sldLayoutMk cId="2110830415" sldId="2147483662"/>
              <ac:spMk id="9" creationId="{04170A54-4EDE-4A22-9D86-57FB0D503523}"/>
            </ac:spMkLst>
          </pc:spChg>
          <pc:spChg chg="mod">
            <ac:chgData name="Mathias Iversen" userId="dea6d89c-6f8a-44b0-80c2-5d37afda12c9" providerId="ADAL" clId="{ADBE84ED-D1EB-4A92-975B-C1FFCBAC34BF}" dt="2024-02-01T15:26:28.674" v="208" actId="313"/>
            <ac:spMkLst>
              <pc:docMk/>
              <pc:sldMasterMk cId="4210629792" sldId="2147483660"/>
              <pc:sldLayoutMk cId="2110830415" sldId="2147483662"/>
              <ac:spMk id="18" creationId="{AF999388-3369-4F41-AC8C-8B96A3B8B5F6}"/>
            </ac:spMkLst>
          </pc:spChg>
          <pc:grpChg chg="mod">
            <ac:chgData name="Mathias Iversen" userId="dea6d89c-6f8a-44b0-80c2-5d37afda12c9" providerId="ADAL" clId="{ADBE84ED-D1EB-4A92-975B-C1FFCBAC34BF}" dt="2024-02-01T07:51:19.993" v="156" actId="2711"/>
            <ac:grpSpMkLst>
              <pc:docMk/>
              <pc:sldMasterMk cId="4210629792" sldId="2147483660"/>
              <pc:sldLayoutMk cId="2110830415" sldId="2147483662"/>
              <ac:grpSpMk id="8" creationId="{10D7CF82-0D7A-4F86-95D4-6433EF6604FA}"/>
            </ac:grpSpMkLst>
          </pc:grpChg>
          <pc:picChg chg="mod">
            <ac:chgData name="Mathias Iversen" userId="dea6d89c-6f8a-44b0-80c2-5d37afda12c9" providerId="ADAL" clId="{ADBE84ED-D1EB-4A92-975B-C1FFCBAC34BF}" dt="2024-02-01T07:51:19.993" v="156" actId="2711"/>
            <ac:picMkLst>
              <pc:docMk/>
              <pc:sldMasterMk cId="4210629792" sldId="2147483660"/>
              <pc:sldLayoutMk cId="2110830415" sldId="2147483662"/>
              <ac:picMk id="7" creationId="{E440EA72-5A8E-47BD-8029-9967974C58A5}"/>
            </ac:picMkLst>
          </pc:picChg>
          <pc:picChg chg="mod">
            <ac:chgData name="Mathias Iversen" userId="dea6d89c-6f8a-44b0-80c2-5d37afda12c9" providerId="ADAL" clId="{ADBE84ED-D1EB-4A92-975B-C1FFCBAC34BF}" dt="2024-02-01T07:51:19.993" v="156" actId="2711"/>
            <ac:picMkLst>
              <pc:docMk/>
              <pc:sldMasterMk cId="4210629792" sldId="2147483660"/>
              <pc:sldLayoutMk cId="2110830415" sldId="2147483662"/>
              <ac:picMk id="17" creationId="{0A56DCDF-ED6B-4F03-881A-16659B319DB8}"/>
            </ac:picMkLst>
          </pc:picChg>
          <pc:cxnChg chg="mod">
            <ac:chgData name="Mathias Iversen" userId="dea6d89c-6f8a-44b0-80c2-5d37afda12c9" providerId="ADAL" clId="{ADBE84ED-D1EB-4A92-975B-C1FFCBAC34BF}" dt="2024-02-01T07:52:30.520" v="160" actId="208"/>
            <ac:cxnSpMkLst>
              <pc:docMk/>
              <pc:sldMasterMk cId="4210629792" sldId="2147483660"/>
              <pc:sldLayoutMk cId="2110830415" sldId="2147483662"/>
              <ac:cxnSpMk id="5" creationId="{61A429EE-2383-4BDF-AA89-27CB255AC548}"/>
            </ac:cxnSpMkLst>
          </pc:cxnChg>
        </pc:sldLayoutChg>
        <pc:sldLayoutChg chg="modSp mod setBg">
          <pc:chgData name="Mathias Iversen" userId="dea6d89c-6f8a-44b0-80c2-5d37afda12c9" providerId="ADAL" clId="{ADBE84ED-D1EB-4A92-975B-C1FFCBAC34BF}" dt="2024-02-01T13:17:19.601" v="174" actId="1076"/>
          <pc:sldLayoutMkLst>
            <pc:docMk/>
            <pc:sldMasterMk cId="4210629792" sldId="2147483660"/>
            <pc:sldLayoutMk cId="1874524614" sldId="2147483663"/>
          </pc:sldLayoutMkLst>
          <pc:spChg chg="mod">
            <ac:chgData name="Mathias Iversen" userId="dea6d89c-6f8a-44b0-80c2-5d37afda12c9" providerId="ADAL" clId="{ADBE84ED-D1EB-4A92-975B-C1FFCBAC34BF}" dt="2024-02-01T07:51:08.810" v="154" actId="2711"/>
            <ac:spMkLst>
              <pc:docMk/>
              <pc:sldMasterMk cId="4210629792" sldId="2147483660"/>
              <pc:sldLayoutMk cId="1874524614" sldId="2147483663"/>
              <ac:spMk id="2" creationId="{00000000-0000-0000-0000-000000000000}"/>
            </ac:spMkLst>
          </pc:spChg>
          <pc:spChg chg="mod">
            <ac:chgData name="Mathias Iversen" userId="dea6d89c-6f8a-44b0-80c2-5d37afda12c9" providerId="ADAL" clId="{ADBE84ED-D1EB-4A92-975B-C1FFCBAC34BF}" dt="2024-02-01T07:51:08.810" v="154" actId="2711"/>
            <ac:spMkLst>
              <pc:docMk/>
              <pc:sldMasterMk cId="4210629792" sldId="2147483660"/>
              <pc:sldLayoutMk cId="1874524614" sldId="2147483663"/>
              <ac:spMk id="3" creationId="{00000000-0000-0000-0000-000000000000}"/>
            </ac:spMkLst>
          </pc:spChg>
          <pc:spChg chg="mod">
            <ac:chgData name="Mathias Iversen" userId="dea6d89c-6f8a-44b0-80c2-5d37afda12c9" providerId="ADAL" clId="{ADBE84ED-D1EB-4A92-975B-C1FFCBAC34BF}" dt="2024-02-01T07:51:08.810" v="154" actId="2711"/>
            <ac:spMkLst>
              <pc:docMk/>
              <pc:sldMasterMk cId="4210629792" sldId="2147483660"/>
              <pc:sldLayoutMk cId="1874524614" sldId="2147483663"/>
              <ac:spMk id="9" creationId="{2FA1585A-CA11-486A-91E2-92495112B6C8}"/>
            </ac:spMkLst>
          </pc:spChg>
          <pc:spChg chg="mod">
            <ac:chgData name="Mathias Iversen" userId="dea6d89c-6f8a-44b0-80c2-5d37afda12c9" providerId="ADAL" clId="{ADBE84ED-D1EB-4A92-975B-C1FFCBAC34BF}" dt="2024-02-01T07:51:08.810" v="154" actId="2711"/>
            <ac:spMkLst>
              <pc:docMk/>
              <pc:sldMasterMk cId="4210629792" sldId="2147483660"/>
              <pc:sldLayoutMk cId="1874524614" sldId="2147483663"/>
              <ac:spMk id="11" creationId="{82F8E132-3FBC-4704-83D3-36E34B85309C}"/>
            </ac:spMkLst>
          </pc:spChg>
          <pc:spChg chg="mod">
            <ac:chgData name="Mathias Iversen" userId="dea6d89c-6f8a-44b0-80c2-5d37afda12c9" providerId="ADAL" clId="{ADBE84ED-D1EB-4A92-975B-C1FFCBAC34BF}" dt="2024-02-01T07:51:08.810" v="154" actId="2711"/>
            <ac:spMkLst>
              <pc:docMk/>
              <pc:sldMasterMk cId="4210629792" sldId="2147483660"/>
              <pc:sldLayoutMk cId="1874524614" sldId="2147483663"/>
              <ac:spMk id="14" creationId="{C2341B5D-923A-4CF3-9268-FC689F2D2E3A}"/>
            </ac:spMkLst>
          </pc:spChg>
          <pc:picChg chg="mod">
            <ac:chgData name="Mathias Iversen" userId="dea6d89c-6f8a-44b0-80c2-5d37afda12c9" providerId="ADAL" clId="{ADBE84ED-D1EB-4A92-975B-C1FFCBAC34BF}" dt="2024-02-01T13:17:19.601" v="174" actId="1076"/>
            <ac:picMkLst>
              <pc:docMk/>
              <pc:sldMasterMk cId="4210629792" sldId="2147483660"/>
              <pc:sldLayoutMk cId="1874524614" sldId="2147483663"/>
              <ac:picMk id="5" creationId="{052A8773-9B79-4F4C-B715-3D322872D7FB}"/>
            </ac:picMkLst>
          </pc:picChg>
          <pc:picChg chg="mod">
            <ac:chgData name="Mathias Iversen" userId="dea6d89c-6f8a-44b0-80c2-5d37afda12c9" providerId="ADAL" clId="{ADBE84ED-D1EB-4A92-975B-C1FFCBAC34BF}" dt="2024-02-01T07:51:08.810" v="154" actId="2711"/>
            <ac:picMkLst>
              <pc:docMk/>
              <pc:sldMasterMk cId="4210629792" sldId="2147483660"/>
              <pc:sldLayoutMk cId="1874524614" sldId="2147483663"/>
              <ac:picMk id="7" creationId="{794D7DEA-5350-4FC9-A12D-4C2188B08D53}"/>
            </ac:picMkLst>
          </pc:picChg>
          <pc:cxnChg chg="mod">
            <ac:chgData name="Mathias Iversen" userId="dea6d89c-6f8a-44b0-80c2-5d37afda12c9" providerId="ADAL" clId="{ADBE84ED-D1EB-4A92-975B-C1FFCBAC34BF}" dt="2024-02-01T07:51:08.810" v="154" actId="2711"/>
            <ac:cxnSpMkLst>
              <pc:docMk/>
              <pc:sldMasterMk cId="4210629792" sldId="2147483660"/>
              <pc:sldLayoutMk cId="1874524614" sldId="2147483663"/>
              <ac:cxnSpMk id="8" creationId="{F29E7D23-21FB-401C-BF3E-120ED07D158A}"/>
            </ac:cxnSpMkLst>
          </pc:cxnChg>
        </pc:sldLayoutChg>
        <pc:sldLayoutChg chg="setBg">
          <pc:chgData name="Mathias Iversen" userId="dea6d89c-6f8a-44b0-80c2-5d37afda12c9" providerId="ADAL" clId="{ADBE84ED-D1EB-4A92-975B-C1FFCBAC34BF}" dt="2024-02-01T07:53:29.132" v="171"/>
          <pc:sldLayoutMkLst>
            <pc:docMk/>
            <pc:sldMasterMk cId="4210629792" sldId="2147483660"/>
            <pc:sldLayoutMk cId="1995452877" sldId="2147483680"/>
          </pc:sldLayoutMkLst>
        </pc:sldLayoutChg>
        <pc:sldLayoutChg chg="modSp mod">
          <pc:chgData name="Mathias Iversen" userId="dea6d89c-6f8a-44b0-80c2-5d37afda12c9" providerId="ADAL" clId="{ADBE84ED-D1EB-4A92-975B-C1FFCBAC34BF}" dt="2024-02-01T07:53:24.760" v="170" actId="208"/>
          <pc:sldLayoutMkLst>
            <pc:docMk/>
            <pc:sldMasterMk cId="4210629792" sldId="2147483660"/>
            <pc:sldLayoutMk cId="1137365639" sldId="2147483681"/>
          </pc:sldLayoutMkLst>
          <pc:cxnChg chg="mod">
            <ac:chgData name="Mathias Iversen" userId="dea6d89c-6f8a-44b0-80c2-5d37afda12c9" providerId="ADAL" clId="{ADBE84ED-D1EB-4A92-975B-C1FFCBAC34BF}" dt="2024-02-01T07:53:24.760" v="170"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ADBE84ED-D1EB-4A92-975B-C1FFCBAC34BF}" dt="2024-02-01T07:52:36.082" v="161" actId="208"/>
          <pc:sldLayoutMkLst>
            <pc:docMk/>
            <pc:sldMasterMk cId="4210629792" sldId="2147483660"/>
            <pc:sldLayoutMk cId="4126966658" sldId="2147483682"/>
          </pc:sldLayoutMkLst>
          <pc:spChg chg="mod">
            <ac:chgData name="Mathias Iversen" userId="dea6d89c-6f8a-44b0-80c2-5d37afda12c9" providerId="ADAL" clId="{ADBE84ED-D1EB-4A92-975B-C1FFCBAC34BF}" dt="2024-02-01T07:52:08.494" v="158"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ADBE84ED-D1EB-4A92-975B-C1FFCBAC34BF}" dt="2024-02-01T07:52:16.949" v="159"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ADBE84ED-D1EB-4A92-975B-C1FFCBAC34BF}" dt="2024-02-01T07:52:36.082" v="161"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ADBE84ED-D1EB-4A92-975B-C1FFCBAC34BF}" dt="2024-02-01T07:52:42.088" v="162" actId="208"/>
          <pc:sldLayoutMkLst>
            <pc:docMk/>
            <pc:sldMasterMk cId="4210629792" sldId="2147483660"/>
            <pc:sldLayoutMk cId="210778978" sldId="2147483683"/>
          </pc:sldLayoutMkLst>
          <pc:cxnChg chg="mod">
            <ac:chgData name="Mathias Iversen" userId="dea6d89c-6f8a-44b0-80c2-5d37afda12c9" providerId="ADAL" clId="{ADBE84ED-D1EB-4A92-975B-C1FFCBAC34BF}" dt="2024-02-01T07:52:42.088" v="162"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ADBE84ED-D1EB-4A92-975B-C1FFCBAC34BF}" dt="2024-02-01T07:52:48.915" v="163" actId="208"/>
          <pc:sldLayoutMkLst>
            <pc:docMk/>
            <pc:sldMasterMk cId="4210629792" sldId="2147483660"/>
            <pc:sldLayoutMk cId="3497793653" sldId="2147483684"/>
          </pc:sldLayoutMkLst>
          <pc:cxnChg chg="mod">
            <ac:chgData name="Mathias Iversen" userId="dea6d89c-6f8a-44b0-80c2-5d37afda12c9" providerId="ADAL" clId="{ADBE84ED-D1EB-4A92-975B-C1FFCBAC34BF}" dt="2024-02-01T07:52:48.915" v="163"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ADBE84ED-D1EB-4A92-975B-C1FFCBAC34BF}" dt="2024-02-01T07:52:52.593" v="164" actId="208"/>
          <pc:sldLayoutMkLst>
            <pc:docMk/>
            <pc:sldMasterMk cId="4210629792" sldId="2147483660"/>
            <pc:sldLayoutMk cId="783061069" sldId="2147483685"/>
          </pc:sldLayoutMkLst>
          <pc:cxnChg chg="mod">
            <ac:chgData name="Mathias Iversen" userId="dea6d89c-6f8a-44b0-80c2-5d37afda12c9" providerId="ADAL" clId="{ADBE84ED-D1EB-4A92-975B-C1FFCBAC34BF}" dt="2024-02-01T07:52:52.593" v="16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ADBE84ED-D1EB-4A92-975B-C1FFCBAC34BF}" dt="2024-02-01T07:52:56.567" v="165" actId="208"/>
          <pc:sldLayoutMkLst>
            <pc:docMk/>
            <pc:sldMasterMk cId="4210629792" sldId="2147483660"/>
            <pc:sldLayoutMk cId="3228309435" sldId="2147483686"/>
          </pc:sldLayoutMkLst>
          <pc:cxnChg chg="mod">
            <ac:chgData name="Mathias Iversen" userId="dea6d89c-6f8a-44b0-80c2-5d37afda12c9" providerId="ADAL" clId="{ADBE84ED-D1EB-4A92-975B-C1FFCBAC34BF}" dt="2024-02-01T07:52:56.567" v="165"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ADBE84ED-D1EB-4A92-975B-C1FFCBAC34BF}" dt="2024-02-01T07:53:00.800" v="166" actId="208"/>
          <pc:sldLayoutMkLst>
            <pc:docMk/>
            <pc:sldMasterMk cId="4210629792" sldId="2147483660"/>
            <pc:sldLayoutMk cId="1374499944" sldId="2147483687"/>
          </pc:sldLayoutMkLst>
          <pc:cxnChg chg="mod">
            <ac:chgData name="Mathias Iversen" userId="dea6d89c-6f8a-44b0-80c2-5d37afda12c9" providerId="ADAL" clId="{ADBE84ED-D1EB-4A92-975B-C1FFCBAC34BF}" dt="2024-02-01T07:53:00.800" v="166"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ADBE84ED-D1EB-4A92-975B-C1FFCBAC34BF}" dt="2024-02-01T07:53:06.023" v="167" actId="208"/>
          <pc:sldLayoutMkLst>
            <pc:docMk/>
            <pc:sldMasterMk cId="4210629792" sldId="2147483660"/>
            <pc:sldLayoutMk cId="2112347531" sldId="2147483688"/>
          </pc:sldLayoutMkLst>
          <pc:cxnChg chg="mod">
            <ac:chgData name="Mathias Iversen" userId="dea6d89c-6f8a-44b0-80c2-5d37afda12c9" providerId="ADAL" clId="{ADBE84ED-D1EB-4A92-975B-C1FFCBAC34BF}" dt="2024-02-01T07:53:06.023" v="167"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ADBE84ED-D1EB-4A92-975B-C1FFCBAC34BF}" dt="2024-02-01T07:53:11.647" v="168" actId="208"/>
          <pc:sldLayoutMkLst>
            <pc:docMk/>
            <pc:sldMasterMk cId="4210629792" sldId="2147483660"/>
            <pc:sldLayoutMk cId="655889488" sldId="2147483689"/>
          </pc:sldLayoutMkLst>
          <pc:cxnChg chg="mod">
            <ac:chgData name="Mathias Iversen" userId="dea6d89c-6f8a-44b0-80c2-5d37afda12c9" providerId="ADAL" clId="{ADBE84ED-D1EB-4A92-975B-C1FFCBAC34BF}" dt="2024-02-01T07:53:11.647" v="168"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ADBE84ED-D1EB-4A92-975B-C1FFCBAC34BF}" dt="2024-02-01T07:53:19.107" v="169" actId="208"/>
          <pc:sldLayoutMkLst>
            <pc:docMk/>
            <pc:sldMasterMk cId="4210629792" sldId="2147483660"/>
            <pc:sldLayoutMk cId="2008485101" sldId="2147483690"/>
          </pc:sldLayoutMkLst>
          <pc:cxnChg chg="mod">
            <ac:chgData name="Mathias Iversen" userId="dea6d89c-6f8a-44b0-80c2-5d37afda12c9" providerId="ADAL" clId="{ADBE84ED-D1EB-4A92-975B-C1FFCBAC34BF}" dt="2024-02-01T07:53:19.107" v="169"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2A52B933-FA82-4D1A-B474-F77EF672D91D}"/>
    <pc:docChg chg="undo redo addSld delSld modSld">
      <pc:chgData name="Andreas Benedictow" userId="e251fadf-16f4-4c88-b2c0-d8c4cd891c2a" providerId="ADAL" clId="{2A52B933-FA82-4D1A-B474-F77EF672D91D}" dt="2022-10-01T14:45:56.210" v="51"/>
      <pc:docMkLst>
        <pc:docMk/>
      </pc:docMkLst>
      <pc:sldChg chg="del">
        <pc:chgData name="Andreas Benedictow" userId="e251fadf-16f4-4c88-b2c0-d8c4cd891c2a" providerId="ADAL" clId="{2A52B933-FA82-4D1A-B474-F77EF672D91D}" dt="2022-10-01T14:45:53.052" v="50" actId="47"/>
        <pc:sldMkLst>
          <pc:docMk/>
          <pc:sldMk cId="4115640021" sldId="257"/>
        </pc:sldMkLst>
      </pc:sldChg>
      <pc:sldChg chg="addSp delSp modSp mod">
        <pc:chgData name="Andreas Benedictow" userId="e251fadf-16f4-4c88-b2c0-d8c4cd891c2a" providerId="ADAL" clId="{2A52B933-FA82-4D1A-B474-F77EF672D91D}" dt="2022-09-30T16:33:38.623" v="47"/>
        <pc:sldMkLst>
          <pc:docMk/>
          <pc:sldMk cId="896002109" sldId="259"/>
        </pc:sldMkLst>
        <pc:spChg chg="mod">
          <ac:chgData name="Andreas Benedictow" userId="e251fadf-16f4-4c88-b2c0-d8c4cd891c2a" providerId="ADAL" clId="{2A52B933-FA82-4D1A-B474-F77EF672D91D}" dt="2022-09-30T16:33:07.388" v="40" actId="6549"/>
          <ac:spMkLst>
            <pc:docMk/>
            <pc:sldMk cId="896002109" sldId="259"/>
            <ac:spMk id="5" creationId="{1E8A7A64-34DF-43BB-954C-68720DEF1ED4}"/>
          </ac:spMkLst>
        </pc:spChg>
        <pc:spChg chg="add del mod">
          <ac:chgData name="Andreas Benedictow" userId="e251fadf-16f4-4c88-b2c0-d8c4cd891c2a" providerId="ADAL" clId="{2A52B933-FA82-4D1A-B474-F77EF672D91D}" dt="2022-09-30T16:33:38.623" v="47"/>
          <ac:spMkLst>
            <pc:docMk/>
            <pc:sldMk cId="896002109" sldId="259"/>
            <ac:spMk id="6" creationId="{3D22DDDA-9DE4-498E-ACF4-7CCFECE49DE6}"/>
          </ac:spMkLst>
        </pc:spChg>
      </pc:sldChg>
      <pc:sldChg chg="add del">
        <pc:chgData name="Andreas Benedictow" userId="e251fadf-16f4-4c88-b2c0-d8c4cd891c2a" providerId="ADAL" clId="{2A52B933-FA82-4D1A-B474-F77EF672D91D}" dt="2022-09-30T16:33:58.672" v="49"/>
        <pc:sldMkLst>
          <pc:docMk/>
          <pc:sldMk cId="4159957464" sldId="267"/>
        </pc:sldMkLst>
      </pc:sldChg>
      <pc:sldChg chg="add">
        <pc:chgData name="Andreas Benedictow" userId="e251fadf-16f4-4c88-b2c0-d8c4cd891c2a" providerId="ADAL" clId="{2A52B933-FA82-4D1A-B474-F77EF672D91D}" dt="2022-10-01T14:45:56.210" v="51"/>
        <pc:sldMkLst>
          <pc:docMk/>
          <pc:sldMk cId="3836130264"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a:t>Figur 1: </a:t>
            </a:r>
            <a:r>
              <a:rPr lang="nb-NO"/>
              <a:t>Boligkjøpekraft førstehjemkjøpere Asker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asker 2021'!$K$3</c:f>
              <c:strCache>
                <c:ptCount val="1"/>
                <c:pt idx="0">
                  <c:v>Estimert Kjøpekraft i boligmarkedet</c:v>
                </c:pt>
              </c:strCache>
            </c:strRef>
          </c:tx>
          <c:spPr>
            <a:solidFill>
              <a:srgbClr val="DB007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asker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asker 2021'!$K$4:$K$24</c:f>
              <c:numCache>
                <c:formatCode>0.0\ %</c:formatCode>
                <c:ptCount val="21"/>
                <c:pt idx="0">
                  <c:v>0.5</c:v>
                </c:pt>
                <c:pt idx="1">
                  <c:v>0.67700000000000005</c:v>
                </c:pt>
                <c:pt idx="2">
                  <c:v>0.63300000000000001</c:v>
                </c:pt>
                <c:pt idx="3">
                  <c:v>0.38</c:v>
                </c:pt>
                <c:pt idx="4">
                  <c:v>0.33400000000000002</c:v>
                </c:pt>
                <c:pt idx="5">
                  <c:v>0.29299999999999998</c:v>
                </c:pt>
                <c:pt idx="6">
                  <c:v>0.34200000000000003</c:v>
                </c:pt>
                <c:pt idx="7">
                  <c:v>0.308</c:v>
                </c:pt>
                <c:pt idx="8">
                  <c:v>0.24399999999999999</c:v>
                </c:pt>
                <c:pt idx="9">
                  <c:v>0.216</c:v>
                </c:pt>
                <c:pt idx="10">
                  <c:v>0.191</c:v>
                </c:pt>
                <c:pt idx="11">
                  <c:v>0.14899999999999999</c:v>
                </c:pt>
                <c:pt idx="12">
                  <c:v>0.23200000000000001</c:v>
                </c:pt>
                <c:pt idx="13">
                  <c:v>0.157</c:v>
                </c:pt>
                <c:pt idx="14">
                  <c:v>5.8000000000000003E-2</c:v>
                </c:pt>
                <c:pt idx="15">
                  <c:v>4.7E-2</c:v>
                </c:pt>
                <c:pt idx="16">
                  <c:v>0.04</c:v>
                </c:pt>
                <c:pt idx="17">
                  <c:v>3.0638852672750998E-2</c:v>
                </c:pt>
                <c:pt idx="18">
                  <c:v>3.0491599253266999E-2</c:v>
                </c:pt>
                <c:pt idx="19">
                  <c:v>3.0267753201397001E-2</c:v>
                </c:pt>
                <c:pt idx="20">
                  <c:v>5.0364077669902897E-2</c:v>
                </c:pt>
              </c:numCache>
            </c:numRef>
          </c:val>
          <c:extLst>
            <c:ext xmlns:c16="http://schemas.microsoft.com/office/drawing/2014/chart" uri="{C3380CC4-5D6E-409C-BE32-E72D297353CC}">
              <c16:uniqueId val="{00000000-85AC-46CB-82BC-2D82DC605815}"/>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8"/>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Asker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asker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asker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asker 2021'!$F$4:$F$24</c:f>
              <c:numCache>
                <c:formatCode>0</c:formatCode>
                <c:ptCount val="21"/>
                <c:pt idx="0">
                  <c:v>1625000</c:v>
                </c:pt>
                <c:pt idx="1">
                  <c:v>2200000</c:v>
                </c:pt>
                <c:pt idx="2">
                  <c:v>2200000</c:v>
                </c:pt>
                <c:pt idx="3">
                  <c:v>1725000</c:v>
                </c:pt>
                <c:pt idx="4">
                  <c:v>1875000</c:v>
                </c:pt>
                <c:pt idx="5">
                  <c:v>1775000</c:v>
                </c:pt>
                <c:pt idx="6">
                  <c:v>1900000</c:v>
                </c:pt>
                <c:pt idx="7">
                  <c:v>1950000</c:v>
                </c:pt>
                <c:pt idx="8">
                  <c:v>1950000</c:v>
                </c:pt>
                <c:pt idx="9">
                  <c:v>1950000</c:v>
                </c:pt>
                <c:pt idx="10">
                  <c:v>1975000</c:v>
                </c:pt>
                <c:pt idx="11">
                  <c:v>1950000</c:v>
                </c:pt>
                <c:pt idx="12">
                  <c:v>2225000</c:v>
                </c:pt>
                <c:pt idx="13">
                  <c:v>2300000</c:v>
                </c:pt>
                <c:pt idx="14">
                  <c:v>2186890.5321188881</c:v>
                </c:pt>
                <c:pt idx="15">
                  <c:v>2171819.4511025888</c:v>
                </c:pt>
                <c:pt idx="16">
                  <c:v>2243309.7520029107</c:v>
                </c:pt>
                <c:pt idx="17">
                  <c:v>2277210</c:v>
                </c:pt>
                <c:pt idx="18">
                  <c:v>2533696.0943822102</c:v>
                </c:pt>
                <c:pt idx="19">
                  <c:v>2559988.6270607598</c:v>
                </c:pt>
                <c:pt idx="20">
                  <c:v>2700000</c:v>
                </c:pt>
              </c:numCache>
            </c:numRef>
          </c:val>
          <c:extLst>
            <c:ext xmlns:c16="http://schemas.microsoft.com/office/drawing/2014/chart" uri="{C3380CC4-5D6E-409C-BE32-E72D297353CC}">
              <c16:uniqueId val="{00000000-B7DB-4F26-B7E8-65A448A430DF}"/>
            </c:ext>
          </c:extLst>
        </c:ser>
        <c:ser>
          <c:idx val="2"/>
          <c:order val="2"/>
          <c:tx>
            <c:strRef>
              <c:f>'[Resultater del II NBBL - 2024.xlsx]Grafer res asker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asker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asker 2021'!$H$4:$H$24</c:f>
              <c:numCache>
                <c:formatCode>General</c:formatCode>
                <c:ptCount val="21"/>
                <c:pt idx="0">
                  <c:v>1800000</c:v>
                </c:pt>
                <c:pt idx="1">
                  <c:v>1950000</c:v>
                </c:pt>
                <c:pt idx="2">
                  <c:v>2100000</c:v>
                </c:pt>
                <c:pt idx="3">
                  <c:v>2200000</c:v>
                </c:pt>
                <c:pt idx="4">
                  <c:v>2650000</c:v>
                </c:pt>
                <c:pt idx="5">
                  <c:v>2588922</c:v>
                </c:pt>
                <c:pt idx="6">
                  <c:v>2580000</c:v>
                </c:pt>
                <c:pt idx="7">
                  <c:v>2721557</c:v>
                </c:pt>
                <c:pt idx="8">
                  <c:v>2950000</c:v>
                </c:pt>
                <c:pt idx="9">
                  <c:v>3223032</c:v>
                </c:pt>
                <c:pt idx="10">
                  <c:v>3300000</c:v>
                </c:pt>
                <c:pt idx="11">
                  <c:v>3439286</c:v>
                </c:pt>
                <c:pt idx="12">
                  <c:v>3500000</c:v>
                </c:pt>
                <c:pt idx="13">
                  <c:v>4000000</c:v>
                </c:pt>
                <c:pt idx="14">
                  <c:v>4162063</c:v>
                </c:pt>
                <c:pt idx="15">
                  <c:v>4500000</c:v>
                </c:pt>
                <c:pt idx="16">
                  <c:v>4600000</c:v>
                </c:pt>
                <c:pt idx="17">
                  <c:v>4810063.5</c:v>
                </c:pt>
                <c:pt idx="18">
                  <c:v>5370000</c:v>
                </c:pt>
                <c:pt idx="19">
                  <c:v>5699950</c:v>
                </c:pt>
                <c:pt idx="20">
                  <c:v>5607535</c:v>
                </c:pt>
              </c:numCache>
            </c:numRef>
          </c:val>
          <c:extLst>
            <c:ext xmlns:c16="http://schemas.microsoft.com/office/drawing/2014/chart" uri="{C3380CC4-5D6E-409C-BE32-E72D297353CC}">
              <c16:uniqueId val="{00000001-B7DB-4F26-B7E8-65A448A430DF}"/>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asker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asker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asker 2021'!$G$4:$G$24</c15:sqref>
                        </c15:formulaRef>
                      </c:ext>
                    </c:extLst>
                    <c:numCache>
                      <c:formatCode>General</c:formatCode>
                      <c:ptCount val="21"/>
                    </c:numCache>
                  </c:numRef>
                </c:val>
                <c:extLst>
                  <c:ext xmlns:c16="http://schemas.microsoft.com/office/drawing/2014/chart" uri="{C3380CC4-5D6E-409C-BE32-E72D297353CC}">
                    <c16:uniqueId val="{00000003-B7DB-4F26-B7E8-65A448A430DF}"/>
                  </c:ext>
                </c:extLst>
              </c15:ser>
            </c15:filteredBarSeries>
          </c:ext>
        </c:extLst>
      </c:barChart>
      <c:lineChart>
        <c:grouping val="standard"/>
        <c:varyColors val="0"/>
        <c:ser>
          <c:idx val="3"/>
          <c:order val="3"/>
          <c:tx>
            <c:strRef>
              <c:f>'[Resultater del II NBBL - 2024.xlsx]Grafer res asker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asker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asker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B7DB-4F26-B7E8-65A448A430DF}"/>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4001275103385156E-2"/>
          <c:y val="0.91778586922723016"/>
          <c:w val="0.93122681029323762"/>
          <c:h val="7.5579448778912789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3176443268431504"/>
          <c:y val="7.499269489389354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44377639121258344"/>
          <c:y val="0.22578344479686324"/>
          <c:w val="0.50248009751451939"/>
          <c:h val="0.60114703011896109"/>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23AA-4409-8287-8A3C98D0D0D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23AA-4409-8287-8A3C98D0D0D9}"/>
              </c:ext>
            </c:extLst>
          </c:dPt>
          <c:dLbls>
            <c:dLbl>
              <c:idx val="0"/>
              <c:layout>
                <c:manualLayout>
                  <c:x val="-1.7538926635900839E-2"/>
                  <c:y val="1.439885228475971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AA-4409-8287-8A3C98D0D0D9}"/>
                </c:ext>
              </c:extLst>
            </c:dLbl>
            <c:dLbl>
              <c:idx val="1"/>
              <c:delete val="1"/>
              <c:extLst>
                <c:ext xmlns:c15="http://schemas.microsoft.com/office/drawing/2012/chart" uri="{CE6537A1-D6FC-4f65-9D91-7224C49458BB}"/>
                <c:ext xmlns:c16="http://schemas.microsoft.com/office/drawing/2014/chart" uri="{C3380CC4-5D6E-409C-BE32-E72D297353CC}">
                  <c16:uniqueId val="{00000003-23AA-4409-8287-8A3C98D0D0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0.05</c:v>
                </c:pt>
                <c:pt idx="1">
                  <c:v>0.95</c:v>
                </c:pt>
              </c:numCache>
            </c:numRef>
          </c:val>
          <c:extLst>
            <c:ext xmlns:c16="http://schemas.microsoft.com/office/drawing/2014/chart" uri="{C3380CC4-5D6E-409C-BE32-E72D297353CC}">
              <c16:uniqueId val="{00000004-23AA-4409-8287-8A3C98D0D0D9}"/>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8614071743724881"/>
          <c:y val="0.81952465597489166"/>
          <c:w val="0.59136474227057989"/>
          <c:h val="9.346493600453002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1"/>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latin typeface="Poppins" panose="00000500000000000000" pitchFamily="2" charset="0"/>
                <a:cs typeface="Poppins" panose="00000500000000000000" pitchFamily="2" charset="0"/>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latin typeface="Poppins" panose="00000500000000000000" pitchFamily="2" charset="0"/>
                <a:cs typeface="Poppins"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atin typeface="Poppins" panose="00000500000000000000" pitchFamily="2" charset="0"/>
                <a:cs typeface="Poppins" panose="00000500000000000000" pitchFamily="2" charset="0"/>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atin typeface="Poppins" panose="00000500000000000000" pitchFamily="2" charset="0"/>
                <a:cs typeface="Poppins" panose="00000500000000000000" pitchFamily="2" charset="0"/>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atin typeface="Poppins" panose="00000500000000000000" pitchFamily="2" charset="0"/>
                <a:cs typeface="Poppins" panose="00000500000000000000" pitchFamily="2" charset="0"/>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1"/>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Poppins" panose="00000500000000000000" pitchFamily="2" charset="0"/>
                <a:cs typeface="Poppins" panose="00000500000000000000" pitchFamily="2"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Poppins" panose="00000500000000000000" pitchFamily="2" charset="0"/>
                <a:cs typeface="Poppins" panose="00000500000000000000" pitchFamily="2"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2031325"/>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a:latin typeface="Poppins" panose="00000500000000000000" pitchFamily="2" charset="0"/>
                <a:cs typeface="Poppins" panose="00000500000000000000" pitchFamily="2"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a:latin typeface="Poppins" panose="00000500000000000000" pitchFamily="2" charset="0"/>
              <a:cs typeface="Poppins" panose="00000500000000000000" pitchFamily="2" charset="0"/>
            </a:endParaRPr>
          </a:p>
          <a:p>
            <a:pPr marL="285750" indent="-285750">
              <a:buClr>
                <a:schemeClr val="accent2">
                  <a:lumMod val="75000"/>
                </a:schemeClr>
              </a:buClr>
              <a:buFont typeface="Wingdings" panose="05000000000000000000" pitchFamily="2" charset="2"/>
              <a:buChar char="§"/>
            </a:pPr>
            <a:r>
              <a:rPr lang="nb-NO">
                <a:latin typeface="Poppins" panose="00000500000000000000" pitchFamily="2" charset="0"/>
                <a:cs typeface="Poppins" panose="00000500000000000000" pitchFamily="2" charset="0"/>
              </a:rPr>
              <a:t>Kjøpekraften i boligmarkedet baserer seg på kunnskap om førstehjemkjøpere i regionen og faktorer som; </a:t>
            </a:r>
            <a:r>
              <a:rPr lang="nb-NO" i="1">
                <a:latin typeface="Poppins" panose="00000500000000000000" pitchFamily="2" charset="0"/>
                <a:cs typeface="Poppins" panose="00000500000000000000" pitchFamily="2" charset="0"/>
              </a:rPr>
              <a:t>inntekt, rente, boliglånsregler, praksis for rentepåslag og avdragsfrihet, og utgifter til øvrig gjeld og kostnader</a:t>
            </a:r>
            <a:r>
              <a:rPr lang="nb-NO">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t>Utviklingen over tid: 2003 – 2023 </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Resultater for: Asker</a:t>
            </a: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3374873" y="6426242"/>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308826744"/>
              </p:ext>
            </p:extLst>
          </p:nvPr>
        </p:nvGraphicFramePr>
        <p:xfrm>
          <a:off x="8699596" y="3144500"/>
          <a:ext cx="3492403" cy="2919191"/>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1.1.2021-31.12.2021 i Asker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Asker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9" name="Bilde 8">
            <a:extLst>
              <a:ext uri="{FF2B5EF4-FFF2-40B4-BE49-F238E27FC236}">
                <a16:creationId xmlns:a16="http://schemas.microsoft.com/office/drawing/2014/main" id="{A1FF6167-63C5-0F58-6EB4-A8522A05B14B}"/>
              </a:ext>
            </a:extLst>
          </p:cNvPr>
          <p:cNvPicPr>
            <a:picLocks noChangeAspect="1"/>
          </p:cNvPicPr>
          <p:nvPr/>
        </p:nvPicPr>
        <p:blipFill>
          <a:blip r:embed="rId3"/>
          <a:stretch>
            <a:fillRect/>
          </a:stretch>
        </p:blipFill>
        <p:spPr>
          <a:xfrm>
            <a:off x="6095999" y="1102628"/>
            <a:ext cx="4163945" cy="4794997"/>
          </a:xfrm>
          <a:prstGeom prst="rect">
            <a:avLst/>
          </a:prstGeom>
        </p:spPr>
      </p:pic>
      <p:pic>
        <p:nvPicPr>
          <p:cNvPr id="11" name="Bilde 10">
            <a:extLst>
              <a:ext uri="{FF2B5EF4-FFF2-40B4-BE49-F238E27FC236}">
                <a16:creationId xmlns:a16="http://schemas.microsoft.com/office/drawing/2014/main" id="{778D1C52-C1DD-B10B-7726-19498496A6B2}"/>
              </a:ext>
            </a:extLst>
          </p:cNvPr>
          <p:cNvPicPr>
            <a:picLocks noChangeAspect="1"/>
          </p:cNvPicPr>
          <p:nvPr/>
        </p:nvPicPr>
        <p:blipFill>
          <a:blip r:embed="rId4"/>
          <a:stretch>
            <a:fillRect/>
          </a:stretch>
        </p:blipFill>
        <p:spPr>
          <a:xfrm>
            <a:off x="2831420" y="1102629"/>
            <a:ext cx="3188207" cy="4794997"/>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p>
          <a:p>
            <a:r>
              <a:rPr lang="nb-NO"/>
              <a:t>|</a:t>
            </a:r>
            <a:fld id="{24D30786-8B39-469D-81D3-C60E056D83AF}" type="slidenum">
              <a:rPr lang="nb-NO" smtClean="0"/>
              <a:pPr/>
              <a:t>11</a:t>
            </a:fld>
            <a:r>
              <a:rPr lang="nb-NO"/>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Calibri" panose="020F0502020204030204" pitchFamily="34" charset="0"/>
                <a:cs typeface="Calibri" panose="020F0502020204030204" pitchFamily="34"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a:latin typeface="Poppins" panose="00000500000000000000" pitchFamily="2" charset="0"/>
                <a:cs typeface="Poppins" panose="00000500000000000000" pitchFamily="2" charset="0"/>
              </a:rPr>
              <a:t>Metoden består av to trinn:</a:t>
            </a:r>
          </a:p>
          <a:p>
            <a:pPr>
              <a:spcAft>
                <a:spcPts val="600"/>
              </a:spcAft>
            </a:pPr>
            <a:r>
              <a:rPr lang="nb-NO" sz="1100" b="1">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Førstehjemindeksen.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a:solidFill>
                  <a:srgbClr val="DB0071"/>
                </a:solidFill>
                <a:latin typeface="Poppins" panose="00000500000000000000" pitchFamily="2" charset="0"/>
                <a:cs typeface="Poppins" panose="00000500000000000000" pitchFamily="2" charset="0"/>
              </a:rPr>
              <a:t>Resultater </a:t>
            </a:r>
            <a:r>
              <a:rPr lang="nb-NO">
                <a:solidFill>
                  <a:srgbClr val="DB0071"/>
                </a:solidFill>
                <a:latin typeface="Poppins" panose="00000500000000000000" pitchFamily="2" charset="0"/>
                <a:cs typeface="Poppins" panose="00000500000000000000" pitchFamily="2" charset="0"/>
              </a:rPr>
              <a:t>Asker</a:t>
            </a:r>
            <a:r>
              <a:rPr lang="nb-NO" sz="3200" b="0" kern="1200" noProof="0">
                <a:solidFill>
                  <a:srgbClr val="DB0071"/>
                </a:solidFill>
                <a:latin typeface="Poppins" panose="00000500000000000000" pitchFamily="2" charset="0"/>
                <a:cs typeface="Poppins" panose="00000500000000000000" pitchFamily="2" charset="0"/>
              </a:rPr>
              <a:t>: </a:t>
            </a:r>
            <a:endParaRPr lang="nb-NO" sz="3200" b="0" kern="120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a:latin typeface="Poppins" panose="00000500000000000000" pitchFamily="2" charset="0"/>
                <a:cs typeface="Poppins" panose="00000500000000000000" pitchFamily="2" charset="0"/>
              </a:rPr>
              <a:t>2010: </a:t>
            </a:r>
          </a:p>
          <a:p>
            <a:pPr algn="ctr"/>
            <a:r>
              <a:rPr lang="nb-NO" sz="2000" b="1">
                <a:latin typeface="Poppins" panose="00000500000000000000" pitchFamily="2" charset="0"/>
                <a:cs typeface="Poppins" panose="00000500000000000000" pitchFamily="2" charset="0"/>
              </a:rPr>
              <a:t>Råd til </a:t>
            </a:r>
            <a:r>
              <a:rPr lang="nb-NO" sz="2000" b="1">
                <a:solidFill>
                  <a:srgbClr val="DB0071"/>
                </a:solidFill>
                <a:latin typeface="Poppins" panose="00000500000000000000" pitchFamily="2" charset="0"/>
                <a:cs typeface="Poppins" panose="00000500000000000000" pitchFamily="2" charset="0"/>
              </a:rPr>
              <a:t>30.8 % </a:t>
            </a:r>
            <a:r>
              <a:rPr lang="nb-NO" sz="2000" b="1">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37366" y="2733414"/>
            <a:ext cx="2639023" cy="769441"/>
          </a:xfrm>
          <a:prstGeom prst="rect">
            <a:avLst/>
          </a:prstGeom>
          <a:noFill/>
        </p:spPr>
        <p:txBody>
          <a:bodyPr wrap="square" rtlCol="0">
            <a:spAutoFit/>
          </a:bodyPr>
          <a:lstStyle/>
          <a:p>
            <a:pPr algn="ctr"/>
            <a:r>
              <a:rPr lang="nb-NO" sz="2400" b="1">
                <a:latin typeface="Poppins" panose="00000500000000000000" pitchFamily="2" charset="0"/>
                <a:cs typeface="Poppins" panose="00000500000000000000" pitchFamily="2" charset="0"/>
              </a:rPr>
              <a:t>2023: </a:t>
            </a:r>
          </a:p>
          <a:p>
            <a:pPr algn="ctr"/>
            <a:r>
              <a:rPr lang="nb-NO" sz="2000" b="1">
                <a:solidFill>
                  <a:srgbClr val="DB0071"/>
                </a:solidFill>
                <a:latin typeface="Poppins" panose="00000500000000000000" pitchFamily="2" charset="0"/>
                <a:cs typeface="Poppins" panose="00000500000000000000" pitchFamily="2" charset="0"/>
              </a:rPr>
              <a:t>5,0 %</a:t>
            </a:r>
          </a:p>
        </p:txBody>
      </p:sp>
      <p:sp>
        <p:nvSpPr>
          <p:cNvPr id="9" name="TextBox 6">
            <a:extLst>
              <a:ext uri="{FF2B5EF4-FFF2-40B4-BE49-F238E27FC236}">
                <a16:creationId xmlns:a16="http://schemas.microsoft.com/office/drawing/2014/main" id="{29E4AEA2-D6D7-44B7-8DEF-EB1A3917D576}"/>
              </a:ext>
            </a:extLst>
          </p:cNvPr>
          <p:cNvSpPr txBox="1"/>
          <p:nvPr/>
        </p:nvSpPr>
        <p:spPr>
          <a:xfrm>
            <a:off x="3600694" y="5203550"/>
            <a:ext cx="123260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Boligbudsjett:</a:t>
            </a:r>
          </a:p>
          <a:p>
            <a:pPr algn="ctr"/>
            <a:r>
              <a:rPr lang="nb-NO" sz="1050">
                <a:latin typeface="Poppins" panose="00000500000000000000" pitchFamily="2" charset="0"/>
                <a:cs typeface="Poppins" panose="00000500000000000000" pitchFamily="2" charset="0"/>
              </a:rPr>
              <a:t>   2 145 000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32603"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Boligbudsjett:</a:t>
            </a:r>
            <a:r>
              <a:rPr lang="nb-NO" sz="1050">
                <a:latin typeface="Poppins" panose="00000500000000000000" pitchFamily="2" charset="0"/>
                <a:cs typeface="Poppins" panose="00000500000000000000" pitchFamily="2" charset="0"/>
              </a:rPr>
              <a:t>  3 105 000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88477"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1081</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endParaRPr lang="nb-NO" sz="1050">
              <a:latin typeface="Poppins" panose="00000500000000000000" pitchFamily="2" charset="0"/>
              <a:cs typeface="Poppins" panose="00000500000000000000" pitchFamily="2" charset="0"/>
            </a:endParaRPr>
          </a:p>
          <a:p>
            <a:pPr algn="ctr"/>
            <a:r>
              <a:rPr lang="nb-NO" sz="1050">
                <a:latin typeface="Poppins" panose="00000500000000000000" pitchFamily="2" charset="0"/>
                <a:cs typeface="Poppins" panose="00000500000000000000" pitchFamily="2" charset="0"/>
              </a:rPr>
              <a:t>1 648</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a:latin typeface="Poppins" panose="00000500000000000000" pitchFamily="2" charset="0"/>
                <a:cs typeface="Poppins" panose="00000500000000000000" pitchFamily="2" charset="0"/>
              </a:rPr>
              <a:t>     </a:t>
            </a:r>
            <a:r>
              <a:rPr lang="nb-NO" sz="1100" b="1">
                <a:latin typeface="Poppins" panose="00000500000000000000" pitchFamily="2" charset="0"/>
                <a:cs typeface="Poppins" panose="00000500000000000000" pitchFamily="2" charset="0"/>
              </a:rPr>
              <a:t>EK:</a:t>
            </a:r>
          </a:p>
          <a:p>
            <a:pPr algn="ctr"/>
            <a:r>
              <a:rPr lang="nb-NO" sz="11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a:solidFill>
                  <a:srgbClr val="DB0071"/>
                </a:solidFill>
                <a:latin typeface="Poppins" panose="00000500000000000000" pitchFamily="2" charset="0"/>
                <a:cs typeface="Poppins" panose="00000500000000000000" pitchFamily="2" charset="0"/>
              </a:rPr>
              <a:t>Resultater Asker </a:t>
            </a:r>
            <a:endParaRPr lang="nb-NO" sz="3200" b="0" kern="120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a:latin typeface="Poppins" panose="00000500000000000000" pitchFamily="2" charset="0"/>
                <a:cs typeface="Poppins" panose="00000500000000000000" pitchFamily="2" charset="0"/>
              </a:rPr>
              <a:t>Kjøpekraften i </a:t>
            </a:r>
            <a:r>
              <a:rPr lang="nb-NO" sz="1200" kern="1200">
                <a:solidFill>
                  <a:schemeClr val="tx1"/>
                </a:solidFill>
                <a:latin typeface="Poppins" panose="00000500000000000000" pitchFamily="2" charset="0"/>
                <a:cs typeface="Poppins" panose="00000500000000000000" pitchFamily="2" charset="0"/>
              </a:rPr>
              <a:t>boligmarkedet</a:t>
            </a:r>
            <a:r>
              <a:rPr lang="nb-NO" sz="120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a:latin typeface="Poppins" panose="00000500000000000000" pitchFamily="2" charset="0"/>
                <a:cs typeface="Poppins" panose="00000500000000000000" pitchFamily="2" charset="0"/>
              </a:rPr>
              <a:t>Boligpriser og rente</a:t>
            </a:r>
          </a:p>
          <a:p>
            <a:r>
              <a:rPr lang="nb-NO" sz="1200">
                <a:latin typeface="Poppins" panose="00000500000000000000" pitchFamily="2" charset="0"/>
                <a:cs typeface="Poppins" panose="00000500000000000000" pitchFamily="2" charset="0"/>
              </a:rPr>
              <a:t>Boligprisene falt noe i Asker i 2023. Gjennomsnittlig utlånsrente for nye nedbetalingslån med pant i bolig økte fra en bunn på 1,8 % i 2021 til 4,9 % i 2023. Andelen boliger en typisk førstehjemkjøper har råd til økte fra 3,0 % i 2022 til 5,0 %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a:latin typeface="Poppins" panose="00000500000000000000" pitchFamily="2" charset="0"/>
                <a:cs typeface="Poppins" panose="00000500000000000000" pitchFamily="2" charset="0"/>
              </a:rPr>
              <a:t>Boliglånsreglene</a:t>
            </a:r>
          </a:p>
          <a:p>
            <a:r>
              <a:rPr lang="nb-NO" sz="120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a:solidFill>
                  <a:schemeClr val="tx1"/>
                </a:solidFill>
                <a:latin typeface="Poppins" panose="00000500000000000000" pitchFamily="2" charset="0"/>
                <a:cs typeface="Poppins" panose="00000500000000000000" pitchFamily="2" charset="0"/>
              </a:rPr>
              <a:t>Inntekt og levekostnader</a:t>
            </a:r>
          </a:p>
          <a:p>
            <a:r>
              <a:rPr lang="nb-NO" sz="120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 </a:t>
            </a:r>
            <a:r>
              <a:rPr lang="nb-NO" sz="100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E6006F4E-CABB-4181-A5BF-6ACAD11C3F5C}"/>
              </a:ext>
            </a:extLst>
          </p:cNvPr>
          <p:cNvGraphicFramePr>
            <a:graphicFrameLocks/>
          </p:cNvGraphicFramePr>
          <p:nvPr>
            <p:extLst>
              <p:ext uri="{D42A27DB-BD31-4B8C-83A1-F6EECF244321}">
                <p14:modId xmlns:p14="http://schemas.microsoft.com/office/powerpoint/2010/main" val="2850690237"/>
              </p:ext>
            </p:extLst>
          </p:nvPr>
        </p:nvGraphicFramePr>
        <p:xfrm>
          <a:off x="1726406" y="883429"/>
          <a:ext cx="8739188"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BB551EDB-57A9-4AB5-B62F-66DF2738B2A9}"/>
              </a:ext>
            </a:extLst>
          </p:cNvPr>
          <p:cNvGraphicFramePr>
            <a:graphicFrameLocks/>
          </p:cNvGraphicFramePr>
          <p:nvPr>
            <p:extLst>
              <p:ext uri="{D42A27DB-BD31-4B8C-83A1-F6EECF244321}">
                <p14:modId xmlns:p14="http://schemas.microsoft.com/office/powerpoint/2010/main" val="2576366300"/>
              </p:ext>
            </p:extLst>
          </p:nvPr>
        </p:nvGraphicFramePr>
        <p:xfrm>
          <a:off x="1689298" y="812728"/>
          <a:ext cx="8813403" cy="5364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a:t>
            </a:r>
            <a:r>
              <a:rPr lang="nb-NO">
                <a:latin typeface="Poppins" panose="00000500000000000000" pitchFamily="2" charset="0"/>
                <a:cs typeface="Poppins" panose="00000500000000000000" pitchFamily="2" charset="0"/>
              </a:rPr>
              <a:t>Asker</a:t>
            </a:r>
            <a:endParaRPr lang="nb-NO" sz="1800" b="0">
              <a:latin typeface="Poppins" panose="00000500000000000000" pitchFamily="2" charset="0"/>
              <a:cs typeface="Poppins" panose="00000500000000000000" pitchFamily="2" charset="0"/>
            </a:endParaRPr>
          </a:p>
        </p:txBody>
      </p:sp>
      <p:graphicFrame>
        <p:nvGraphicFramePr>
          <p:cNvPr id="5" name="Tabell 4">
            <a:extLst>
              <a:ext uri="{FF2B5EF4-FFF2-40B4-BE49-F238E27FC236}">
                <a16:creationId xmlns:a16="http://schemas.microsoft.com/office/drawing/2014/main" id="{6CC13193-9E1D-E0C6-D8C7-2C98F6E7D212}"/>
              </a:ext>
            </a:extLst>
          </p:cNvPr>
          <p:cNvGraphicFramePr>
            <a:graphicFrameLocks noGrp="1"/>
          </p:cNvGraphicFramePr>
          <p:nvPr>
            <p:extLst>
              <p:ext uri="{D42A27DB-BD31-4B8C-83A1-F6EECF244321}">
                <p14:modId xmlns:p14="http://schemas.microsoft.com/office/powerpoint/2010/main" val="2166239083"/>
              </p:ext>
            </p:extLst>
          </p:nvPr>
        </p:nvGraphicFramePr>
        <p:xfrm>
          <a:off x="2144266" y="1341213"/>
          <a:ext cx="7903465" cy="4835739"/>
        </p:xfrm>
        <a:graphic>
          <a:graphicData uri="http://schemas.openxmlformats.org/drawingml/2006/table">
            <a:tbl>
              <a:tblPr/>
              <a:tblGrid>
                <a:gridCol w="1007613">
                  <a:extLst>
                    <a:ext uri="{9D8B030D-6E8A-4147-A177-3AD203B41FA5}">
                      <a16:colId xmlns:a16="http://schemas.microsoft.com/office/drawing/2014/main" val="2846234772"/>
                    </a:ext>
                  </a:extLst>
                </a:gridCol>
                <a:gridCol w="1469435">
                  <a:extLst>
                    <a:ext uri="{9D8B030D-6E8A-4147-A177-3AD203B41FA5}">
                      <a16:colId xmlns:a16="http://schemas.microsoft.com/office/drawing/2014/main" val="1601294370"/>
                    </a:ext>
                  </a:extLst>
                </a:gridCol>
                <a:gridCol w="1469435">
                  <a:extLst>
                    <a:ext uri="{9D8B030D-6E8A-4147-A177-3AD203B41FA5}">
                      <a16:colId xmlns:a16="http://schemas.microsoft.com/office/drawing/2014/main" val="280843411"/>
                    </a:ext>
                  </a:extLst>
                </a:gridCol>
                <a:gridCol w="991869">
                  <a:extLst>
                    <a:ext uri="{9D8B030D-6E8A-4147-A177-3AD203B41FA5}">
                      <a16:colId xmlns:a16="http://schemas.microsoft.com/office/drawing/2014/main" val="3897131413"/>
                    </a:ext>
                  </a:extLst>
                </a:gridCol>
                <a:gridCol w="1343485">
                  <a:extLst>
                    <a:ext uri="{9D8B030D-6E8A-4147-A177-3AD203B41FA5}">
                      <a16:colId xmlns:a16="http://schemas.microsoft.com/office/drawing/2014/main" val="2298077425"/>
                    </a:ext>
                  </a:extLst>
                </a:gridCol>
                <a:gridCol w="1621628">
                  <a:extLst>
                    <a:ext uri="{9D8B030D-6E8A-4147-A177-3AD203B41FA5}">
                      <a16:colId xmlns:a16="http://schemas.microsoft.com/office/drawing/2014/main" val="242634641"/>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586996"/>
                  </a:ext>
                </a:extLst>
              </a:tr>
              <a:tr h="202137">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50,0 %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32531104"/>
                  </a:ext>
                </a:extLst>
              </a:tr>
              <a:tr h="202137">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67,7 %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48781454"/>
                  </a:ext>
                </a:extLst>
              </a:tr>
              <a:tr h="202137">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9654443"/>
                  </a:ext>
                </a:extLst>
              </a:tr>
              <a:tr h="202137">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52307311"/>
                  </a:ext>
                </a:extLst>
              </a:tr>
              <a:tr h="202137">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2062500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19674311"/>
                  </a:ext>
                </a:extLst>
              </a:tr>
              <a:tr h="202137">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2588922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11335465"/>
                  </a:ext>
                </a:extLst>
              </a:tr>
              <a:tr h="202137">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41644648"/>
                  </a:ext>
                </a:extLst>
              </a:tr>
              <a:tr h="202137">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2721557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05948441"/>
                  </a:ext>
                </a:extLst>
              </a:tr>
              <a:tr h="202137">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02363385"/>
                  </a:ext>
                </a:extLst>
              </a:tr>
              <a:tr h="202137">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3223032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21,6 %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84602391"/>
                  </a:ext>
                </a:extLst>
              </a:tr>
              <a:tr h="202137">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40260488"/>
                  </a:ext>
                </a:extLst>
              </a:tr>
              <a:tr h="202137">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3439286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33770789"/>
                  </a:ext>
                </a:extLst>
              </a:tr>
              <a:tr h="202137">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58505185"/>
                  </a:ext>
                </a:extLst>
              </a:tr>
              <a:tr h="202137">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2645000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71947100"/>
                  </a:ext>
                </a:extLst>
              </a:tr>
              <a:tr h="202137">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2186891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4162063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2514924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79684787"/>
                  </a:ext>
                </a:extLst>
              </a:tr>
              <a:tr h="202137">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2171819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2497592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31594359"/>
                  </a:ext>
                </a:extLst>
              </a:tr>
              <a:tr h="202137">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2243310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2579806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87489008"/>
                  </a:ext>
                </a:extLst>
              </a:tr>
              <a:tr h="202137">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2277210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4810063,5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2618792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1788564"/>
                  </a:ext>
                </a:extLst>
              </a:tr>
              <a:tr h="202137">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2533696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5370000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2913751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63228239"/>
                  </a:ext>
                </a:extLst>
              </a:tr>
              <a:tr h="202137">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2559989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5699950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2943987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25478555"/>
                  </a:ext>
                </a:extLst>
              </a:tr>
              <a:tr h="202137">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5607535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05463358"/>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D445FA1-7236-0215-0C35-AAA019101ABD}"/>
              </a:ext>
            </a:extLst>
          </p:cNvPr>
          <p:cNvPicPr>
            <a:picLocks noChangeAspect="1"/>
          </p:cNvPicPr>
          <p:nvPr/>
        </p:nvPicPr>
        <p:blipFill>
          <a:blip r:embed="rId2"/>
          <a:stretch>
            <a:fillRect/>
          </a:stretch>
        </p:blipFill>
        <p:spPr>
          <a:xfrm>
            <a:off x="1096050" y="882863"/>
            <a:ext cx="4913242" cy="5294101"/>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1.1.2008-1.1.2011 i Asker som en typisk singel førstehjemkjøper ville ha råd til basert på beregnet boligkjøpekraft.</a:t>
            </a:r>
            <a:r>
              <a:rPr lang="nb-NO" sz="1000" b="1">
                <a:latin typeface="Poppins" panose="00000500000000000000" pitchFamily="2" charset="0"/>
                <a:cs typeface="Poppins" panose="00000500000000000000" pitchFamily="2" charset="0"/>
              </a:rPr>
              <a:t> </a:t>
            </a:r>
            <a:endParaRPr lang="nb-NO" sz="100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Asker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Picture 11">
            <a:extLst>
              <a:ext uri="{FF2B5EF4-FFF2-40B4-BE49-F238E27FC236}">
                <a16:creationId xmlns:a16="http://schemas.microsoft.com/office/drawing/2014/main" id="{5FFD65EA-3997-FE77-2FDD-54D0B729E33C}"/>
              </a:ext>
            </a:extLst>
          </p:cNvPr>
          <p:cNvPicPr>
            <a:picLocks noChangeAspect="1"/>
          </p:cNvPicPr>
          <p:nvPr/>
        </p:nvPicPr>
        <p:blipFill>
          <a:blip r:embed="rId3"/>
          <a:stretch>
            <a:fillRect/>
          </a:stretch>
        </p:blipFill>
        <p:spPr>
          <a:xfrm>
            <a:off x="6009293" y="882863"/>
            <a:ext cx="3919897" cy="5294101"/>
          </a:xfrm>
          <a:prstGeom prst="rect">
            <a:avLst/>
          </a:prstGeom>
        </p:spPr>
      </p:pic>
      <p:pic>
        <p:nvPicPr>
          <p:cNvPr id="8" name="Picture 12">
            <a:extLst>
              <a:ext uri="{FF2B5EF4-FFF2-40B4-BE49-F238E27FC236}">
                <a16:creationId xmlns:a16="http://schemas.microsoft.com/office/drawing/2014/main" id="{F6AA2546-57BC-D45C-B576-42C9466336C9}"/>
              </a:ext>
            </a:extLst>
          </p:cNvPr>
          <p:cNvPicPr>
            <a:picLocks noChangeAspect="1"/>
          </p:cNvPicPr>
          <p:nvPr/>
        </p:nvPicPr>
        <p:blipFill>
          <a:blip r:embed="rId4"/>
          <a:stretch>
            <a:fillRect/>
          </a:stretch>
        </p:blipFill>
        <p:spPr>
          <a:xfrm>
            <a:off x="9641909" y="3556824"/>
            <a:ext cx="1923558" cy="2667792"/>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8C9D1D8-CED5-B4E5-D04B-D76ACEA8A305}"/>
              </a:ext>
            </a:extLst>
          </p:cNvPr>
          <p:cNvPicPr>
            <a:picLocks noChangeAspect="1"/>
          </p:cNvPicPr>
          <p:nvPr/>
        </p:nvPicPr>
        <p:blipFill rotWithShape="1">
          <a:blip r:embed="rId2"/>
          <a:srcRect b="2210"/>
          <a:stretch/>
        </p:blipFill>
        <p:spPr>
          <a:xfrm>
            <a:off x="1165649" y="936562"/>
            <a:ext cx="4930351" cy="52404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1.1.2016-1.1.2020 i Oslo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Asker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A2085D98-BAD6-7079-403D-9436BDBE223C}"/>
              </a:ext>
            </a:extLst>
          </p:cNvPr>
          <p:cNvPicPr>
            <a:picLocks noChangeAspect="1"/>
          </p:cNvPicPr>
          <p:nvPr/>
        </p:nvPicPr>
        <p:blipFill>
          <a:blip r:embed="rId3"/>
          <a:stretch>
            <a:fillRect/>
          </a:stretch>
        </p:blipFill>
        <p:spPr>
          <a:xfrm>
            <a:off x="6095999" y="936561"/>
            <a:ext cx="4429540" cy="4374769"/>
          </a:xfrm>
          <a:prstGeom prst="rect">
            <a:avLst/>
          </a:prstGeom>
        </p:spPr>
      </p:pic>
      <p:pic>
        <p:nvPicPr>
          <p:cNvPr id="8" name="Picture 11">
            <a:extLst>
              <a:ext uri="{FF2B5EF4-FFF2-40B4-BE49-F238E27FC236}">
                <a16:creationId xmlns:a16="http://schemas.microsoft.com/office/drawing/2014/main" id="{15B7D150-E52C-B5C5-240A-2D3AFDA52649}"/>
              </a:ext>
            </a:extLst>
          </p:cNvPr>
          <p:cNvPicPr>
            <a:picLocks noChangeAspect="1"/>
          </p:cNvPicPr>
          <p:nvPr/>
        </p:nvPicPr>
        <p:blipFill>
          <a:blip r:embed="rId4"/>
          <a:stretch>
            <a:fillRect/>
          </a:stretch>
        </p:blipFill>
        <p:spPr>
          <a:xfrm>
            <a:off x="9971624" y="3305371"/>
            <a:ext cx="1957904" cy="2871593"/>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DE6001-C720-4185-83B0-F8472D852643}">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B555DB-A240-4F5A-9381-ACD60724DBB3}">
  <ds:schemaRefs>
    <ds:schemaRef ds:uri="ad39eb54-42f0-435d-bacf-ac1860a6e9c1"/>
    <ds:schemaRef ds:uri="http://schemas.microsoft.com/office/2006/documentManagement/types"/>
    <ds:schemaRef ds:uri="http://purl.org/dc/terms/"/>
    <ds:schemaRef ds:uri="http://purl.org/dc/elements/1.1/"/>
    <ds:schemaRef ds:uri="c91cd569-f003-4182-8cab-9b1d9e10ae68"/>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0</TotalTime>
  <Words>1434</Words>
  <Application>Microsoft Office PowerPoint</Application>
  <PresentationFormat>Widescreen</PresentationFormat>
  <Paragraphs>229</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2</cp:revision>
  <dcterms:created xsi:type="dcterms:W3CDTF">2022-09-27T09:37:52Z</dcterms:created>
  <dcterms:modified xsi:type="dcterms:W3CDTF">2024-02-13T16:29:03Z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