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37886-BA20-493D-B5CF-6B664ABDAB14}" v="20" dt="2024-02-01T15:17:56.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A345436C-C3DA-4574-A2F2-7424FAD8B5B9}"/>
    <pc:docChg chg="modSld sldOrd">
      <pc:chgData name="Marte Marie Frisell" userId="88672537-50ef-4dff-9199-6840d6c8b5a9" providerId="ADAL" clId="{A345436C-C3DA-4574-A2F2-7424FAD8B5B9}" dt="2022-09-30T14:35:58.540" v="248"/>
      <pc:docMkLst>
        <pc:docMk/>
      </pc:docMkLst>
      <pc:sldChg chg="modSp mod">
        <pc:chgData name="Marte Marie Frisell" userId="88672537-50ef-4dff-9199-6840d6c8b5a9" providerId="ADAL" clId="{A345436C-C3DA-4574-A2F2-7424FAD8B5B9}" dt="2022-09-30T14:34:32.626" v="246" actId="20577"/>
        <pc:sldMkLst>
          <pc:docMk/>
          <pc:sldMk cId="896002109" sldId="259"/>
        </pc:sldMkLst>
        <pc:spChg chg="mod">
          <ac:chgData name="Marte Marie Frisell" userId="88672537-50ef-4dff-9199-6840d6c8b5a9" providerId="ADAL" clId="{A345436C-C3DA-4574-A2F2-7424FAD8B5B9}" dt="2022-09-30T14:34:32.626" v="246" actId="20577"/>
          <ac:spMkLst>
            <pc:docMk/>
            <pc:sldMk cId="896002109" sldId="259"/>
            <ac:spMk id="5" creationId="{1E8A7A64-34DF-43BB-954C-68720DEF1ED4}"/>
          </ac:spMkLst>
        </pc:spChg>
      </pc:sldChg>
      <pc:sldChg chg="modSp mod">
        <pc:chgData name="Marte Marie Frisell" userId="88672537-50ef-4dff-9199-6840d6c8b5a9" providerId="ADAL" clId="{A345436C-C3DA-4574-A2F2-7424FAD8B5B9}" dt="2022-09-30T12:07:44.889" v="208" actId="13926"/>
        <pc:sldMkLst>
          <pc:docMk/>
          <pc:sldMk cId="3970472295" sldId="260"/>
        </pc:sldMkLst>
        <pc:spChg chg="mod">
          <ac:chgData name="Marte Marie Frisell" userId="88672537-50ef-4dff-9199-6840d6c8b5a9" providerId="ADAL" clId="{A345436C-C3DA-4574-A2F2-7424FAD8B5B9}" dt="2022-09-30T12:07:44.889" v="208" actId="13926"/>
          <ac:spMkLst>
            <pc:docMk/>
            <pc:sldMk cId="3970472295" sldId="260"/>
            <ac:spMk id="3" creationId="{B866CE4E-6058-4C29-BFC5-5B4F79318F87}"/>
          </ac:spMkLst>
        </pc:spChg>
      </pc:sldChg>
      <pc:sldChg chg="modSp mod">
        <pc:chgData name="Marte Marie Frisell" userId="88672537-50ef-4dff-9199-6840d6c8b5a9" providerId="ADAL" clId="{A345436C-C3DA-4574-A2F2-7424FAD8B5B9}" dt="2022-09-30T12:07:53.964" v="221" actId="13926"/>
        <pc:sldMkLst>
          <pc:docMk/>
          <pc:sldMk cId="4227913639" sldId="261"/>
        </pc:sldMkLst>
        <pc:spChg chg="mod">
          <ac:chgData name="Marte Marie Frisell" userId="88672537-50ef-4dff-9199-6840d6c8b5a9" providerId="ADAL" clId="{A345436C-C3DA-4574-A2F2-7424FAD8B5B9}" dt="2022-09-30T12:07:53.964" v="221" actId="13926"/>
          <ac:spMkLst>
            <pc:docMk/>
            <pc:sldMk cId="4227913639" sldId="261"/>
            <ac:spMk id="3" creationId="{6492862D-89D0-469B-9B7F-A96A7E7667E2}"/>
          </ac:spMkLst>
        </pc:spChg>
      </pc:sldChg>
      <pc:sldChg chg="ord">
        <pc:chgData name="Marte Marie Frisell" userId="88672537-50ef-4dff-9199-6840d6c8b5a9" providerId="ADAL" clId="{A345436C-C3DA-4574-A2F2-7424FAD8B5B9}" dt="2022-09-30T14:35:58.540" v="248"/>
        <pc:sldMkLst>
          <pc:docMk/>
          <pc:sldMk cId="3510272984" sldId="264"/>
        </pc:sldMkLst>
      </pc:sldChg>
      <pc:sldChg chg="ord">
        <pc:chgData name="Marte Marie Frisell" userId="88672537-50ef-4dff-9199-6840d6c8b5a9" providerId="ADAL" clId="{A345436C-C3DA-4574-A2F2-7424FAD8B5B9}" dt="2022-09-30T14:35:58.540" v="248"/>
        <pc:sldMkLst>
          <pc:docMk/>
          <pc:sldMk cId="2759248883" sldId="265"/>
        </pc:sldMkLst>
      </pc:sldChg>
      <pc:sldChg chg="ord">
        <pc:chgData name="Marte Marie Frisell" userId="88672537-50ef-4dff-9199-6840d6c8b5a9" providerId="ADAL" clId="{A345436C-C3DA-4574-A2F2-7424FAD8B5B9}" dt="2022-09-30T14:35:58.540" v="248"/>
        <pc:sldMkLst>
          <pc:docMk/>
          <pc:sldMk cId="147554788" sldId="266"/>
        </pc:sldMkLst>
      </pc:sldChg>
      <pc:sldChg chg="modSp mod">
        <pc:chgData name="Marte Marie Frisell" userId="88672537-50ef-4dff-9199-6840d6c8b5a9" providerId="ADAL" clId="{A345436C-C3DA-4574-A2F2-7424FAD8B5B9}" dt="2022-09-30T12:08:17.062" v="236" actId="1036"/>
        <pc:sldMkLst>
          <pc:docMk/>
          <pc:sldMk cId="4159957464" sldId="267"/>
        </pc:sldMkLst>
        <pc:spChg chg="mod">
          <ac:chgData name="Marte Marie Frisell" userId="88672537-50ef-4dff-9199-6840d6c8b5a9" providerId="ADAL" clId="{A345436C-C3DA-4574-A2F2-7424FAD8B5B9}" dt="2022-09-30T12:08:17.062" v="236" actId="1036"/>
          <ac:spMkLst>
            <pc:docMk/>
            <pc:sldMk cId="4159957464" sldId="267"/>
            <ac:spMk id="3" creationId="{19327264-4F74-4A7C-9D31-AD23AB6CC8F2}"/>
          </ac:spMkLst>
        </pc:spChg>
      </pc:sldChg>
    </pc:docChg>
  </pc:docChgLst>
  <pc:docChgLst>
    <pc:chgData name="Andreas Benedictow" userId="e251fadf-16f4-4c88-b2c0-d8c4cd891c2a" providerId="ADAL" clId="{E03345DC-C813-423F-A039-FC34410B0C4F}"/>
    <pc:docChg chg="custSel addSld delSld modSld">
      <pc:chgData name="Andreas Benedictow" userId="e251fadf-16f4-4c88-b2c0-d8c4cd891c2a" providerId="ADAL" clId="{E03345DC-C813-423F-A039-FC34410B0C4F}" dt="2024-02-01T15:44:58.725" v="51"/>
      <pc:docMkLst>
        <pc:docMk/>
      </pc:docMkLst>
      <pc:sldChg chg="modSp mod">
        <pc:chgData name="Andreas Benedictow" userId="e251fadf-16f4-4c88-b2c0-d8c4cd891c2a" providerId="ADAL" clId="{E03345DC-C813-423F-A039-FC34410B0C4F}" dt="2024-01-31T11:02:44.208" v="3" actId="20577"/>
        <pc:sldMkLst>
          <pc:docMk/>
          <pc:sldMk cId="2921733838" sldId="256"/>
        </pc:sldMkLst>
        <pc:spChg chg="mod">
          <ac:chgData name="Andreas Benedictow" userId="e251fadf-16f4-4c88-b2c0-d8c4cd891c2a" providerId="ADAL" clId="{E03345DC-C813-423F-A039-FC34410B0C4F}" dt="2024-01-31T11:02:44.208" v="3" actId="20577"/>
          <ac:spMkLst>
            <pc:docMk/>
            <pc:sldMk cId="2921733838" sldId="256"/>
            <ac:spMk id="8" creationId="{279C62F4-9C4A-4777-941C-0D5FF7A0EEE2}"/>
          </ac:spMkLst>
        </pc:spChg>
      </pc:sldChg>
      <pc:sldChg chg="modSp mod">
        <pc:chgData name="Andreas Benedictow" userId="e251fadf-16f4-4c88-b2c0-d8c4cd891c2a" providerId="ADAL" clId="{E03345DC-C813-423F-A039-FC34410B0C4F}" dt="2024-02-01T15:44:53.435" v="50" actId="20577"/>
        <pc:sldMkLst>
          <pc:docMk/>
          <pc:sldMk cId="2266341024" sldId="258"/>
        </pc:sldMkLst>
        <pc:spChg chg="mod">
          <ac:chgData name="Andreas Benedictow" userId="e251fadf-16f4-4c88-b2c0-d8c4cd891c2a" providerId="ADAL" clId="{E03345DC-C813-423F-A039-FC34410B0C4F}" dt="2024-02-01T15:44:53.435" v="50" actId="20577"/>
          <ac:spMkLst>
            <pc:docMk/>
            <pc:sldMk cId="2266341024" sldId="258"/>
            <ac:spMk id="4" creationId="{91B4F794-FA26-44F9-8BD1-1B7C760CD95D}"/>
          </ac:spMkLst>
        </pc:spChg>
        <pc:spChg chg="mod">
          <ac:chgData name="Andreas Benedictow" userId="e251fadf-16f4-4c88-b2c0-d8c4cd891c2a" providerId="ADAL" clId="{E03345DC-C813-423F-A039-FC34410B0C4F}" dt="2024-01-31T11:03:13.647" v="10" actId="6549"/>
          <ac:spMkLst>
            <pc:docMk/>
            <pc:sldMk cId="2266341024" sldId="258"/>
            <ac:spMk id="6" creationId="{0A71F208-30AA-4DBB-9DB2-C0C90AD30178}"/>
          </ac:spMkLst>
        </pc:spChg>
        <pc:spChg chg="mod">
          <ac:chgData name="Andreas Benedictow" userId="e251fadf-16f4-4c88-b2c0-d8c4cd891c2a" providerId="ADAL" clId="{E03345DC-C813-423F-A039-FC34410B0C4F}" dt="2024-01-31T11:03:08.692" v="9" actId="1076"/>
          <ac:spMkLst>
            <pc:docMk/>
            <pc:sldMk cId="2266341024" sldId="258"/>
            <ac:spMk id="8" creationId="{E5A98933-AC8C-4903-A2E5-17FCC5FBBC66}"/>
          </ac:spMkLst>
        </pc:spChg>
      </pc:sldChg>
      <pc:sldChg chg="addSp delSp modSp mod">
        <pc:chgData name="Andreas Benedictow" userId="e251fadf-16f4-4c88-b2c0-d8c4cd891c2a" providerId="ADAL" clId="{E03345DC-C813-423F-A039-FC34410B0C4F}" dt="2024-02-01T15:44:58.725" v="51"/>
        <pc:sldMkLst>
          <pc:docMk/>
          <pc:sldMk cId="896002109" sldId="259"/>
        </pc:sldMkLst>
        <pc:spChg chg="del">
          <ac:chgData name="Andreas Benedictow" userId="e251fadf-16f4-4c88-b2c0-d8c4cd891c2a" providerId="ADAL" clId="{E03345DC-C813-423F-A039-FC34410B0C4F}" dt="2024-01-31T11:03:17.445" v="11" actId="478"/>
          <ac:spMkLst>
            <pc:docMk/>
            <pc:sldMk cId="896002109" sldId="259"/>
            <ac:spMk id="4" creationId="{E7C91537-7CFF-43F2-851D-E5F652C25A99}"/>
          </ac:spMkLst>
        </pc:spChg>
        <pc:spChg chg="del">
          <ac:chgData name="Andreas Benedictow" userId="e251fadf-16f4-4c88-b2c0-d8c4cd891c2a" providerId="ADAL" clId="{E03345DC-C813-423F-A039-FC34410B0C4F}" dt="2024-01-31T11:03:20.434" v="12" actId="478"/>
          <ac:spMkLst>
            <pc:docMk/>
            <pc:sldMk cId="896002109" sldId="259"/>
            <ac:spMk id="5" creationId="{1E8A7A64-34DF-43BB-954C-68720DEF1ED4}"/>
          </ac:spMkLst>
        </pc:spChg>
        <pc:spChg chg="mod">
          <ac:chgData name="Andreas Benedictow" userId="e251fadf-16f4-4c88-b2c0-d8c4cd891c2a" providerId="ADAL" clId="{E03345DC-C813-423F-A039-FC34410B0C4F}" dt="2024-01-31T11:03:35.256" v="14"/>
          <ac:spMkLst>
            <pc:docMk/>
            <pc:sldMk cId="896002109" sldId="259"/>
            <ac:spMk id="6" creationId="{3D22DDDA-9DE4-498E-ACF4-7CCFECE49DE6}"/>
          </ac:spMkLst>
        </pc:spChg>
        <pc:spChg chg="add mod">
          <ac:chgData name="Andreas Benedictow" userId="e251fadf-16f4-4c88-b2c0-d8c4cd891c2a" providerId="ADAL" clId="{E03345DC-C813-423F-A039-FC34410B0C4F}" dt="2024-02-01T15:44:58.725" v="51"/>
          <ac:spMkLst>
            <pc:docMk/>
            <pc:sldMk cId="896002109" sldId="259"/>
            <ac:spMk id="7" creationId="{D6B68881-25C4-1434-C256-D01F2A76D7B2}"/>
          </ac:spMkLst>
        </pc:spChg>
      </pc:sldChg>
      <pc:sldChg chg="modSp mod">
        <pc:chgData name="Andreas Benedictow" userId="e251fadf-16f4-4c88-b2c0-d8c4cd891c2a" providerId="ADAL" clId="{E03345DC-C813-423F-A039-FC34410B0C4F}" dt="2024-01-31T11:04:41.661" v="41" actId="6549"/>
        <pc:sldMkLst>
          <pc:docMk/>
          <pc:sldMk cId="2759248883" sldId="265"/>
        </pc:sldMkLst>
        <pc:spChg chg="mod">
          <ac:chgData name="Andreas Benedictow" userId="e251fadf-16f4-4c88-b2c0-d8c4cd891c2a" providerId="ADAL" clId="{E03345DC-C813-423F-A039-FC34410B0C4F}" dt="2024-01-31T11:04:41.661" v="41" actId="6549"/>
          <ac:spMkLst>
            <pc:docMk/>
            <pc:sldMk cId="2759248883" sldId="265"/>
            <ac:spMk id="3" creationId="{5BC03535-2EF7-4E35-87E0-19E654CF9889}"/>
          </ac:spMkLst>
        </pc:spChg>
      </pc:sldChg>
      <pc:sldChg chg="del">
        <pc:chgData name="Andreas Benedictow" userId="e251fadf-16f4-4c88-b2c0-d8c4cd891c2a" providerId="ADAL" clId="{E03345DC-C813-423F-A039-FC34410B0C4F}" dt="2024-01-31T11:04:45.719" v="42" actId="47"/>
        <pc:sldMkLst>
          <pc:docMk/>
          <pc:sldMk cId="4159957464" sldId="267"/>
        </pc:sldMkLst>
      </pc:sldChg>
      <pc:sldChg chg="del">
        <pc:chgData name="Andreas Benedictow" userId="e251fadf-16f4-4c88-b2c0-d8c4cd891c2a" providerId="ADAL" clId="{E03345DC-C813-423F-A039-FC34410B0C4F}" dt="2024-01-31T11:02:48.078" v="4" actId="47"/>
        <pc:sldMkLst>
          <pc:docMk/>
          <pc:sldMk cId="3836130264" sldId="282"/>
        </pc:sldMkLst>
      </pc:sldChg>
      <pc:sldChg chg="add">
        <pc:chgData name="Andreas Benedictow" userId="e251fadf-16f4-4c88-b2c0-d8c4cd891c2a" providerId="ADAL" clId="{E03345DC-C813-423F-A039-FC34410B0C4F}" dt="2024-01-31T11:02:57.108" v="5"/>
        <pc:sldMkLst>
          <pc:docMk/>
          <pc:sldMk cId="2318387446" sldId="283"/>
        </pc:sldMkLst>
      </pc:sldChg>
      <pc:sldChg chg="add">
        <pc:chgData name="Andreas Benedictow" userId="e251fadf-16f4-4c88-b2c0-d8c4cd891c2a" providerId="ADAL" clId="{E03345DC-C813-423F-A039-FC34410B0C4F}" dt="2024-01-31T11:04:53.901" v="43"/>
        <pc:sldMkLst>
          <pc:docMk/>
          <pc:sldMk cId="2954530852" sldId="284"/>
        </pc:sldMkLst>
      </pc:sldChg>
    </pc:docChg>
  </pc:docChgLst>
  <pc:docChgLst>
    <pc:chgData name="Mathias Iversen" userId="dea6d89c-6f8a-44b0-80c2-5d37afda12c9" providerId="ADAL" clId="{12C37886-BA20-493D-B5CF-6B664ABDAB14}"/>
    <pc:docChg chg="undo custSel delSld modSld modMainMaster">
      <pc:chgData name="Mathias Iversen" userId="dea6d89c-6f8a-44b0-80c2-5d37afda12c9" providerId="ADAL" clId="{12C37886-BA20-493D-B5CF-6B664ABDAB14}" dt="2024-02-01T15:17:56.546" v="122"/>
      <pc:docMkLst>
        <pc:docMk/>
      </pc:docMkLst>
      <pc:sldChg chg="modSp mod setBg">
        <pc:chgData name="Mathias Iversen" userId="dea6d89c-6f8a-44b0-80c2-5d37afda12c9" providerId="ADAL" clId="{12C37886-BA20-493D-B5CF-6B664ABDAB14}" dt="2024-02-01T15:17:56.546" v="122"/>
        <pc:sldMkLst>
          <pc:docMk/>
          <pc:sldMk cId="2921733838" sldId="256"/>
        </pc:sldMkLst>
        <pc:spChg chg="mod">
          <ac:chgData name="Mathias Iversen" userId="dea6d89c-6f8a-44b0-80c2-5d37afda12c9" providerId="ADAL" clId="{12C37886-BA20-493D-B5CF-6B664ABDAB14}" dt="2024-02-01T15:17:56.546" v="122"/>
          <ac:spMkLst>
            <pc:docMk/>
            <pc:sldMk cId="2921733838" sldId="256"/>
            <ac:spMk id="3" creationId="{E41425AC-842F-4FFA-9112-F3E8B9D73BC4}"/>
          </ac:spMkLst>
        </pc:spChg>
        <pc:spChg chg="mod">
          <ac:chgData name="Mathias Iversen" userId="dea6d89c-6f8a-44b0-80c2-5d37afda12c9" providerId="ADAL" clId="{12C37886-BA20-493D-B5CF-6B664ABDAB14}" dt="2024-02-01T10:16:05.840" v="86" actId="2711"/>
          <ac:spMkLst>
            <pc:docMk/>
            <pc:sldMk cId="2921733838" sldId="256"/>
            <ac:spMk id="8" creationId="{279C62F4-9C4A-4777-941C-0D5FF7A0EEE2}"/>
          </ac:spMkLst>
        </pc:spChg>
        <pc:spChg chg="mod">
          <ac:chgData name="Mathias Iversen" userId="dea6d89c-6f8a-44b0-80c2-5d37afda12c9" providerId="ADAL" clId="{12C37886-BA20-493D-B5CF-6B664ABDAB14}" dt="2024-02-01T10:16:12.402" v="87" actId="207"/>
          <ac:spMkLst>
            <pc:docMk/>
            <pc:sldMk cId="2921733838" sldId="256"/>
            <ac:spMk id="9" creationId="{543ED68E-10D6-487F-A956-74AA7DC8DE45}"/>
          </ac:spMkLst>
        </pc:spChg>
        <pc:spChg chg="mod">
          <ac:chgData name="Mathias Iversen" userId="dea6d89c-6f8a-44b0-80c2-5d37afda12c9" providerId="ADAL" clId="{12C37886-BA20-493D-B5CF-6B664ABDAB14}" dt="2024-02-01T10:16:05.840" v="86" actId="2711"/>
          <ac:spMkLst>
            <pc:docMk/>
            <pc:sldMk cId="2921733838" sldId="256"/>
            <ac:spMk id="10" creationId="{B69A85C2-560C-48D5-B2E2-E0F8F842FD36}"/>
          </ac:spMkLst>
        </pc:spChg>
        <pc:cxnChg chg="mod">
          <ac:chgData name="Mathias Iversen" userId="dea6d89c-6f8a-44b0-80c2-5d37afda12c9" providerId="ADAL" clId="{12C37886-BA20-493D-B5CF-6B664ABDAB14}" dt="2024-02-01T10:16:15.260" v="88" actId="208"/>
          <ac:cxnSpMkLst>
            <pc:docMk/>
            <pc:sldMk cId="2921733838" sldId="256"/>
            <ac:cxnSpMk id="6" creationId="{58C53554-A821-40E6-A0B7-943BBE4B0DDD}"/>
          </ac:cxnSpMkLst>
        </pc:cxnChg>
      </pc:sldChg>
      <pc:sldChg chg="modSp mod">
        <pc:chgData name="Mathias Iversen" userId="dea6d89c-6f8a-44b0-80c2-5d37afda12c9" providerId="ADAL" clId="{12C37886-BA20-493D-B5CF-6B664ABDAB14}" dt="2024-02-01T15:17:56.546" v="122"/>
        <pc:sldMkLst>
          <pc:docMk/>
          <pc:sldMk cId="2266341024" sldId="258"/>
        </pc:sldMkLst>
        <pc:spChg chg="mod">
          <ac:chgData name="Mathias Iversen" userId="dea6d89c-6f8a-44b0-80c2-5d37afda12c9" providerId="ADAL" clId="{12C37886-BA20-493D-B5CF-6B664ABDAB14}" dt="2024-02-01T10:16:23.459" v="90" actId="2711"/>
          <ac:spMkLst>
            <pc:docMk/>
            <pc:sldMk cId="2266341024" sldId="258"/>
            <ac:spMk id="3" creationId="{F8484401-95FA-4A8E-B84A-A4E1365E9517}"/>
          </ac:spMkLst>
        </pc:spChg>
        <pc:spChg chg="mod">
          <ac:chgData name="Mathias Iversen" userId="dea6d89c-6f8a-44b0-80c2-5d37afda12c9" providerId="ADAL" clId="{12C37886-BA20-493D-B5CF-6B664ABDAB14}" dt="2024-02-01T15:17:56.546" v="122"/>
          <ac:spMkLst>
            <pc:docMk/>
            <pc:sldMk cId="2266341024" sldId="258"/>
            <ac:spMk id="4" creationId="{91B4F794-FA26-44F9-8BD1-1B7C760CD95D}"/>
          </ac:spMkLst>
        </pc:spChg>
        <pc:spChg chg="mod">
          <ac:chgData name="Mathias Iversen" userId="dea6d89c-6f8a-44b0-80c2-5d37afda12c9" providerId="ADAL" clId="{12C37886-BA20-493D-B5CF-6B664ABDAB14}" dt="2024-02-01T10:16:25.241" v="91" actId="207"/>
          <ac:spMkLst>
            <pc:docMk/>
            <pc:sldMk cId="2266341024" sldId="258"/>
            <ac:spMk id="5" creationId="{DCB85E03-0B2F-42F1-9007-A95BF715A50A}"/>
          </ac:spMkLst>
        </pc:spChg>
        <pc:spChg chg="mod">
          <ac:chgData name="Mathias Iversen" userId="dea6d89c-6f8a-44b0-80c2-5d37afda12c9" providerId="ADAL" clId="{12C37886-BA20-493D-B5CF-6B664ABDAB14}" dt="2024-02-01T10:16:23.459" v="90" actId="2711"/>
          <ac:spMkLst>
            <pc:docMk/>
            <pc:sldMk cId="2266341024" sldId="258"/>
            <ac:spMk id="6" creationId="{0A71F208-30AA-4DBB-9DB2-C0C90AD30178}"/>
          </ac:spMkLst>
        </pc:spChg>
        <pc:spChg chg="mod">
          <ac:chgData name="Mathias Iversen" userId="dea6d89c-6f8a-44b0-80c2-5d37afda12c9" providerId="ADAL" clId="{12C37886-BA20-493D-B5CF-6B664ABDAB14}" dt="2024-02-01T10:16:23.459" v="90" actId="2711"/>
          <ac:spMkLst>
            <pc:docMk/>
            <pc:sldMk cId="2266341024" sldId="258"/>
            <ac:spMk id="7" creationId="{A520775E-5075-45E6-A50A-04E4D42EAF3E}"/>
          </ac:spMkLst>
        </pc:spChg>
        <pc:spChg chg="mod">
          <ac:chgData name="Mathias Iversen" userId="dea6d89c-6f8a-44b0-80c2-5d37afda12c9" providerId="ADAL" clId="{12C37886-BA20-493D-B5CF-6B664ABDAB14}" dt="2024-02-01T10:16:23.459" v="90" actId="2711"/>
          <ac:spMkLst>
            <pc:docMk/>
            <pc:sldMk cId="2266341024" sldId="258"/>
            <ac:spMk id="8" creationId="{E5A98933-AC8C-4903-A2E5-17FCC5FBBC66}"/>
          </ac:spMkLst>
        </pc:spChg>
        <pc:spChg chg="mod">
          <ac:chgData name="Mathias Iversen" userId="dea6d89c-6f8a-44b0-80c2-5d37afda12c9" providerId="ADAL" clId="{12C37886-BA20-493D-B5CF-6B664ABDAB14}" dt="2024-02-01T10:16:35.761" v="96" actId="14100"/>
          <ac:spMkLst>
            <pc:docMk/>
            <pc:sldMk cId="2266341024" sldId="258"/>
            <ac:spMk id="9" creationId="{29E4AEA2-D6D7-44B7-8DEF-EB1A3917D576}"/>
          </ac:spMkLst>
        </pc:spChg>
        <pc:spChg chg="mod">
          <ac:chgData name="Mathias Iversen" userId="dea6d89c-6f8a-44b0-80c2-5d37afda12c9" providerId="ADAL" clId="{12C37886-BA20-493D-B5CF-6B664ABDAB14}" dt="2024-02-01T10:16:33.469" v="95" actId="14100"/>
          <ac:spMkLst>
            <pc:docMk/>
            <pc:sldMk cId="2266341024" sldId="258"/>
            <ac:spMk id="10" creationId="{2E9EBEB7-19CF-4E7A-9B6C-502E35EDACCE}"/>
          </ac:spMkLst>
        </pc:spChg>
        <pc:spChg chg="mod">
          <ac:chgData name="Mathias Iversen" userId="dea6d89c-6f8a-44b0-80c2-5d37afda12c9" providerId="ADAL" clId="{12C37886-BA20-493D-B5CF-6B664ABDAB14}" dt="2024-02-01T10:16:29.349" v="93" actId="14100"/>
          <ac:spMkLst>
            <pc:docMk/>
            <pc:sldMk cId="2266341024" sldId="258"/>
            <ac:spMk id="11" creationId="{37771598-A4AC-4670-8AF9-BD1A9A0B5FD6}"/>
          </ac:spMkLst>
        </pc:spChg>
        <pc:spChg chg="mod">
          <ac:chgData name="Mathias Iversen" userId="dea6d89c-6f8a-44b0-80c2-5d37afda12c9" providerId="ADAL" clId="{12C37886-BA20-493D-B5CF-6B664ABDAB14}" dt="2024-02-01T10:16:31.158" v="94" actId="14100"/>
          <ac:spMkLst>
            <pc:docMk/>
            <pc:sldMk cId="2266341024" sldId="258"/>
            <ac:spMk id="12" creationId="{FFB1B525-1F63-43B3-9ADA-546863A4A35B}"/>
          </ac:spMkLst>
        </pc:spChg>
        <pc:spChg chg="mod">
          <ac:chgData name="Mathias Iversen" userId="dea6d89c-6f8a-44b0-80c2-5d37afda12c9" providerId="ADAL" clId="{12C37886-BA20-493D-B5CF-6B664ABDAB14}" dt="2024-02-01T10:16:23.459" v="90" actId="2711"/>
          <ac:spMkLst>
            <pc:docMk/>
            <pc:sldMk cId="2266341024" sldId="258"/>
            <ac:spMk id="13" creationId="{7D9B9CA2-038E-484E-8A1A-D9FA8F874461}"/>
          </ac:spMkLst>
        </pc:spChg>
        <pc:spChg chg="mod">
          <ac:chgData name="Mathias Iversen" userId="dea6d89c-6f8a-44b0-80c2-5d37afda12c9" providerId="ADAL" clId="{12C37886-BA20-493D-B5CF-6B664ABDAB14}" dt="2024-02-01T10:16:23.459" v="90" actId="2711"/>
          <ac:spMkLst>
            <pc:docMk/>
            <pc:sldMk cId="2266341024" sldId="258"/>
            <ac:spMk id="14" creationId="{142BC5AF-FE81-466D-85C6-B66BF362E34B}"/>
          </ac:spMkLst>
        </pc:spChg>
        <pc:spChg chg="mod">
          <ac:chgData name="Mathias Iversen" userId="dea6d89c-6f8a-44b0-80c2-5d37afda12c9" providerId="ADAL" clId="{12C37886-BA20-493D-B5CF-6B664ABDAB14}" dt="2024-02-01T10:16:23.459" v="90" actId="2711"/>
          <ac:spMkLst>
            <pc:docMk/>
            <pc:sldMk cId="2266341024" sldId="258"/>
            <ac:spMk id="15" creationId="{74CEA7D0-9A41-43C0-8F69-F80152925B55}"/>
          </ac:spMkLst>
        </pc:spChg>
        <pc:spChg chg="mod">
          <ac:chgData name="Mathias Iversen" userId="dea6d89c-6f8a-44b0-80c2-5d37afda12c9" providerId="ADAL" clId="{12C37886-BA20-493D-B5CF-6B664ABDAB14}" dt="2024-02-01T10:16:23.459" v="90" actId="2711"/>
          <ac:spMkLst>
            <pc:docMk/>
            <pc:sldMk cId="2266341024" sldId="258"/>
            <ac:spMk id="16" creationId="{4957F703-1885-40F1-9499-64EAC6608670}"/>
          </ac:spMkLst>
        </pc:spChg>
        <pc:spChg chg="mod">
          <ac:chgData name="Mathias Iversen" userId="dea6d89c-6f8a-44b0-80c2-5d37afda12c9" providerId="ADAL" clId="{12C37886-BA20-493D-B5CF-6B664ABDAB14}" dt="2024-02-01T10:16:23.459" v="90" actId="2711"/>
          <ac:spMkLst>
            <pc:docMk/>
            <pc:sldMk cId="2266341024" sldId="258"/>
            <ac:spMk id="17" creationId="{831E5632-021A-47A4-AAE9-1B3C9EB9837E}"/>
          </ac:spMkLst>
        </pc:spChg>
        <pc:spChg chg="mod">
          <ac:chgData name="Mathias Iversen" userId="dea6d89c-6f8a-44b0-80c2-5d37afda12c9" providerId="ADAL" clId="{12C37886-BA20-493D-B5CF-6B664ABDAB14}" dt="2024-02-01T10:16:23.459" v="90" actId="2711"/>
          <ac:spMkLst>
            <pc:docMk/>
            <pc:sldMk cId="2266341024" sldId="258"/>
            <ac:spMk id="18" creationId="{0B79CA76-2003-4574-A043-2FCFF766B96D}"/>
          </ac:spMkLst>
        </pc:spChg>
      </pc:sldChg>
      <pc:sldChg chg="modSp mod">
        <pc:chgData name="Mathias Iversen" userId="dea6d89c-6f8a-44b0-80c2-5d37afda12c9" providerId="ADAL" clId="{12C37886-BA20-493D-B5CF-6B664ABDAB14}" dt="2024-02-01T15:17:56.546" v="122"/>
        <pc:sldMkLst>
          <pc:docMk/>
          <pc:sldMk cId="896002109" sldId="259"/>
        </pc:sldMkLst>
        <pc:spChg chg="mod">
          <ac:chgData name="Mathias Iversen" userId="dea6d89c-6f8a-44b0-80c2-5d37afda12c9" providerId="ADAL" clId="{12C37886-BA20-493D-B5CF-6B664ABDAB14}" dt="2024-02-01T10:16:40.480" v="97" actId="2711"/>
          <ac:spMkLst>
            <pc:docMk/>
            <pc:sldMk cId="896002109" sldId="259"/>
            <ac:spMk id="2" creationId="{90CF37F9-7076-4B73-97C9-BF445E8D5E8F}"/>
          </ac:spMkLst>
        </pc:spChg>
        <pc:spChg chg="mod">
          <ac:chgData name="Mathias Iversen" userId="dea6d89c-6f8a-44b0-80c2-5d37afda12c9" providerId="ADAL" clId="{12C37886-BA20-493D-B5CF-6B664ABDAB14}" dt="2024-02-01T10:16:41.933" v="98" actId="207"/>
          <ac:spMkLst>
            <pc:docMk/>
            <pc:sldMk cId="896002109" sldId="259"/>
            <ac:spMk id="3" creationId="{43909665-C217-4DB2-97FB-7DC8B46D243A}"/>
          </ac:spMkLst>
        </pc:spChg>
        <pc:spChg chg="mod">
          <ac:chgData name="Mathias Iversen" userId="dea6d89c-6f8a-44b0-80c2-5d37afda12c9" providerId="ADAL" clId="{12C37886-BA20-493D-B5CF-6B664ABDAB14}" dt="2024-02-01T10:16:40.480" v="97" actId="2711"/>
          <ac:spMkLst>
            <pc:docMk/>
            <pc:sldMk cId="896002109" sldId="259"/>
            <ac:spMk id="6" creationId="{3D22DDDA-9DE4-498E-ACF4-7CCFECE49DE6}"/>
          </ac:spMkLst>
        </pc:spChg>
        <pc:spChg chg="mod">
          <ac:chgData name="Mathias Iversen" userId="dea6d89c-6f8a-44b0-80c2-5d37afda12c9" providerId="ADAL" clId="{12C37886-BA20-493D-B5CF-6B664ABDAB14}" dt="2024-02-01T15:17:56.546" v="122"/>
          <ac:spMkLst>
            <pc:docMk/>
            <pc:sldMk cId="896002109" sldId="259"/>
            <ac:spMk id="7" creationId="{D6B68881-25C4-1434-C256-D01F2A76D7B2}"/>
          </ac:spMkLst>
        </pc:spChg>
      </pc:sldChg>
      <pc:sldChg chg="modSp mod">
        <pc:chgData name="Mathias Iversen" userId="dea6d89c-6f8a-44b0-80c2-5d37afda12c9" providerId="ADAL" clId="{12C37886-BA20-493D-B5CF-6B664ABDAB14}" dt="2024-02-01T15:17:56.546" v="122"/>
        <pc:sldMkLst>
          <pc:docMk/>
          <pc:sldMk cId="3970472295" sldId="260"/>
        </pc:sldMkLst>
        <pc:spChg chg="mod">
          <ac:chgData name="Mathias Iversen" userId="dea6d89c-6f8a-44b0-80c2-5d37afda12c9" providerId="ADAL" clId="{12C37886-BA20-493D-B5CF-6B664ABDAB14}" dt="2024-02-01T10:17:00.313" v="101" actId="2711"/>
          <ac:spMkLst>
            <pc:docMk/>
            <pc:sldMk cId="3970472295" sldId="260"/>
            <ac:spMk id="2" creationId="{588798DA-8AD1-49AA-96BC-11EE872291DD}"/>
          </ac:spMkLst>
        </pc:spChg>
        <pc:spChg chg="mod">
          <ac:chgData name="Mathias Iversen" userId="dea6d89c-6f8a-44b0-80c2-5d37afda12c9" providerId="ADAL" clId="{12C37886-BA20-493D-B5CF-6B664ABDAB14}" dt="2024-02-01T15:17:56.546" v="122"/>
          <ac:spMkLst>
            <pc:docMk/>
            <pc:sldMk cId="3970472295" sldId="260"/>
            <ac:spMk id="3" creationId="{B866CE4E-6058-4C29-BFC5-5B4F79318F87}"/>
          </ac:spMkLst>
        </pc:spChg>
        <pc:spChg chg="mod">
          <ac:chgData name="Mathias Iversen" userId="dea6d89c-6f8a-44b0-80c2-5d37afda12c9" providerId="ADAL" clId="{12C37886-BA20-493D-B5CF-6B664ABDAB14}" dt="2024-02-01T10:17:00.313" v="101" actId="2711"/>
          <ac:spMkLst>
            <pc:docMk/>
            <pc:sldMk cId="3970472295" sldId="260"/>
            <ac:spMk id="4" creationId="{08AB9232-4863-462B-955D-4E84A7303FF7}"/>
          </ac:spMkLst>
        </pc:spChg>
        <pc:spChg chg="mod">
          <ac:chgData name="Mathias Iversen" userId="dea6d89c-6f8a-44b0-80c2-5d37afda12c9" providerId="ADAL" clId="{12C37886-BA20-493D-B5CF-6B664ABDAB14}" dt="2024-02-01T15:17:56.546" v="122"/>
          <ac:spMkLst>
            <pc:docMk/>
            <pc:sldMk cId="3970472295" sldId="260"/>
            <ac:spMk id="5" creationId="{8294F0CC-D833-4BCB-85A1-47BA0991336D}"/>
          </ac:spMkLst>
        </pc:spChg>
      </pc:sldChg>
      <pc:sldChg chg="modSp mod">
        <pc:chgData name="Mathias Iversen" userId="dea6d89c-6f8a-44b0-80c2-5d37afda12c9" providerId="ADAL" clId="{12C37886-BA20-493D-B5CF-6B664ABDAB14}" dt="2024-02-01T15:17:56.546" v="122"/>
        <pc:sldMkLst>
          <pc:docMk/>
          <pc:sldMk cId="4227913639" sldId="261"/>
        </pc:sldMkLst>
        <pc:spChg chg="mod">
          <ac:chgData name="Mathias Iversen" userId="dea6d89c-6f8a-44b0-80c2-5d37afda12c9" providerId="ADAL" clId="{12C37886-BA20-493D-B5CF-6B664ABDAB14}" dt="2024-02-01T10:17:03.288" v="102" actId="2711"/>
          <ac:spMkLst>
            <pc:docMk/>
            <pc:sldMk cId="4227913639" sldId="261"/>
            <ac:spMk id="2" creationId="{204915CB-F898-4E28-B723-11BCF7BEE262}"/>
          </ac:spMkLst>
        </pc:spChg>
        <pc:spChg chg="mod">
          <ac:chgData name="Mathias Iversen" userId="dea6d89c-6f8a-44b0-80c2-5d37afda12c9" providerId="ADAL" clId="{12C37886-BA20-493D-B5CF-6B664ABDAB14}" dt="2024-02-01T15:17:56.546" v="122"/>
          <ac:spMkLst>
            <pc:docMk/>
            <pc:sldMk cId="4227913639" sldId="261"/>
            <ac:spMk id="3" creationId="{6492862D-89D0-469B-9B7F-A96A7E7667E2}"/>
          </ac:spMkLst>
        </pc:spChg>
        <pc:spChg chg="mod">
          <ac:chgData name="Mathias Iversen" userId="dea6d89c-6f8a-44b0-80c2-5d37afda12c9" providerId="ADAL" clId="{12C37886-BA20-493D-B5CF-6B664ABDAB14}" dt="2024-02-01T10:17:03.288" v="102" actId="2711"/>
          <ac:spMkLst>
            <pc:docMk/>
            <pc:sldMk cId="4227913639" sldId="261"/>
            <ac:spMk id="4" creationId="{DCD4FF8B-8E6F-4257-96B2-BCCDA6A41A74}"/>
          </ac:spMkLst>
        </pc:spChg>
        <pc:spChg chg="mod">
          <ac:chgData name="Mathias Iversen" userId="dea6d89c-6f8a-44b0-80c2-5d37afda12c9" providerId="ADAL" clId="{12C37886-BA20-493D-B5CF-6B664ABDAB14}" dt="2024-02-01T15:17:56.546" v="122"/>
          <ac:spMkLst>
            <pc:docMk/>
            <pc:sldMk cId="4227913639" sldId="261"/>
            <ac:spMk id="5" creationId="{7BBB9900-604D-4DB8-BBE1-DC3DA7172262}"/>
          </ac:spMkLst>
        </pc:spChg>
      </pc:sldChg>
      <pc:sldChg chg="addSp delSp modSp mod">
        <pc:chgData name="Mathias Iversen" userId="dea6d89c-6f8a-44b0-80c2-5d37afda12c9" providerId="ADAL" clId="{12C37886-BA20-493D-B5CF-6B664ABDAB14}" dt="2024-02-01T15:17:56.546" v="122"/>
        <pc:sldMkLst>
          <pc:docMk/>
          <pc:sldMk cId="3231943566" sldId="262"/>
        </pc:sldMkLst>
        <pc:spChg chg="mod">
          <ac:chgData name="Mathias Iversen" userId="dea6d89c-6f8a-44b0-80c2-5d37afda12c9" providerId="ADAL" clId="{12C37886-BA20-493D-B5CF-6B664ABDAB14}" dt="2024-02-01T10:17:07.749" v="103" actId="2711"/>
          <ac:spMkLst>
            <pc:docMk/>
            <pc:sldMk cId="3231943566" sldId="262"/>
            <ac:spMk id="2" creationId="{1B4599FE-5CDB-45BF-BE74-1177254806B3}"/>
          </ac:spMkLst>
        </pc:spChg>
        <pc:spChg chg="mod">
          <ac:chgData name="Mathias Iversen" userId="dea6d89c-6f8a-44b0-80c2-5d37afda12c9" providerId="ADAL" clId="{12C37886-BA20-493D-B5CF-6B664ABDAB14}" dt="2024-02-01T15:17:56.546" v="122"/>
          <ac:spMkLst>
            <pc:docMk/>
            <pc:sldMk cId="3231943566" sldId="262"/>
            <ac:spMk id="3" creationId="{A2B64911-99D7-4000-862B-A9755BD58BEE}"/>
          </ac:spMkLst>
        </pc:spChg>
        <pc:spChg chg="mod">
          <ac:chgData name="Mathias Iversen" userId="dea6d89c-6f8a-44b0-80c2-5d37afda12c9" providerId="ADAL" clId="{12C37886-BA20-493D-B5CF-6B664ABDAB14}" dt="2024-02-01T10:17:07.749" v="103" actId="2711"/>
          <ac:spMkLst>
            <pc:docMk/>
            <pc:sldMk cId="3231943566" sldId="262"/>
            <ac:spMk id="4" creationId="{E3A00041-9F7B-4C31-B4C3-014FF513433D}"/>
          </ac:spMkLst>
        </pc:spChg>
        <pc:spChg chg="mod">
          <ac:chgData name="Mathias Iversen" userId="dea6d89c-6f8a-44b0-80c2-5d37afda12c9" providerId="ADAL" clId="{12C37886-BA20-493D-B5CF-6B664ABDAB14}" dt="2024-02-01T15:17:56.546" v="122"/>
          <ac:spMkLst>
            <pc:docMk/>
            <pc:sldMk cId="3231943566" sldId="262"/>
            <ac:spMk id="5" creationId="{D192C507-AE67-46B1-B456-02EFA334DBEC}"/>
          </ac:spMkLst>
        </pc:spChg>
        <pc:graphicFrameChg chg="add mod ord">
          <ac:chgData name="Mathias Iversen" userId="dea6d89c-6f8a-44b0-80c2-5d37afda12c9" providerId="ADAL" clId="{12C37886-BA20-493D-B5CF-6B664ABDAB14}" dt="2024-02-01T10:17:07.749" v="103" actId="2711"/>
          <ac:graphicFrameMkLst>
            <pc:docMk/>
            <pc:sldMk cId="3231943566" sldId="262"/>
            <ac:graphicFrameMk id="8" creationId="{B22774FE-CD2E-4D00-87AC-187FF3C9976F}"/>
          </ac:graphicFrameMkLst>
        </pc:graphicFrameChg>
        <pc:graphicFrameChg chg="del">
          <ac:chgData name="Mathias Iversen" userId="dea6d89c-6f8a-44b0-80c2-5d37afda12c9" providerId="ADAL" clId="{12C37886-BA20-493D-B5CF-6B664ABDAB14}" dt="2024-01-30T10:13:39.492" v="54" actId="478"/>
          <ac:graphicFrameMkLst>
            <pc:docMk/>
            <pc:sldMk cId="3231943566" sldId="262"/>
            <ac:graphicFrameMk id="10" creationId="{8D80BE4D-E0DB-4D1A-9E48-C048AF9777CD}"/>
          </ac:graphicFrameMkLst>
        </pc:graphicFrameChg>
        <pc:picChg chg="add mod">
          <ac:chgData name="Mathias Iversen" userId="dea6d89c-6f8a-44b0-80c2-5d37afda12c9" providerId="ADAL" clId="{12C37886-BA20-493D-B5CF-6B664ABDAB14}" dt="2024-02-01T10:17:07.749" v="103" actId="2711"/>
          <ac:picMkLst>
            <pc:docMk/>
            <pc:sldMk cId="3231943566" sldId="262"/>
            <ac:picMk id="7" creationId="{4DB30BA8-57DB-BB28-34D3-53CE8F963323}"/>
          </ac:picMkLst>
        </pc:picChg>
        <pc:picChg chg="del">
          <ac:chgData name="Mathias Iversen" userId="dea6d89c-6f8a-44b0-80c2-5d37afda12c9" providerId="ADAL" clId="{12C37886-BA20-493D-B5CF-6B664ABDAB14}" dt="2024-01-30T10:13:38.493" v="53" actId="478"/>
          <ac:picMkLst>
            <pc:docMk/>
            <pc:sldMk cId="3231943566" sldId="262"/>
            <ac:picMk id="9" creationId="{86A304AC-F2B0-42D1-7340-31A8895F0A01}"/>
          </ac:picMkLst>
        </pc:picChg>
      </pc:sldChg>
      <pc:sldChg chg="del">
        <pc:chgData name="Mathias Iversen" userId="dea6d89c-6f8a-44b0-80c2-5d37afda12c9" providerId="ADAL" clId="{12C37886-BA20-493D-B5CF-6B664ABDAB14}" dt="2024-01-30T10:13:35.120" v="50" actId="47"/>
        <pc:sldMkLst>
          <pc:docMk/>
          <pc:sldMk cId="1774366261" sldId="263"/>
        </pc:sldMkLst>
      </pc:sldChg>
      <pc:sldChg chg="addSp delSp modSp mod">
        <pc:chgData name="Mathias Iversen" userId="dea6d89c-6f8a-44b0-80c2-5d37afda12c9" providerId="ADAL" clId="{12C37886-BA20-493D-B5CF-6B664ABDAB14}" dt="2024-02-01T15:17:56.546" v="122"/>
        <pc:sldMkLst>
          <pc:docMk/>
          <pc:sldMk cId="3510272984" sldId="264"/>
        </pc:sldMkLst>
        <pc:spChg chg="mod">
          <ac:chgData name="Mathias Iversen" userId="dea6d89c-6f8a-44b0-80c2-5d37afda12c9" providerId="ADAL" clId="{12C37886-BA20-493D-B5CF-6B664ABDAB14}" dt="2024-02-01T10:16:45.658" v="99" actId="2711"/>
          <ac:spMkLst>
            <pc:docMk/>
            <pc:sldMk cId="3510272984" sldId="264"/>
            <ac:spMk id="2" creationId="{0ACF1250-ED2A-4CAC-8A2C-509F1029A1E3}"/>
          </ac:spMkLst>
        </pc:spChg>
        <pc:spChg chg="mod">
          <ac:chgData name="Mathias Iversen" userId="dea6d89c-6f8a-44b0-80c2-5d37afda12c9" providerId="ADAL" clId="{12C37886-BA20-493D-B5CF-6B664ABDAB14}" dt="2024-02-01T15:17:56.546" v="122"/>
          <ac:spMkLst>
            <pc:docMk/>
            <pc:sldMk cId="3510272984" sldId="264"/>
            <ac:spMk id="3" creationId="{9E56F0DA-0C33-4951-BF07-00A42B5B4E31}"/>
          </ac:spMkLst>
        </pc:spChg>
        <pc:spChg chg="del">
          <ac:chgData name="Mathias Iversen" userId="dea6d89c-6f8a-44b0-80c2-5d37afda12c9" providerId="ADAL" clId="{12C37886-BA20-493D-B5CF-6B664ABDAB14}" dt="2024-01-30T10:12:23.944" v="33" actId="478"/>
          <ac:spMkLst>
            <pc:docMk/>
            <pc:sldMk cId="3510272984" sldId="264"/>
            <ac:spMk id="4" creationId="{6EF7C735-4A43-41C6-824A-CC5EEF7FDD53}"/>
          </ac:spMkLst>
        </pc:spChg>
        <pc:spChg chg="mod">
          <ac:chgData name="Mathias Iversen" userId="dea6d89c-6f8a-44b0-80c2-5d37afda12c9" providerId="ADAL" clId="{12C37886-BA20-493D-B5CF-6B664ABDAB14}" dt="2024-02-01T10:16:45.658" v="99" actId="2711"/>
          <ac:spMkLst>
            <pc:docMk/>
            <pc:sldMk cId="3510272984" sldId="264"/>
            <ac:spMk id="5" creationId="{C8F14D8B-BBA3-4B7F-97FF-2EA90BB37308}"/>
          </ac:spMkLst>
        </pc:spChg>
        <pc:graphicFrameChg chg="add mod">
          <ac:chgData name="Mathias Iversen" userId="dea6d89c-6f8a-44b0-80c2-5d37afda12c9" providerId="ADAL" clId="{12C37886-BA20-493D-B5CF-6B664ABDAB14}" dt="2024-02-01T15:17:56.546" v="122"/>
          <ac:graphicFrameMkLst>
            <pc:docMk/>
            <pc:sldMk cId="3510272984" sldId="264"/>
            <ac:graphicFrameMk id="6" creationId="{B23C0E3B-5C9F-4D6C-AE08-0774CA0AD66B}"/>
          </ac:graphicFrameMkLst>
        </pc:graphicFrameChg>
        <pc:graphicFrameChg chg="del">
          <ac:chgData name="Mathias Iversen" userId="dea6d89c-6f8a-44b0-80c2-5d37afda12c9" providerId="ADAL" clId="{12C37886-BA20-493D-B5CF-6B664ABDAB14}" dt="2024-01-30T10:12:22.523" v="32" actId="478"/>
          <ac:graphicFrameMkLst>
            <pc:docMk/>
            <pc:sldMk cId="3510272984" sldId="264"/>
            <ac:graphicFrameMk id="7" creationId="{B23C0E3B-5C9F-4D6C-AE08-0774CA0AD66B}"/>
          </ac:graphicFrameMkLst>
        </pc:graphicFrameChg>
      </pc:sldChg>
      <pc:sldChg chg="addSp delSp modSp mod">
        <pc:chgData name="Mathias Iversen" userId="dea6d89c-6f8a-44b0-80c2-5d37afda12c9" providerId="ADAL" clId="{12C37886-BA20-493D-B5CF-6B664ABDAB14}" dt="2024-02-01T10:16:50.489" v="100" actId="2711"/>
        <pc:sldMkLst>
          <pc:docMk/>
          <pc:sldMk cId="2759248883" sldId="265"/>
        </pc:sldMkLst>
        <pc:spChg chg="mod">
          <ac:chgData name="Mathias Iversen" userId="dea6d89c-6f8a-44b0-80c2-5d37afda12c9" providerId="ADAL" clId="{12C37886-BA20-493D-B5CF-6B664ABDAB14}" dt="2024-02-01T10:16:50.489" v="100" actId="2711"/>
          <ac:spMkLst>
            <pc:docMk/>
            <pc:sldMk cId="2759248883" sldId="265"/>
            <ac:spMk id="2" creationId="{CED31FAC-A3EA-48FB-A0E0-340ABFD5F939}"/>
          </ac:spMkLst>
        </pc:spChg>
        <pc:spChg chg="mod">
          <ac:chgData name="Mathias Iversen" userId="dea6d89c-6f8a-44b0-80c2-5d37afda12c9" providerId="ADAL" clId="{12C37886-BA20-493D-B5CF-6B664ABDAB14}" dt="2024-02-01T10:16:50.489" v="100" actId="2711"/>
          <ac:spMkLst>
            <pc:docMk/>
            <pc:sldMk cId="2759248883" sldId="265"/>
            <ac:spMk id="3" creationId="{5BC03535-2EF7-4E35-87E0-19E654CF9889}"/>
          </ac:spMkLst>
        </pc:spChg>
        <pc:spChg chg="del">
          <ac:chgData name="Mathias Iversen" userId="dea6d89c-6f8a-44b0-80c2-5d37afda12c9" providerId="ADAL" clId="{12C37886-BA20-493D-B5CF-6B664ABDAB14}" dt="2024-01-30T10:12:50.104" v="39" actId="478"/>
          <ac:spMkLst>
            <pc:docMk/>
            <pc:sldMk cId="2759248883" sldId="265"/>
            <ac:spMk id="4" creationId="{C131618D-BACB-42A9-8714-F890463B2284}"/>
          </ac:spMkLst>
        </pc:spChg>
        <pc:spChg chg="mod">
          <ac:chgData name="Mathias Iversen" userId="dea6d89c-6f8a-44b0-80c2-5d37afda12c9" providerId="ADAL" clId="{12C37886-BA20-493D-B5CF-6B664ABDAB14}" dt="2024-02-01T10:16:50.489" v="100" actId="2711"/>
          <ac:spMkLst>
            <pc:docMk/>
            <pc:sldMk cId="2759248883" sldId="265"/>
            <ac:spMk id="5" creationId="{FAA6878B-EDB0-4AB0-B825-D2972B2C7F7E}"/>
          </ac:spMkLst>
        </pc:spChg>
        <pc:graphicFrameChg chg="add mod">
          <ac:chgData name="Mathias Iversen" userId="dea6d89c-6f8a-44b0-80c2-5d37afda12c9" providerId="ADAL" clId="{12C37886-BA20-493D-B5CF-6B664ABDAB14}" dt="2024-02-01T10:16:50.489" v="100" actId="2711"/>
          <ac:graphicFrameMkLst>
            <pc:docMk/>
            <pc:sldMk cId="2759248883" sldId="265"/>
            <ac:graphicFrameMk id="6" creationId="{E0458A7C-0B0E-422F-8E2E-8FB51D3F2D9E}"/>
          </ac:graphicFrameMkLst>
        </pc:graphicFrameChg>
        <pc:graphicFrameChg chg="del">
          <ac:chgData name="Mathias Iversen" userId="dea6d89c-6f8a-44b0-80c2-5d37afda12c9" providerId="ADAL" clId="{12C37886-BA20-493D-B5CF-6B664ABDAB14}" dt="2024-01-30T10:12:41.645" v="38" actId="478"/>
          <ac:graphicFrameMkLst>
            <pc:docMk/>
            <pc:sldMk cId="2759248883" sldId="265"/>
            <ac:graphicFrameMk id="7" creationId="{E0458A7C-0B0E-422F-8E2E-8FB51D3F2D9E}"/>
          </ac:graphicFrameMkLst>
        </pc:graphicFrameChg>
      </pc:sldChg>
      <pc:sldChg chg="addSp delSp modSp mod">
        <pc:chgData name="Mathias Iversen" userId="dea6d89c-6f8a-44b0-80c2-5d37afda12c9" providerId="ADAL" clId="{12C37886-BA20-493D-B5CF-6B664ABDAB14}" dt="2024-01-30T10:13:27.173" v="49" actId="1076"/>
        <pc:sldMkLst>
          <pc:docMk/>
          <pc:sldMk cId="147554788" sldId="266"/>
        </pc:sldMkLst>
        <pc:graphicFrameChg chg="del">
          <ac:chgData name="Mathias Iversen" userId="dea6d89c-6f8a-44b0-80c2-5d37afda12c9" providerId="ADAL" clId="{12C37886-BA20-493D-B5CF-6B664ABDAB14}" dt="2024-01-30T10:13:10.727" v="45" actId="478"/>
          <ac:graphicFrameMkLst>
            <pc:docMk/>
            <pc:sldMk cId="147554788" sldId="266"/>
            <ac:graphicFrameMk id="4" creationId="{6218E7C2-C98D-0436-5555-60490D41F577}"/>
          </ac:graphicFrameMkLst>
        </pc:graphicFrameChg>
        <pc:graphicFrameChg chg="add mod modGraphic">
          <ac:chgData name="Mathias Iversen" userId="dea6d89c-6f8a-44b0-80c2-5d37afda12c9" providerId="ADAL" clId="{12C37886-BA20-493D-B5CF-6B664ABDAB14}" dt="2024-01-30T10:13:27.173" v="49" actId="1076"/>
          <ac:graphicFrameMkLst>
            <pc:docMk/>
            <pc:sldMk cId="147554788" sldId="266"/>
            <ac:graphicFrameMk id="5" creationId="{C4CBC234-6A44-ECDC-649A-FAE9046D986E}"/>
          </ac:graphicFrameMkLst>
        </pc:graphicFrameChg>
      </pc:sldChg>
      <pc:sldChg chg="setBg">
        <pc:chgData name="Mathias Iversen" userId="dea6d89c-6f8a-44b0-80c2-5d37afda12c9" providerId="ADAL" clId="{12C37886-BA20-493D-B5CF-6B664ABDAB14}" dt="2024-02-01T10:17:15.939" v="106"/>
        <pc:sldMkLst>
          <pc:docMk/>
          <pc:sldMk cId="4242451211" sldId="268"/>
        </pc:sldMkLst>
      </pc:sldChg>
      <pc:sldChg chg="modSp mod">
        <pc:chgData name="Mathias Iversen" userId="dea6d89c-6f8a-44b0-80c2-5d37afda12c9" providerId="ADAL" clId="{12C37886-BA20-493D-B5CF-6B664ABDAB14}" dt="2024-02-01T15:17:56.546" v="122"/>
        <pc:sldMkLst>
          <pc:docMk/>
          <pc:sldMk cId="2318387446" sldId="283"/>
        </pc:sldMkLst>
        <pc:spChg chg="mod">
          <ac:chgData name="Mathias Iversen" userId="dea6d89c-6f8a-44b0-80c2-5d37afda12c9" providerId="ADAL" clId="{12C37886-BA20-493D-B5CF-6B664ABDAB14}" dt="2024-02-01T15:17:56.546" v="122"/>
          <ac:spMkLst>
            <pc:docMk/>
            <pc:sldMk cId="2318387446" sldId="283"/>
            <ac:spMk id="8" creationId="{842FA2FF-C345-A6CD-25DE-6E3E19B361AD}"/>
          </ac:spMkLst>
        </pc:spChg>
        <pc:spChg chg="mod">
          <ac:chgData name="Mathias Iversen" userId="dea6d89c-6f8a-44b0-80c2-5d37afda12c9" providerId="ADAL" clId="{12C37886-BA20-493D-B5CF-6B664ABDAB14}" dt="2024-02-01T10:16:19.490" v="89" actId="207"/>
          <ac:spMkLst>
            <pc:docMk/>
            <pc:sldMk cId="2318387446" sldId="283"/>
            <ac:spMk id="9" creationId="{665E5BC5-ACF7-E9DC-7995-9FB97E91591F}"/>
          </ac:spMkLst>
        </pc:spChg>
      </pc:sldChg>
      <pc:sldChg chg="modSp mod">
        <pc:chgData name="Mathias Iversen" userId="dea6d89c-6f8a-44b0-80c2-5d37afda12c9" providerId="ADAL" clId="{12C37886-BA20-493D-B5CF-6B664ABDAB14}" dt="2024-02-01T15:17:56.546" v="122"/>
        <pc:sldMkLst>
          <pc:docMk/>
          <pc:sldMk cId="2954530852" sldId="284"/>
        </pc:sldMkLst>
        <pc:spChg chg="mod">
          <ac:chgData name="Mathias Iversen" userId="dea6d89c-6f8a-44b0-80c2-5d37afda12c9" providerId="ADAL" clId="{12C37886-BA20-493D-B5CF-6B664ABDAB14}" dt="2024-02-01T10:17:12.440" v="105" actId="404"/>
          <ac:spMkLst>
            <pc:docMk/>
            <pc:sldMk cId="2954530852" sldId="284"/>
            <ac:spMk id="2" creationId="{1B4599FE-5CDB-45BF-BE74-1177254806B3}"/>
          </ac:spMkLst>
        </pc:spChg>
        <pc:spChg chg="mod">
          <ac:chgData name="Mathias Iversen" userId="dea6d89c-6f8a-44b0-80c2-5d37afda12c9" providerId="ADAL" clId="{12C37886-BA20-493D-B5CF-6B664ABDAB14}" dt="2024-02-01T10:17:12.440" v="105" actId="404"/>
          <ac:spMkLst>
            <pc:docMk/>
            <pc:sldMk cId="2954530852" sldId="284"/>
            <ac:spMk id="4" creationId="{E3A00041-9F7B-4C31-B4C3-014FF513433D}"/>
          </ac:spMkLst>
        </pc:spChg>
        <pc:spChg chg="mod">
          <ac:chgData name="Mathias Iversen" userId="dea6d89c-6f8a-44b0-80c2-5d37afda12c9" providerId="ADAL" clId="{12C37886-BA20-493D-B5CF-6B664ABDAB14}" dt="2024-02-01T15:17:56.546" v="122"/>
          <ac:spMkLst>
            <pc:docMk/>
            <pc:sldMk cId="2954530852" sldId="284"/>
            <ac:spMk id="6" creationId="{E32827FE-EFF7-14C6-E08D-FFC85AED4628}"/>
          </ac:spMkLst>
        </pc:spChg>
      </pc:sldChg>
      <pc:sldMasterChg chg="modSldLayout">
        <pc:chgData name="Mathias Iversen" userId="dea6d89c-6f8a-44b0-80c2-5d37afda12c9" providerId="ADAL" clId="{12C37886-BA20-493D-B5CF-6B664ABDAB14}" dt="2024-02-01T15:17:56.546" v="122"/>
        <pc:sldMasterMkLst>
          <pc:docMk/>
          <pc:sldMasterMk cId="4210629792" sldId="2147483660"/>
        </pc:sldMasterMkLst>
        <pc:sldLayoutChg chg="modSp mod">
          <pc:chgData name="Mathias Iversen" userId="dea6d89c-6f8a-44b0-80c2-5d37afda12c9" providerId="ADAL" clId="{12C37886-BA20-493D-B5CF-6B664ABDAB14}" dt="2024-02-01T15:17:56.546" v="122"/>
          <pc:sldLayoutMkLst>
            <pc:docMk/>
            <pc:sldMasterMk cId="4210629792" sldId="2147483660"/>
            <pc:sldLayoutMk cId="2110830415" sldId="2147483662"/>
          </pc:sldLayoutMkLst>
          <pc:spChg chg="mod">
            <ac:chgData name="Mathias Iversen" userId="dea6d89c-6f8a-44b0-80c2-5d37afda12c9" providerId="ADAL" clId="{12C37886-BA20-493D-B5CF-6B664ABDAB14}" dt="2024-02-01T15:17:56.546" v="122"/>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12C37886-BA20-493D-B5CF-6B664ABDAB14}" dt="2024-02-01T10:17:28.803" v="107"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12C37886-BA20-493D-B5CF-6B664ABDAB14}" dt="2024-02-01T10:18:51.173" v="121" actId="1076"/>
          <pc:sldLayoutMkLst>
            <pc:docMk/>
            <pc:sldMasterMk cId="4210629792" sldId="2147483660"/>
            <pc:sldLayoutMk cId="1874524614" sldId="2147483663"/>
          </pc:sldLayoutMkLst>
          <pc:picChg chg="mod">
            <ac:chgData name="Mathias Iversen" userId="dea6d89c-6f8a-44b0-80c2-5d37afda12c9" providerId="ADAL" clId="{12C37886-BA20-493D-B5CF-6B664ABDAB14}" dt="2024-02-01T10:18:51.173" v="121"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12C37886-BA20-493D-B5CF-6B664ABDAB14}" dt="2024-02-01T10:18:28.600" v="120" actId="208"/>
          <pc:sldLayoutMkLst>
            <pc:docMk/>
            <pc:sldMasterMk cId="4210629792" sldId="2147483660"/>
            <pc:sldLayoutMk cId="1137365639" sldId="2147483681"/>
          </pc:sldLayoutMkLst>
          <pc:cxnChg chg="mod">
            <ac:chgData name="Mathias Iversen" userId="dea6d89c-6f8a-44b0-80c2-5d37afda12c9" providerId="ADAL" clId="{12C37886-BA20-493D-B5CF-6B664ABDAB14}" dt="2024-02-01T10:18:28.600" v="120"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12C37886-BA20-493D-B5CF-6B664ABDAB14}" dt="2024-02-01T10:17:50.775" v="110" actId="208"/>
          <pc:sldLayoutMkLst>
            <pc:docMk/>
            <pc:sldMasterMk cId="4210629792" sldId="2147483660"/>
            <pc:sldLayoutMk cId="4126966658" sldId="2147483682"/>
          </pc:sldLayoutMkLst>
          <pc:spChg chg="mod">
            <ac:chgData name="Mathias Iversen" userId="dea6d89c-6f8a-44b0-80c2-5d37afda12c9" providerId="ADAL" clId="{12C37886-BA20-493D-B5CF-6B664ABDAB14}" dt="2024-02-01T10:17:40.892" v="108"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12C37886-BA20-493D-B5CF-6B664ABDAB14}" dt="2024-02-01T10:17:46.203" v="109"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12C37886-BA20-493D-B5CF-6B664ABDAB14}" dt="2024-02-01T10:17:50.775" v="110"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12C37886-BA20-493D-B5CF-6B664ABDAB14}" dt="2024-02-01T10:17:59.410" v="112" actId="208"/>
          <pc:sldLayoutMkLst>
            <pc:docMk/>
            <pc:sldMasterMk cId="4210629792" sldId="2147483660"/>
            <pc:sldLayoutMk cId="210778978" sldId="2147483683"/>
          </pc:sldLayoutMkLst>
          <pc:cxnChg chg="mod">
            <ac:chgData name="Mathias Iversen" userId="dea6d89c-6f8a-44b0-80c2-5d37afda12c9" providerId="ADAL" clId="{12C37886-BA20-493D-B5CF-6B664ABDAB14}" dt="2024-02-01T10:17:59.410" v="112"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12C37886-BA20-493D-B5CF-6B664ABDAB14}" dt="2024-02-01T10:18:02.769" v="113" actId="208"/>
          <pc:sldLayoutMkLst>
            <pc:docMk/>
            <pc:sldMasterMk cId="4210629792" sldId="2147483660"/>
            <pc:sldLayoutMk cId="3497793653" sldId="2147483684"/>
          </pc:sldLayoutMkLst>
          <pc:cxnChg chg="mod">
            <ac:chgData name="Mathias Iversen" userId="dea6d89c-6f8a-44b0-80c2-5d37afda12c9" providerId="ADAL" clId="{12C37886-BA20-493D-B5CF-6B664ABDAB14}" dt="2024-02-01T10:18:02.769" v="113"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12C37886-BA20-493D-B5CF-6B664ABDAB14}" dt="2024-02-01T10:18:07.954" v="114" actId="208"/>
          <pc:sldLayoutMkLst>
            <pc:docMk/>
            <pc:sldMasterMk cId="4210629792" sldId="2147483660"/>
            <pc:sldLayoutMk cId="783061069" sldId="2147483685"/>
          </pc:sldLayoutMkLst>
          <pc:cxnChg chg="mod">
            <ac:chgData name="Mathias Iversen" userId="dea6d89c-6f8a-44b0-80c2-5d37afda12c9" providerId="ADAL" clId="{12C37886-BA20-493D-B5CF-6B664ABDAB14}" dt="2024-02-01T10:18:07.954" v="114"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12C37886-BA20-493D-B5CF-6B664ABDAB14}" dt="2024-02-01T10:18:11.120" v="115" actId="208"/>
          <pc:sldLayoutMkLst>
            <pc:docMk/>
            <pc:sldMasterMk cId="4210629792" sldId="2147483660"/>
            <pc:sldLayoutMk cId="3228309435" sldId="2147483686"/>
          </pc:sldLayoutMkLst>
          <pc:cxnChg chg="mod">
            <ac:chgData name="Mathias Iversen" userId="dea6d89c-6f8a-44b0-80c2-5d37afda12c9" providerId="ADAL" clId="{12C37886-BA20-493D-B5CF-6B664ABDAB14}" dt="2024-02-01T10:18:11.120" v="115"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12C37886-BA20-493D-B5CF-6B664ABDAB14}" dt="2024-02-01T10:18:14.308" v="116" actId="208"/>
          <pc:sldLayoutMkLst>
            <pc:docMk/>
            <pc:sldMasterMk cId="4210629792" sldId="2147483660"/>
            <pc:sldLayoutMk cId="1374499944" sldId="2147483687"/>
          </pc:sldLayoutMkLst>
          <pc:cxnChg chg="mod">
            <ac:chgData name="Mathias Iversen" userId="dea6d89c-6f8a-44b0-80c2-5d37afda12c9" providerId="ADAL" clId="{12C37886-BA20-493D-B5CF-6B664ABDAB14}" dt="2024-02-01T10:18:14.308" v="116"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12C37886-BA20-493D-B5CF-6B664ABDAB14}" dt="2024-02-01T10:18:16.830" v="117" actId="208"/>
          <pc:sldLayoutMkLst>
            <pc:docMk/>
            <pc:sldMasterMk cId="4210629792" sldId="2147483660"/>
            <pc:sldLayoutMk cId="2112347531" sldId="2147483688"/>
          </pc:sldLayoutMkLst>
          <pc:cxnChg chg="mod">
            <ac:chgData name="Mathias Iversen" userId="dea6d89c-6f8a-44b0-80c2-5d37afda12c9" providerId="ADAL" clId="{12C37886-BA20-493D-B5CF-6B664ABDAB14}" dt="2024-02-01T10:18:16.830" v="117"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12C37886-BA20-493D-B5CF-6B664ABDAB14}" dt="2024-02-01T10:18:20.479" v="118" actId="208"/>
          <pc:sldLayoutMkLst>
            <pc:docMk/>
            <pc:sldMasterMk cId="4210629792" sldId="2147483660"/>
            <pc:sldLayoutMk cId="655889488" sldId="2147483689"/>
          </pc:sldLayoutMkLst>
          <pc:cxnChg chg="mod">
            <ac:chgData name="Mathias Iversen" userId="dea6d89c-6f8a-44b0-80c2-5d37afda12c9" providerId="ADAL" clId="{12C37886-BA20-493D-B5CF-6B664ABDAB14}" dt="2024-02-01T10:18:20.479" v="118"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12C37886-BA20-493D-B5CF-6B664ABDAB14}" dt="2024-02-01T10:18:25.589" v="119" actId="208"/>
          <pc:sldLayoutMkLst>
            <pc:docMk/>
            <pc:sldMasterMk cId="4210629792" sldId="2147483660"/>
            <pc:sldLayoutMk cId="2008485101" sldId="2147483690"/>
          </pc:sldLayoutMkLst>
          <pc:cxnChg chg="mod">
            <ac:chgData name="Mathias Iversen" userId="dea6d89c-6f8a-44b0-80c2-5d37afda12c9" providerId="ADAL" clId="{12C37886-BA20-493D-B5CF-6B664ABDAB14}" dt="2024-02-01T10:18:25.589" v="119"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838482C3-DB14-470B-B219-A851D88FB045}"/>
    <pc:docChg chg="custSel modSld">
      <pc:chgData name="Andreas Benedictow" userId="e251fadf-16f4-4c88-b2c0-d8c4cd891c2a" providerId="ADAL" clId="{838482C3-DB14-470B-B219-A851D88FB045}" dt="2022-10-10T15:19:49.268" v="147" actId="20577"/>
      <pc:docMkLst>
        <pc:docMk/>
      </pc:docMkLst>
      <pc:sldChg chg="modSp mod">
        <pc:chgData name="Andreas Benedictow" userId="e251fadf-16f4-4c88-b2c0-d8c4cd891c2a" providerId="ADAL" clId="{838482C3-DB14-470B-B219-A851D88FB045}" dt="2022-10-10T15:17:00.511" v="14" actId="20577"/>
        <pc:sldMkLst>
          <pc:docMk/>
          <pc:sldMk cId="2921733838" sldId="256"/>
        </pc:sldMkLst>
        <pc:spChg chg="mod">
          <ac:chgData name="Andreas Benedictow" userId="e251fadf-16f4-4c88-b2c0-d8c4cd891c2a" providerId="ADAL" clId="{838482C3-DB14-470B-B219-A851D88FB045}" dt="2022-10-10T15:17:00.511" v="14" actId="20577"/>
          <ac:spMkLst>
            <pc:docMk/>
            <pc:sldMk cId="2921733838" sldId="256"/>
            <ac:spMk id="8" creationId="{279C62F4-9C4A-4777-941C-0D5FF7A0EEE2}"/>
          </ac:spMkLst>
        </pc:spChg>
      </pc:sldChg>
      <pc:sldChg chg="modSp mod">
        <pc:chgData name="Andreas Benedictow" userId="e251fadf-16f4-4c88-b2c0-d8c4cd891c2a" providerId="ADAL" clId="{838482C3-DB14-470B-B219-A851D88FB045}" dt="2022-10-10T15:19:02.594" v="138" actId="6549"/>
        <pc:sldMkLst>
          <pc:docMk/>
          <pc:sldMk cId="2266341024" sldId="258"/>
        </pc:sldMkLst>
        <pc:spChg chg="mod">
          <ac:chgData name="Andreas Benedictow" userId="e251fadf-16f4-4c88-b2c0-d8c4cd891c2a" providerId="ADAL" clId="{838482C3-DB14-470B-B219-A851D88FB045}" dt="2022-10-10T15:19:02.594" v="138" actId="6549"/>
          <ac:spMkLst>
            <pc:docMk/>
            <pc:sldMk cId="2266341024" sldId="258"/>
            <ac:spMk id="6" creationId="{0A71F208-30AA-4DBB-9DB2-C0C90AD30178}"/>
          </ac:spMkLst>
        </pc:spChg>
        <pc:spChg chg="mod">
          <ac:chgData name="Andreas Benedictow" userId="e251fadf-16f4-4c88-b2c0-d8c4cd891c2a" providerId="ADAL" clId="{838482C3-DB14-470B-B219-A851D88FB045}" dt="2022-10-10T15:18:47.062" v="134" actId="20577"/>
          <ac:spMkLst>
            <pc:docMk/>
            <pc:sldMk cId="2266341024" sldId="258"/>
            <ac:spMk id="18" creationId="{0B79CA76-2003-4574-A043-2FCFF766B96D}"/>
          </ac:spMkLst>
        </pc:spChg>
      </pc:sldChg>
      <pc:sldChg chg="modSp mod">
        <pc:chgData name="Andreas Benedictow" userId="e251fadf-16f4-4c88-b2c0-d8c4cd891c2a" providerId="ADAL" clId="{838482C3-DB14-470B-B219-A851D88FB045}" dt="2022-10-10T15:19:49.268" v="147" actId="20577"/>
        <pc:sldMkLst>
          <pc:docMk/>
          <pc:sldMk cId="896002109" sldId="259"/>
        </pc:sldMkLst>
        <pc:spChg chg="mod">
          <ac:chgData name="Andreas Benedictow" userId="e251fadf-16f4-4c88-b2c0-d8c4cd891c2a" providerId="ADAL" clId="{838482C3-DB14-470B-B219-A851D88FB045}" dt="2022-10-10T15:17:22.075" v="54" actId="20577"/>
          <ac:spMkLst>
            <pc:docMk/>
            <pc:sldMk cId="896002109" sldId="259"/>
            <ac:spMk id="4" creationId="{E7C91537-7CFF-43F2-851D-E5F652C25A99}"/>
          </ac:spMkLst>
        </pc:spChg>
        <pc:spChg chg="mod">
          <ac:chgData name="Andreas Benedictow" userId="e251fadf-16f4-4c88-b2c0-d8c4cd891c2a" providerId="ADAL" clId="{838482C3-DB14-470B-B219-A851D88FB045}" dt="2022-10-10T15:19:33.689" v="143" actId="20577"/>
          <ac:spMkLst>
            <pc:docMk/>
            <pc:sldMk cId="896002109" sldId="259"/>
            <ac:spMk id="5" creationId="{1E8A7A64-34DF-43BB-954C-68720DEF1ED4}"/>
          </ac:spMkLst>
        </pc:spChg>
        <pc:spChg chg="mod">
          <ac:chgData name="Andreas Benedictow" userId="e251fadf-16f4-4c88-b2c0-d8c4cd891c2a" providerId="ADAL" clId="{838482C3-DB14-470B-B219-A851D88FB045}" dt="2022-10-10T15:19:49.268" v="147" actId="20577"/>
          <ac:spMkLst>
            <pc:docMk/>
            <pc:sldMk cId="896002109" sldId="259"/>
            <ac:spMk id="6" creationId="{3D22DDDA-9DE4-498E-ACF4-7CCFECE49DE6}"/>
          </ac:spMkLst>
        </pc:spChg>
      </pc:sldChg>
      <pc:sldChg chg="modSp mod">
        <pc:chgData name="Andreas Benedictow" userId="e251fadf-16f4-4c88-b2c0-d8c4cd891c2a" providerId="ADAL" clId="{838482C3-DB14-470B-B219-A851D88FB045}" dt="2022-10-10T15:17:38.585" v="73" actId="14734"/>
        <pc:sldMkLst>
          <pc:docMk/>
          <pc:sldMk cId="147554788" sldId="266"/>
        </pc:sldMkLst>
        <pc:graphicFrameChg chg="mod modGraphic">
          <ac:chgData name="Andreas Benedictow" userId="e251fadf-16f4-4c88-b2c0-d8c4cd891c2a" providerId="ADAL" clId="{838482C3-DB14-470B-B219-A851D88FB045}" dt="2022-10-10T15:17:38.585" v="73" actId="14734"/>
          <ac:graphicFrameMkLst>
            <pc:docMk/>
            <pc:sldMk cId="147554788" sldId="266"/>
            <ac:graphicFrameMk id="4" creationId="{6218E7C2-C98D-0436-5555-60490D41F577}"/>
          </ac:graphicFrameMkLst>
        </pc:graphicFrameChg>
      </pc:sldChg>
      <pc:sldChg chg="modSp mod">
        <pc:chgData name="Andreas Benedictow" userId="e251fadf-16f4-4c88-b2c0-d8c4cd891c2a" providerId="ADAL" clId="{838482C3-DB14-470B-B219-A851D88FB045}" dt="2022-10-10T15:18:41.164" v="133" actId="20577"/>
        <pc:sldMkLst>
          <pc:docMk/>
          <pc:sldMk cId="3836130264" sldId="282"/>
        </pc:sldMkLst>
        <pc:spChg chg="mod">
          <ac:chgData name="Andreas Benedictow" userId="e251fadf-16f4-4c88-b2c0-d8c4cd891c2a" providerId="ADAL" clId="{838482C3-DB14-470B-B219-A851D88FB045}" dt="2022-10-10T15:18:41.164" v="133" actId="20577"/>
          <ac:spMkLst>
            <pc:docMk/>
            <pc:sldMk cId="3836130264" sldId="282"/>
            <ac:spMk id="8" creationId="{842FA2FF-C345-A6CD-25DE-6E3E19B361AD}"/>
          </ac:spMkLst>
        </pc:spChg>
      </pc:sldChg>
    </pc:docChg>
  </pc:docChgLst>
  <pc:docChgLst>
    <pc:chgData name="Mathias Iversen" userId="dea6d89c-6f8a-44b0-80c2-5d37afda12c9" providerId="ADAL" clId="{F082386D-99D1-44D0-9293-7788FBBA0D48}"/>
    <pc:docChg chg="custSel modSld">
      <pc:chgData name="Mathias Iversen" userId="dea6d89c-6f8a-44b0-80c2-5d37afda12c9" providerId="ADAL" clId="{F082386D-99D1-44D0-9293-7788FBBA0D48}" dt="2022-09-30T08:59:44.760" v="255" actId="13926"/>
      <pc:docMkLst>
        <pc:docMk/>
      </pc:docMkLst>
      <pc:sldChg chg="modSp mod">
        <pc:chgData name="Mathias Iversen" userId="dea6d89c-6f8a-44b0-80c2-5d37afda12c9" providerId="ADAL" clId="{F082386D-99D1-44D0-9293-7788FBBA0D48}" dt="2022-09-29T16:00:00.218" v="12" actId="13926"/>
        <pc:sldMkLst>
          <pc:docMk/>
          <pc:sldMk cId="2921733838" sldId="256"/>
        </pc:sldMkLst>
        <pc:spChg chg="mod">
          <ac:chgData name="Mathias Iversen" userId="dea6d89c-6f8a-44b0-80c2-5d37afda12c9" providerId="ADAL" clId="{F082386D-99D1-44D0-9293-7788FBBA0D48}" dt="2022-09-29T16:00:00.218" v="12" actId="13926"/>
          <ac:spMkLst>
            <pc:docMk/>
            <pc:sldMk cId="2921733838" sldId="256"/>
            <ac:spMk id="10" creationId="{B69A85C2-560C-48D5-B2E2-E0F8F842FD36}"/>
          </ac:spMkLst>
        </pc:spChg>
      </pc:sldChg>
      <pc:sldChg chg="modSp mod">
        <pc:chgData name="Mathias Iversen" userId="dea6d89c-6f8a-44b0-80c2-5d37afda12c9" providerId="ADAL" clId="{F082386D-99D1-44D0-9293-7788FBBA0D48}" dt="2022-09-30T08:59:36.489" v="251" actId="20577"/>
        <pc:sldMkLst>
          <pc:docMk/>
          <pc:sldMk cId="2266341024" sldId="258"/>
        </pc:sldMkLst>
        <pc:spChg chg="mod">
          <ac:chgData name="Mathias Iversen" userId="dea6d89c-6f8a-44b0-80c2-5d37afda12c9" providerId="ADAL" clId="{F082386D-99D1-44D0-9293-7788FBBA0D48}" dt="2022-09-29T16:00:06.379" v="25" actId="13926"/>
          <ac:spMkLst>
            <pc:docMk/>
            <pc:sldMk cId="2266341024" sldId="258"/>
            <ac:spMk id="5" creationId="{DCB85E03-0B2F-42F1-9007-A95BF715A50A}"/>
          </ac:spMkLst>
        </pc:spChg>
        <pc:spChg chg="mod">
          <ac:chgData name="Mathias Iversen" userId="dea6d89c-6f8a-44b0-80c2-5d37afda12c9" providerId="ADAL" clId="{F082386D-99D1-44D0-9293-7788FBBA0D48}" dt="2022-09-29T16:00:29.878" v="49" actId="13926"/>
          <ac:spMkLst>
            <pc:docMk/>
            <pc:sldMk cId="2266341024" sldId="258"/>
            <ac:spMk id="7" creationId="{A520775E-5075-45E6-A50A-04E4D42EAF3E}"/>
          </ac:spMkLst>
        </pc:spChg>
        <pc:spChg chg="mod">
          <ac:chgData name="Mathias Iversen" userId="dea6d89c-6f8a-44b0-80c2-5d37afda12c9" providerId="ADAL" clId="{F082386D-99D1-44D0-9293-7788FBBA0D48}" dt="2022-09-29T16:07:20.368" v="236" actId="13926"/>
          <ac:spMkLst>
            <pc:docMk/>
            <pc:sldMk cId="2266341024" sldId="258"/>
            <ac:spMk id="8" creationId="{E5A98933-AC8C-4903-A2E5-17FCC5FBBC66}"/>
          </ac:spMkLst>
        </pc:spChg>
        <pc:spChg chg="mod">
          <ac:chgData name="Mathias Iversen" userId="dea6d89c-6f8a-44b0-80c2-5d37afda12c9" providerId="ADAL" clId="{F082386D-99D1-44D0-9293-7788FBBA0D48}" dt="2022-09-29T16:00:29.878" v="49" actId="13926"/>
          <ac:spMkLst>
            <pc:docMk/>
            <pc:sldMk cId="2266341024" sldId="258"/>
            <ac:spMk id="9" creationId="{29E4AEA2-D6D7-44B7-8DEF-EB1A3917D576}"/>
          </ac:spMkLst>
        </pc:spChg>
        <pc:spChg chg="mod">
          <ac:chgData name="Mathias Iversen" userId="dea6d89c-6f8a-44b0-80c2-5d37afda12c9" providerId="ADAL" clId="{F082386D-99D1-44D0-9293-7788FBBA0D48}" dt="2022-09-29T16:07:41.658" v="244" actId="13926"/>
          <ac:spMkLst>
            <pc:docMk/>
            <pc:sldMk cId="2266341024" sldId="258"/>
            <ac:spMk id="10" creationId="{2E9EBEB7-19CF-4E7A-9B6C-502E35EDACCE}"/>
          </ac:spMkLst>
        </pc:spChg>
        <pc:spChg chg="mod">
          <ac:chgData name="Mathias Iversen" userId="dea6d89c-6f8a-44b0-80c2-5d37afda12c9" providerId="ADAL" clId="{F082386D-99D1-44D0-9293-7788FBBA0D48}" dt="2022-09-29T16:00:29.878" v="49" actId="13926"/>
          <ac:spMkLst>
            <pc:docMk/>
            <pc:sldMk cId="2266341024" sldId="258"/>
            <ac:spMk id="11" creationId="{37771598-A4AC-4670-8AF9-BD1A9A0B5FD6}"/>
          </ac:spMkLst>
        </pc:spChg>
        <pc:spChg chg="mod">
          <ac:chgData name="Mathias Iversen" userId="dea6d89c-6f8a-44b0-80c2-5d37afda12c9" providerId="ADAL" clId="{F082386D-99D1-44D0-9293-7788FBBA0D48}" dt="2022-09-29T16:00:29.878" v="49" actId="13926"/>
          <ac:spMkLst>
            <pc:docMk/>
            <pc:sldMk cId="2266341024" sldId="258"/>
            <ac:spMk id="13" creationId="{7D9B9CA2-038E-484E-8A1A-D9FA8F874461}"/>
          </ac:spMkLst>
        </pc:spChg>
        <pc:spChg chg="mod">
          <ac:chgData name="Mathias Iversen" userId="dea6d89c-6f8a-44b0-80c2-5d37afda12c9" providerId="ADAL" clId="{F082386D-99D1-44D0-9293-7788FBBA0D48}" dt="2022-09-29T16:00:29.878" v="49" actId="13926"/>
          <ac:spMkLst>
            <pc:docMk/>
            <pc:sldMk cId="2266341024" sldId="258"/>
            <ac:spMk id="15" creationId="{74CEA7D0-9A41-43C0-8F69-F80152925B55}"/>
          </ac:spMkLst>
        </pc:spChg>
        <pc:spChg chg="mod">
          <ac:chgData name="Mathias Iversen" userId="dea6d89c-6f8a-44b0-80c2-5d37afda12c9" providerId="ADAL" clId="{F082386D-99D1-44D0-9293-7788FBBA0D48}" dt="2022-09-30T08:59:36.489" v="251" actId="20577"/>
          <ac:spMkLst>
            <pc:docMk/>
            <pc:sldMk cId="2266341024" sldId="258"/>
            <ac:spMk id="16" creationId="{4957F703-1885-40F1-9499-64EAC6608670}"/>
          </ac:spMkLst>
        </pc:spChg>
        <pc:spChg chg="mod">
          <ac:chgData name="Mathias Iversen" userId="dea6d89c-6f8a-44b0-80c2-5d37afda12c9" providerId="ADAL" clId="{F082386D-99D1-44D0-9293-7788FBBA0D48}" dt="2022-09-29T16:00:29.878" v="49" actId="13926"/>
          <ac:spMkLst>
            <pc:docMk/>
            <pc:sldMk cId="2266341024" sldId="258"/>
            <ac:spMk id="17" creationId="{831E5632-021A-47A4-AAE9-1B3C9EB9837E}"/>
          </ac:spMkLst>
        </pc:spChg>
      </pc:sldChg>
      <pc:sldChg chg="modSp mod">
        <pc:chgData name="Mathias Iversen" userId="dea6d89c-6f8a-44b0-80c2-5d37afda12c9" providerId="ADAL" clId="{F082386D-99D1-44D0-9293-7788FBBA0D48}" dt="2022-09-30T08:59:44.760" v="255" actId="13926"/>
        <pc:sldMkLst>
          <pc:docMk/>
          <pc:sldMk cId="896002109" sldId="259"/>
        </pc:sldMkLst>
        <pc:spChg chg="mod">
          <ac:chgData name="Mathias Iversen" userId="dea6d89c-6f8a-44b0-80c2-5d37afda12c9" providerId="ADAL" clId="{F082386D-99D1-44D0-9293-7788FBBA0D48}" dt="2022-09-29T16:00:40.438" v="62" actId="13926"/>
          <ac:spMkLst>
            <pc:docMk/>
            <pc:sldMk cId="896002109" sldId="259"/>
            <ac:spMk id="3" creationId="{43909665-C217-4DB2-97FB-7DC8B46D243A}"/>
          </ac:spMkLst>
        </pc:spChg>
        <pc:spChg chg="mod">
          <ac:chgData name="Mathias Iversen" userId="dea6d89c-6f8a-44b0-80c2-5d37afda12c9" providerId="ADAL" clId="{F082386D-99D1-44D0-9293-7788FBBA0D48}" dt="2022-09-30T08:59:44.760" v="255" actId="13926"/>
          <ac:spMkLst>
            <pc:docMk/>
            <pc:sldMk cId="896002109" sldId="259"/>
            <ac:spMk id="4" creationId="{E7C91537-7CFF-43F2-851D-E5F652C25A99}"/>
          </ac:spMkLst>
        </pc:spChg>
      </pc:sldChg>
      <pc:sldChg chg="addSp modSp mod">
        <pc:chgData name="Mathias Iversen" userId="dea6d89c-6f8a-44b0-80c2-5d37afda12c9" providerId="ADAL" clId="{F082386D-99D1-44D0-9293-7788FBBA0D48}" dt="2022-09-29T16:01:07.539" v="81" actId="1076"/>
        <pc:sldMkLst>
          <pc:docMk/>
          <pc:sldMk cId="3970472295" sldId="260"/>
        </pc:sldMkLst>
        <pc:spChg chg="mod">
          <ac:chgData name="Mathias Iversen" userId="dea6d89c-6f8a-44b0-80c2-5d37afda12c9" providerId="ADAL" clId="{F082386D-99D1-44D0-9293-7788FBBA0D48}" dt="2022-09-29T16:00:47.908" v="75" actId="13926"/>
          <ac:spMkLst>
            <pc:docMk/>
            <pc:sldMk cId="3970472295" sldId="260"/>
            <ac:spMk id="4" creationId="{08AB9232-4863-462B-955D-4E84A7303FF7}"/>
          </ac:spMkLst>
        </pc:spChg>
        <pc:picChg chg="add mod ord">
          <ac:chgData name="Mathias Iversen" userId="dea6d89c-6f8a-44b0-80c2-5d37afda12c9" providerId="ADAL" clId="{F082386D-99D1-44D0-9293-7788FBBA0D48}" dt="2022-09-29T16:01:02.053" v="80" actId="167"/>
          <ac:picMkLst>
            <pc:docMk/>
            <pc:sldMk cId="3970472295" sldId="260"/>
            <ac:picMk id="6" creationId="{31131219-096A-BB7C-ADF4-7E0CE3B51C63}"/>
          </ac:picMkLst>
        </pc:picChg>
        <pc:picChg chg="add mod">
          <ac:chgData name="Mathias Iversen" userId="dea6d89c-6f8a-44b0-80c2-5d37afda12c9" providerId="ADAL" clId="{F082386D-99D1-44D0-9293-7788FBBA0D48}" dt="2022-09-29T16:01:07.539" v="81" actId="1076"/>
          <ac:picMkLst>
            <pc:docMk/>
            <pc:sldMk cId="3970472295" sldId="260"/>
            <ac:picMk id="7" creationId="{20707C15-24D1-8AB0-B6F5-4677F3237B86}"/>
          </ac:picMkLst>
        </pc:picChg>
      </pc:sldChg>
      <pc:sldChg chg="addSp modSp mod">
        <pc:chgData name="Mathias Iversen" userId="dea6d89c-6f8a-44b0-80c2-5d37afda12c9" providerId="ADAL" clId="{F082386D-99D1-44D0-9293-7788FBBA0D48}" dt="2022-09-29T16:01:32.788" v="99" actId="1076"/>
        <pc:sldMkLst>
          <pc:docMk/>
          <pc:sldMk cId="4227913639" sldId="261"/>
        </pc:sldMkLst>
        <pc:spChg chg="mod">
          <ac:chgData name="Mathias Iversen" userId="dea6d89c-6f8a-44b0-80c2-5d37afda12c9" providerId="ADAL" clId="{F082386D-99D1-44D0-9293-7788FBBA0D48}" dt="2022-09-29T16:01:16.058" v="94" actId="13926"/>
          <ac:spMkLst>
            <pc:docMk/>
            <pc:sldMk cId="4227913639" sldId="261"/>
            <ac:spMk id="4" creationId="{DCD4FF8B-8E6F-4257-96B2-BCCDA6A41A74}"/>
          </ac:spMkLst>
        </pc:spChg>
        <pc:picChg chg="add mod ord">
          <ac:chgData name="Mathias Iversen" userId="dea6d89c-6f8a-44b0-80c2-5d37afda12c9" providerId="ADAL" clId="{F082386D-99D1-44D0-9293-7788FBBA0D48}" dt="2022-09-29T16:01:26.301" v="97" actId="167"/>
          <ac:picMkLst>
            <pc:docMk/>
            <pc:sldMk cId="4227913639" sldId="261"/>
            <ac:picMk id="6" creationId="{FC3FC132-6C10-3841-7F81-3D129CA42E2D}"/>
          </ac:picMkLst>
        </pc:picChg>
        <pc:picChg chg="add mod">
          <ac:chgData name="Mathias Iversen" userId="dea6d89c-6f8a-44b0-80c2-5d37afda12c9" providerId="ADAL" clId="{F082386D-99D1-44D0-9293-7788FBBA0D48}" dt="2022-09-29T16:01:32.788" v="99" actId="1076"/>
          <ac:picMkLst>
            <pc:docMk/>
            <pc:sldMk cId="4227913639" sldId="261"/>
            <ac:picMk id="7" creationId="{354548B9-A4BD-46D5-65D4-4325B10727D7}"/>
          </ac:picMkLst>
        </pc:picChg>
      </pc:sldChg>
      <pc:sldChg chg="addSp delSp modSp mod">
        <pc:chgData name="Mathias Iversen" userId="dea6d89c-6f8a-44b0-80c2-5d37afda12c9" providerId="ADAL" clId="{F082386D-99D1-44D0-9293-7788FBBA0D48}" dt="2022-09-29T16:05:57.247" v="214"/>
        <pc:sldMkLst>
          <pc:docMk/>
          <pc:sldMk cId="3231943566" sldId="262"/>
        </pc:sldMkLst>
        <pc:spChg chg="mod">
          <ac:chgData name="Mathias Iversen" userId="dea6d89c-6f8a-44b0-80c2-5d37afda12c9" providerId="ADAL" clId="{F082386D-99D1-44D0-9293-7788FBBA0D48}" dt="2022-09-29T16:03:41.569" v="183" actId="20577"/>
          <ac:spMkLst>
            <pc:docMk/>
            <pc:sldMk cId="3231943566" sldId="262"/>
            <ac:spMk id="3" creationId="{A2B64911-99D7-4000-862B-A9755BD58BEE}"/>
          </ac:spMkLst>
        </pc:spChg>
        <pc:spChg chg="mod">
          <ac:chgData name="Mathias Iversen" userId="dea6d89c-6f8a-44b0-80c2-5d37afda12c9" providerId="ADAL" clId="{F082386D-99D1-44D0-9293-7788FBBA0D48}" dt="2022-09-29T16:01:41.040" v="112" actId="13926"/>
          <ac:spMkLst>
            <pc:docMk/>
            <pc:sldMk cId="3231943566" sldId="262"/>
            <ac:spMk id="4" creationId="{E3A00041-9F7B-4C31-B4C3-014FF513433D}"/>
          </ac:spMkLst>
        </pc:spChg>
        <pc:graphicFrameChg chg="add mod">
          <ac:chgData name="Mathias Iversen" userId="dea6d89c-6f8a-44b0-80c2-5d37afda12c9" providerId="ADAL" clId="{F082386D-99D1-44D0-9293-7788FBBA0D48}" dt="2022-09-29T16:05:57.247" v="214"/>
          <ac:graphicFrameMkLst>
            <pc:docMk/>
            <pc:sldMk cId="3231943566" sldId="262"/>
            <ac:graphicFrameMk id="10" creationId="{8D80BE4D-E0DB-4D1A-9E48-C048AF9777CD}"/>
          </ac:graphicFrameMkLst>
        </pc:graphicFrameChg>
        <pc:picChg chg="add del mod ord">
          <ac:chgData name="Mathias Iversen" userId="dea6d89c-6f8a-44b0-80c2-5d37afda12c9" providerId="ADAL" clId="{F082386D-99D1-44D0-9293-7788FBBA0D48}" dt="2022-09-29T16:02:00.538" v="117" actId="478"/>
          <ac:picMkLst>
            <pc:docMk/>
            <pc:sldMk cId="3231943566" sldId="262"/>
            <ac:picMk id="7" creationId="{3EF4C7E5-34A6-7AAE-4772-A81B93DDC186}"/>
          </ac:picMkLst>
        </pc:picChg>
        <pc:picChg chg="add mod ord">
          <ac:chgData name="Mathias Iversen" userId="dea6d89c-6f8a-44b0-80c2-5d37afda12c9" providerId="ADAL" clId="{F082386D-99D1-44D0-9293-7788FBBA0D48}" dt="2022-09-29T16:02:16.028" v="121" actId="167"/>
          <ac:picMkLst>
            <pc:docMk/>
            <pc:sldMk cId="3231943566" sldId="262"/>
            <ac:picMk id="9" creationId="{86A304AC-F2B0-42D1-7340-31A8895F0A01}"/>
          </ac:picMkLst>
        </pc:picChg>
      </pc:sldChg>
      <pc:sldChg chg="addSp modSp mod">
        <pc:chgData name="Mathias Iversen" userId="dea6d89c-6f8a-44b0-80c2-5d37afda12c9" providerId="ADAL" clId="{F082386D-99D1-44D0-9293-7788FBBA0D48}" dt="2022-09-29T16:06:56.568" v="220" actId="1076"/>
        <pc:sldMkLst>
          <pc:docMk/>
          <pc:sldMk cId="1774366261" sldId="263"/>
        </pc:sldMkLst>
        <pc:spChg chg="mod">
          <ac:chgData name="Mathias Iversen" userId="dea6d89c-6f8a-44b0-80c2-5d37afda12c9" providerId="ADAL" clId="{F082386D-99D1-44D0-9293-7788FBBA0D48}" dt="2022-09-29T16:03:23.730" v="163" actId="13926"/>
          <ac:spMkLst>
            <pc:docMk/>
            <pc:sldMk cId="1774366261" sldId="263"/>
            <ac:spMk id="3" creationId="{323EC9A4-C2EE-47DD-98D9-FB2B5579D56F}"/>
          </ac:spMkLst>
        </pc:spChg>
        <pc:spChg chg="mod">
          <ac:chgData name="Mathias Iversen" userId="dea6d89c-6f8a-44b0-80c2-5d37afda12c9" providerId="ADAL" clId="{F082386D-99D1-44D0-9293-7788FBBA0D48}" dt="2022-09-29T16:03:00.329" v="138" actId="13926"/>
          <ac:spMkLst>
            <pc:docMk/>
            <pc:sldMk cId="1774366261" sldId="263"/>
            <ac:spMk id="4" creationId="{20706897-990D-4782-B6D1-23876FEFD5AF}"/>
          </ac:spMkLst>
        </pc:spChg>
        <pc:graphicFrameChg chg="add mod">
          <ac:chgData name="Mathias Iversen" userId="dea6d89c-6f8a-44b0-80c2-5d37afda12c9" providerId="ADAL" clId="{F082386D-99D1-44D0-9293-7788FBBA0D48}" dt="2022-09-29T16:06:56.568" v="220" actId="1076"/>
          <ac:graphicFrameMkLst>
            <pc:docMk/>
            <pc:sldMk cId="1774366261" sldId="263"/>
            <ac:graphicFrameMk id="8" creationId="{35DCA5E5-2128-49B8-B0EF-A833323B50E7}"/>
          </ac:graphicFrameMkLst>
        </pc:graphicFrameChg>
        <pc:picChg chg="add mod ord">
          <ac:chgData name="Mathias Iversen" userId="dea6d89c-6f8a-44b0-80c2-5d37afda12c9" providerId="ADAL" clId="{F082386D-99D1-44D0-9293-7788FBBA0D48}" dt="2022-09-29T16:02:55.618" v="125" actId="167"/>
          <ac:picMkLst>
            <pc:docMk/>
            <pc:sldMk cId="1774366261" sldId="263"/>
            <ac:picMk id="7" creationId="{660D34CA-5A1A-917D-5A72-76B600616459}"/>
          </ac:picMkLst>
        </pc:picChg>
      </pc:sldChg>
      <pc:sldChg chg="addSp delSp modSp mod">
        <pc:chgData name="Mathias Iversen" userId="dea6d89c-6f8a-44b0-80c2-5d37afda12c9" providerId="ADAL" clId="{F082386D-99D1-44D0-9293-7788FBBA0D48}" dt="2022-09-29T16:03:58.988" v="187" actId="14100"/>
        <pc:sldMkLst>
          <pc:docMk/>
          <pc:sldMk cId="3510272984" sldId="264"/>
        </pc:sldMkLst>
        <pc:graphicFrameChg chg="del">
          <ac:chgData name="Mathias Iversen" userId="dea6d89c-6f8a-44b0-80c2-5d37afda12c9" providerId="ADAL" clId="{F082386D-99D1-44D0-9293-7788FBBA0D48}" dt="2022-09-29T16:03:56.137" v="184"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F082386D-99D1-44D0-9293-7788FBBA0D48}" dt="2022-09-29T16:03:58.988" v="187" actId="14100"/>
          <ac:graphicFrameMkLst>
            <pc:docMk/>
            <pc:sldMk cId="3510272984" sldId="264"/>
            <ac:graphicFrameMk id="7" creationId="{B23C0E3B-5C9F-4D6C-AE08-0774CA0AD66B}"/>
          </ac:graphicFrameMkLst>
        </pc:graphicFrameChg>
      </pc:sldChg>
      <pc:sldChg chg="addSp delSp modSp mod">
        <pc:chgData name="Mathias Iversen" userId="dea6d89c-6f8a-44b0-80c2-5d37afda12c9" providerId="ADAL" clId="{F082386D-99D1-44D0-9293-7788FBBA0D48}" dt="2022-09-29T16:04:09.568" v="190"/>
        <pc:sldMkLst>
          <pc:docMk/>
          <pc:sldMk cId="2759248883" sldId="265"/>
        </pc:sldMkLst>
        <pc:graphicFrameChg chg="del">
          <ac:chgData name="Mathias Iversen" userId="dea6d89c-6f8a-44b0-80c2-5d37afda12c9" providerId="ADAL" clId="{F082386D-99D1-44D0-9293-7788FBBA0D48}" dt="2022-09-29T16:04:08.498" v="188"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F082386D-99D1-44D0-9293-7788FBBA0D48}" dt="2022-09-29T16:04:09.568" v="190"/>
          <ac:graphicFrameMkLst>
            <pc:docMk/>
            <pc:sldMk cId="2759248883" sldId="265"/>
            <ac:graphicFrameMk id="7" creationId="{E0458A7C-0B0E-422F-8E2E-8FB51D3F2D9E}"/>
          </ac:graphicFrameMkLst>
        </pc:graphicFrameChg>
      </pc:sldChg>
      <pc:sldChg chg="addSp modSp mod">
        <pc:chgData name="Mathias Iversen" userId="dea6d89c-6f8a-44b0-80c2-5d37afda12c9" providerId="ADAL" clId="{F082386D-99D1-44D0-9293-7788FBBA0D48}" dt="2022-09-29T16:04:32.498" v="206" actId="1076"/>
        <pc:sldMkLst>
          <pc:docMk/>
          <pc:sldMk cId="147554788" sldId="266"/>
        </pc:sldMkLst>
        <pc:spChg chg="mod">
          <ac:chgData name="Mathias Iversen" userId="dea6d89c-6f8a-44b0-80c2-5d37afda12c9" providerId="ADAL" clId="{F082386D-99D1-44D0-9293-7788FBBA0D48}" dt="2022-09-29T16:04:20.719" v="203" actId="13926"/>
          <ac:spMkLst>
            <pc:docMk/>
            <pc:sldMk cId="147554788" sldId="266"/>
            <ac:spMk id="3" creationId="{2AE985C2-CF26-42E7-B7DC-DBC85F75C02D}"/>
          </ac:spMkLst>
        </pc:spChg>
        <pc:graphicFrameChg chg="add mod modGraphic">
          <ac:chgData name="Mathias Iversen" userId="dea6d89c-6f8a-44b0-80c2-5d37afda12c9" providerId="ADAL" clId="{F082386D-99D1-44D0-9293-7788FBBA0D48}" dt="2022-09-29T16:04:32.498" v="206" actId="1076"/>
          <ac:graphicFrameMkLst>
            <pc:docMk/>
            <pc:sldMk cId="147554788" sldId="266"/>
            <ac:graphicFrameMk id="4" creationId="{6218E7C2-C98D-0436-5555-60490D41F577}"/>
          </ac:graphicFrameMkLst>
        </pc:graphicFrameChg>
      </pc:sldChg>
    </pc:docChg>
  </pc:docChgLst>
  <pc:docChgLst>
    <pc:chgData name="Andreas Benedictow" userId="e251fadf-16f4-4c88-b2c0-d8c4cd891c2a" providerId="ADAL" clId="{6E9B6516-0293-44A1-8DF0-516A22DE9923}"/>
    <pc:docChg chg="undo custSel addSld delSld modSld">
      <pc:chgData name="Andreas Benedictow" userId="e251fadf-16f4-4c88-b2c0-d8c4cd891c2a" providerId="ADAL" clId="{6E9B6516-0293-44A1-8DF0-516A22DE9923}" dt="2022-10-01T14:40:25.899" v="126"/>
      <pc:docMkLst>
        <pc:docMk/>
      </pc:docMkLst>
      <pc:sldChg chg="del">
        <pc:chgData name="Andreas Benedictow" userId="e251fadf-16f4-4c88-b2c0-d8c4cd891c2a" providerId="ADAL" clId="{6E9B6516-0293-44A1-8DF0-516A22DE9923}" dt="2022-10-01T14:40:23.541" v="125" actId="47"/>
        <pc:sldMkLst>
          <pc:docMk/>
          <pc:sldMk cId="4115640021" sldId="257"/>
        </pc:sldMkLst>
      </pc:sldChg>
      <pc:sldChg chg="modSp mod">
        <pc:chgData name="Andreas Benedictow" userId="e251fadf-16f4-4c88-b2c0-d8c4cd891c2a" providerId="ADAL" clId="{6E9B6516-0293-44A1-8DF0-516A22DE9923}" dt="2022-09-30T20:06:31.241" v="124" actId="20577"/>
        <pc:sldMkLst>
          <pc:docMk/>
          <pc:sldMk cId="896002109" sldId="259"/>
        </pc:sldMkLst>
        <pc:spChg chg="mod">
          <ac:chgData name="Andreas Benedictow" userId="e251fadf-16f4-4c88-b2c0-d8c4cd891c2a" providerId="ADAL" clId="{6E9B6516-0293-44A1-8DF0-516A22DE9923}" dt="2022-09-30T20:06:31.241" v="124" actId="20577"/>
          <ac:spMkLst>
            <pc:docMk/>
            <pc:sldMk cId="896002109" sldId="259"/>
            <ac:spMk id="5" creationId="{1E8A7A64-34DF-43BB-954C-68720DEF1ED4}"/>
          </ac:spMkLst>
        </pc:spChg>
        <pc:spChg chg="mod">
          <ac:chgData name="Andreas Benedictow" userId="e251fadf-16f4-4c88-b2c0-d8c4cd891c2a" providerId="ADAL" clId="{6E9B6516-0293-44A1-8DF0-516A22DE9923}" dt="2022-09-30T17:21:35.453" v="43" actId="20577"/>
          <ac:spMkLst>
            <pc:docMk/>
            <pc:sldMk cId="896002109" sldId="259"/>
            <ac:spMk id="6" creationId="{3D22DDDA-9DE4-498E-ACF4-7CCFECE49DE6}"/>
          </ac:spMkLst>
        </pc:spChg>
      </pc:sldChg>
      <pc:sldChg chg="modSp mod">
        <pc:chgData name="Andreas Benedictow" userId="e251fadf-16f4-4c88-b2c0-d8c4cd891c2a" providerId="ADAL" clId="{6E9B6516-0293-44A1-8DF0-516A22DE9923}" dt="2022-09-30T18:09:11.860" v="117" actId="14100"/>
        <pc:sldMkLst>
          <pc:docMk/>
          <pc:sldMk cId="3970472295" sldId="260"/>
        </pc:sldMkLst>
        <pc:picChg chg="mod">
          <ac:chgData name="Andreas Benedictow" userId="e251fadf-16f4-4c88-b2c0-d8c4cd891c2a" providerId="ADAL" clId="{6E9B6516-0293-44A1-8DF0-516A22DE9923}" dt="2022-09-30T18:09:11.860" v="117" actId="14100"/>
          <ac:picMkLst>
            <pc:docMk/>
            <pc:sldMk cId="3970472295" sldId="260"/>
            <ac:picMk id="6" creationId="{31131219-096A-BB7C-ADF4-7E0CE3B51C63}"/>
          </ac:picMkLst>
        </pc:picChg>
        <pc:picChg chg="mod">
          <ac:chgData name="Andreas Benedictow" userId="e251fadf-16f4-4c88-b2c0-d8c4cd891c2a" providerId="ADAL" clId="{6E9B6516-0293-44A1-8DF0-516A22DE9923}" dt="2022-09-30T18:07:58.565" v="101" actId="1076"/>
          <ac:picMkLst>
            <pc:docMk/>
            <pc:sldMk cId="3970472295" sldId="260"/>
            <ac:picMk id="7" creationId="{20707C15-24D1-8AB0-B6F5-4677F3237B86}"/>
          </ac:picMkLst>
        </pc:picChg>
      </pc:sldChg>
      <pc:sldChg chg="modSp mod">
        <pc:chgData name="Andreas Benedictow" userId="e251fadf-16f4-4c88-b2c0-d8c4cd891c2a" providerId="ADAL" clId="{6E9B6516-0293-44A1-8DF0-516A22DE9923}" dt="2022-09-30T18:09:18.517" v="118" actId="14100"/>
        <pc:sldMkLst>
          <pc:docMk/>
          <pc:sldMk cId="4227913639" sldId="261"/>
        </pc:sldMkLst>
        <pc:picChg chg="mod">
          <ac:chgData name="Andreas Benedictow" userId="e251fadf-16f4-4c88-b2c0-d8c4cd891c2a" providerId="ADAL" clId="{6E9B6516-0293-44A1-8DF0-516A22DE9923}" dt="2022-09-30T18:09:18.517" v="118" actId="14100"/>
          <ac:picMkLst>
            <pc:docMk/>
            <pc:sldMk cId="4227913639" sldId="261"/>
            <ac:picMk id="6" creationId="{FC3FC132-6C10-3841-7F81-3D129CA42E2D}"/>
          </ac:picMkLst>
        </pc:picChg>
        <pc:picChg chg="mod">
          <ac:chgData name="Andreas Benedictow" userId="e251fadf-16f4-4c88-b2c0-d8c4cd891c2a" providerId="ADAL" clId="{6E9B6516-0293-44A1-8DF0-516A22DE9923}" dt="2022-09-30T18:08:16.014" v="105" actId="1076"/>
          <ac:picMkLst>
            <pc:docMk/>
            <pc:sldMk cId="4227913639" sldId="261"/>
            <ac:picMk id="7" creationId="{354548B9-A4BD-46D5-65D4-4325B10727D7}"/>
          </ac:picMkLst>
        </pc:picChg>
      </pc:sldChg>
      <pc:sldChg chg="modSp mod">
        <pc:chgData name="Andreas Benedictow" userId="e251fadf-16f4-4c88-b2c0-d8c4cd891c2a" providerId="ADAL" clId="{6E9B6516-0293-44A1-8DF0-516A22DE9923}" dt="2022-09-30T18:08:36.396" v="109" actId="1076"/>
        <pc:sldMkLst>
          <pc:docMk/>
          <pc:sldMk cId="3231943566" sldId="262"/>
        </pc:sldMkLst>
        <pc:graphicFrameChg chg="mod">
          <ac:chgData name="Andreas Benedictow" userId="e251fadf-16f4-4c88-b2c0-d8c4cd891c2a" providerId="ADAL" clId="{6E9B6516-0293-44A1-8DF0-516A22DE9923}" dt="2022-09-30T18:08:36.396" v="109" actId="1076"/>
          <ac:graphicFrameMkLst>
            <pc:docMk/>
            <pc:sldMk cId="3231943566" sldId="262"/>
            <ac:graphicFrameMk id="10" creationId="{8D80BE4D-E0DB-4D1A-9E48-C048AF9777CD}"/>
          </ac:graphicFrameMkLst>
        </pc:graphicFrameChg>
        <pc:picChg chg="mod">
          <ac:chgData name="Andreas Benedictow" userId="e251fadf-16f4-4c88-b2c0-d8c4cd891c2a" providerId="ADAL" clId="{6E9B6516-0293-44A1-8DF0-516A22DE9923}" dt="2022-09-30T18:08:28.192" v="107" actId="14100"/>
          <ac:picMkLst>
            <pc:docMk/>
            <pc:sldMk cId="3231943566" sldId="262"/>
            <ac:picMk id="9" creationId="{86A304AC-F2B0-42D1-7340-31A8895F0A01}"/>
          </ac:picMkLst>
        </pc:picChg>
      </pc:sldChg>
      <pc:sldChg chg="modSp mod">
        <pc:chgData name="Andreas Benedictow" userId="e251fadf-16f4-4c88-b2c0-d8c4cd891c2a" providerId="ADAL" clId="{6E9B6516-0293-44A1-8DF0-516A22DE9923}" dt="2022-09-30T18:08:47.104" v="111" actId="14100"/>
        <pc:sldMkLst>
          <pc:docMk/>
          <pc:sldMk cId="1774366261" sldId="263"/>
        </pc:sldMkLst>
        <pc:picChg chg="mod">
          <ac:chgData name="Andreas Benedictow" userId="e251fadf-16f4-4c88-b2c0-d8c4cd891c2a" providerId="ADAL" clId="{6E9B6516-0293-44A1-8DF0-516A22DE9923}" dt="2022-09-30T18:08:47.104" v="111" actId="14100"/>
          <ac:picMkLst>
            <pc:docMk/>
            <pc:sldMk cId="1774366261" sldId="263"/>
            <ac:picMk id="7" creationId="{660D34CA-5A1A-917D-5A72-76B600616459}"/>
          </ac:picMkLst>
        </pc:picChg>
      </pc:sldChg>
      <pc:sldChg chg="add del">
        <pc:chgData name="Andreas Benedictow" userId="e251fadf-16f4-4c88-b2c0-d8c4cd891c2a" providerId="ADAL" clId="{6E9B6516-0293-44A1-8DF0-516A22DE9923}" dt="2022-09-30T17:21:50.484" v="45"/>
        <pc:sldMkLst>
          <pc:docMk/>
          <pc:sldMk cId="4159957464" sldId="267"/>
        </pc:sldMkLst>
      </pc:sldChg>
      <pc:sldChg chg="add">
        <pc:chgData name="Andreas Benedictow" userId="e251fadf-16f4-4c88-b2c0-d8c4cd891c2a" providerId="ADAL" clId="{6E9B6516-0293-44A1-8DF0-516A22DE9923}" dt="2022-10-01T14:40:25.899" v="126"/>
        <pc:sldMkLst>
          <pc:docMk/>
          <pc:sldMk cId="3836130264" sldId="2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Kristiansund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krsund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krsund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krsund 2021'!$K$4:$K$24</c:f>
              <c:numCache>
                <c:formatCode>0.0\ %</c:formatCode>
                <c:ptCount val="21"/>
                <c:pt idx="0">
                  <c:v>0.67</c:v>
                </c:pt>
                <c:pt idx="1">
                  <c:v>0.626</c:v>
                </c:pt>
                <c:pt idx="2">
                  <c:v>0.48299999999999998</c:v>
                </c:pt>
                <c:pt idx="3">
                  <c:v>0.44700000000000001</c:v>
                </c:pt>
                <c:pt idx="4">
                  <c:v>0.52300000000000002</c:v>
                </c:pt>
                <c:pt idx="5">
                  <c:v>0.52100000000000002</c:v>
                </c:pt>
                <c:pt idx="6">
                  <c:v>0.54400000000000004</c:v>
                </c:pt>
                <c:pt idx="7">
                  <c:v>0.59799999999999998</c:v>
                </c:pt>
                <c:pt idx="8">
                  <c:v>0.55700000000000005</c:v>
                </c:pt>
                <c:pt idx="9">
                  <c:v>0.495</c:v>
                </c:pt>
                <c:pt idx="10">
                  <c:v>0.54</c:v>
                </c:pt>
                <c:pt idx="11">
                  <c:v>0.52700000000000002</c:v>
                </c:pt>
                <c:pt idx="12">
                  <c:v>0.53800000000000003</c:v>
                </c:pt>
                <c:pt idx="13">
                  <c:v>0.53</c:v>
                </c:pt>
                <c:pt idx="14">
                  <c:v>0.55800000000000005</c:v>
                </c:pt>
                <c:pt idx="15">
                  <c:v>0.55000000000000004</c:v>
                </c:pt>
                <c:pt idx="16">
                  <c:v>0.61399999999999999</c:v>
                </c:pt>
                <c:pt idx="17">
                  <c:v>0.60159362549800799</c:v>
                </c:pt>
                <c:pt idx="18">
                  <c:v>0.6484375</c:v>
                </c:pt>
                <c:pt idx="19">
                  <c:v>0.54990583804143101</c:v>
                </c:pt>
                <c:pt idx="20">
                  <c:v>0.54151624548736499</c:v>
                </c:pt>
              </c:numCache>
            </c:numRef>
          </c:val>
          <c:extLst>
            <c:ext xmlns:c16="http://schemas.microsoft.com/office/drawing/2014/chart" uri="{C3380CC4-5D6E-409C-BE32-E72D297353CC}">
              <c16:uniqueId val="{00000000-ED8F-41A4-A96F-30207393F76D}"/>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1"/>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Kristiansund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krsund 2021'!$F$3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krsund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krsund 2021'!$F$4:$F$24</c:f>
              <c:numCache>
                <c:formatCode>0</c:formatCode>
                <c:ptCount val="21"/>
                <c:pt idx="0">
                  <c:v>1100000</c:v>
                </c:pt>
                <c:pt idx="1">
                  <c:v>1150000</c:v>
                </c:pt>
                <c:pt idx="2">
                  <c:v>1175000</c:v>
                </c:pt>
                <c:pt idx="3">
                  <c:v>1225000</c:v>
                </c:pt>
                <c:pt idx="4">
                  <c:v>1350000</c:v>
                </c:pt>
                <c:pt idx="5">
                  <c:v>1375000</c:v>
                </c:pt>
                <c:pt idx="6">
                  <c:v>1550000</c:v>
                </c:pt>
                <c:pt idx="7">
                  <c:v>1650000</c:v>
                </c:pt>
                <c:pt idx="8">
                  <c:v>1700000</c:v>
                </c:pt>
                <c:pt idx="9">
                  <c:v>1600000</c:v>
                </c:pt>
                <c:pt idx="10">
                  <c:v>1675000</c:v>
                </c:pt>
                <c:pt idx="11">
                  <c:v>1700000</c:v>
                </c:pt>
                <c:pt idx="12">
                  <c:v>1825000</c:v>
                </c:pt>
                <c:pt idx="13">
                  <c:v>1850000</c:v>
                </c:pt>
                <c:pt idx="14">
                  <c:v>1800000</c:v>
                </c:pt>
                <c:pt idx="15">
                  <c:v>1863597.0357845337</c:v>
                </c:pt>
                <c:pt idx="16">
                  <c:v>1924299.552148724</c:v>
                </c:pt>
                <c:pt idx="17">
                  <c:v>2033133.1307153499</c:v>
                </c:pt>
                <c:pt idx="18">
                  <c:v>2200561.6292618099</c:v>
                </c:pt>
                <c:pt idx="19">
                  <c:v>2250000</c:v>
                </c:pt>
                <c:pt idx="20">
                  <c:v>2290000</c:v>
                </c:pt>
              </c:numCache>
            </c:numRef>
          </c:val>
          <c:extLst>
            <c:ext xmlns:c16="http://schemas.microsoft.com/office/drawing/2014/chart" uri="{C3380CC4-5D6E-409C-BE32-E72D297353CC}">
              <c16:uniqueId val="{00000000-CD39-4832-ABC4-CA020BB942D1}"/>
            </c:ext>
          </c:extLst>
        </c:ser>
        <c:ser>
          <c:idx val="2"/>
          <c:order val="2"/>
          <c:tx>
            <c:strRef>
              <c:f>'[Resultater del III NBBL - 2024.xlsx]Grafer res krsund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krsund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krsund 2021'!$H$4:$H$24</c:f>
              <c:numCache>
                <c:formatCode>General</c:formatCode>
                <c:ptCount val="21"/>
                <c:pt idx="0">
                  <c:v>1050000</c:v>
                </c:pt>
                <c:pt idx="1">
                  <c:v>1120000</c:v>
                </c:pt>
                <c:pt idx="2">
                  <c:v>1300000</c:v>
                </c:pt>
                <c:pt idx="3">
                  <c:v>1400000</c:v>
                </c:pt>
                <c:pt idx="4">
                  <c:v>1426317</c:v>
                </c:pt>
                <c:pt idx="5">
                  <c:v>1476317</c:v>
                </c:pt>
                <c:pt idx="6">
                  <c:v>1625208</c:v>
                </c:pt>
                <c:pt idx="7">
                  <c:v>1650000</c:v>
                </c:pt>
                <c:pt idx="8">
                  <c:v>1800000</c:v>
                </c:pt>
                <c:pt idx="9">
                  <c:v>1850000</c:v>
                </c:pt>
                <c:pt idx="10">
                  <c:v>1843000</c:v>
                </c:pt>
                <c:pt idx="11">
                  <c:v>1900000</c:v>
                </c:pt>
                <c:pt idx="12">
                  <c:v>1970000</c:v>
                </c:pt>
                <c:pt idx="13">
                  <c:v>2025000</c:v>
                </c:pt>
                <c:pt idx="14">
                  <c:v>1850000</c:v>
                </c:pt>
                <c:pt idx="15">
                  <c:v>2008432</c:v>
                </c:pt>
                <c:pt idx="16">
                  <c:v>1900000</c:v>
                </c:pt>
                <c:pt idx="17">
                  <c:v>2039370</c:v>
                </c:pt>
                <c:pt idx="18">
                  <c:v>2095000</c:v>
                </c:pt>
                <c:pt idx="19">
                  <c:v>2350000</c:v>
                </c:pt>
                <c:pt idx="20">
                  <c:v>2500000</c:v>
                </c:pt>
              </c:numCache>
            </c:numRef>
          </c:val>
          <c:extLst>
            <c:ext xmlns:c16="http://schemas.microsoft.com/office/drawing/2014/chart" uri="{C3380CC4-5D6E-409C-BE32-E72D297353CC}">
              <c16:uniqueId val="{00000001-CD39-4832-ABC4-CA020BB942D1}"/>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krsund 2021'!$G$3</c15:sqref>
                        </c15:formulaRef>
                      </c:ext>
                    </c:extLst>
                    <c:strCache>
                      <c:ptCount val="1"/>
                      <c:pt idx="0">
                        <c:v>Estimert Maksimalt boliglån med maks BSU</c:v>
                      </c:pt>
                    </c:strCache>
                  </c:strRef>
                </c:tx>
                <c:spPr>
                  <a:solidFill>
                    <a:schemeClr val="accent2"/>
                  </a:solidFill>
                  <a:ln>
                    <a:noFill/>
                  </a:ln>
                  <a:effectLst/>
                </c:spPr>
                <c:invertIfNegative val="0"/>
                <c:cat>
                  <c:numRef>
                    <c:extLst>
                      <c:ext uri="{02D57815-91ED-43cb-92C2-25804820EDAC}">
                        <c15:formulaRef>
                          <c15:sqref>'[Resultater del III NBBL - 2024.xlsx]Grafer res krsund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krsund 2021'!$G$4:$G$24</c15:sqref>
                        </c15:formulaRef>
                      </c:ext>
                    </c:extLst>
                    <c:numCache>
                      <c:formatCode>General</c:formatCode>
                      <c:ptCount val="21"/>
                    </c:numCache>
                  </c:numRef>
                </c:val>
                <c:extLst>
                  <c:ext xmlns:c16="http://schemas.microsoft.com/office/drawing/2014/chart" uri="{C3380CC4-5D6E-409C-BE32-E72D297353CC}">
                    <c16:uniqueId val="{00000003-CD39-4832-ABC4-CA020BB942D1}"/>
                  </c:ext>
                </c:extLst>
              </c15:ser>
            </c15:filteredBarSeries>
          </c:ext>
        </c:extLst>
      </c:barChart>
      <c:lineChart>
        <c:grouping val="standard"/>
        <c:varyColors val="0"/>
        <c:ser>
          <c:idx val="3"/>
          <c:order val="3"/>
          <c:tx>
            <c:strRef>
              <c:f>'[Resultater del III NBBL - 2024.xlsx]Grafer res krsund 2021'!$I$3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krsund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krsund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CD39-4832-ABC4-CA020BB942D1}"/>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2848908064219071"/>
          <c:w val="0.93122681029323762"/>
          <c:h val="5.303853222513510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dirty="0"/>
              <a:t>2023</a:t>
            </a:r>
            <a:endParaRPr lang="en-US" dirty="0"/>
          </a:p>
        </c:rich>
      </c:tx>
      <c:layout>
        <c:manualLayout>
          <c:xMode val="edge"/>
          <c:yMode val="edge"/>
          <c:x val="0.42812249959924931"/>
          <c:y val="0.22119597133369018"/>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837496391528046"/>
          <c:y val="0.28548079471575349"/>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4C0D-4D15-A8CC-4DCD775FD21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4C0D-4D15-A8CC-4DCD775FD21D}"/>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6="http://schemas.microsoft.com/office/drawing/2014/chart" uri="{C3380CC4-5D6E-409C-BE32-E72D297353CC}">
                  <c16:uniqueId val="{00000001-4C0D-4D15-A8CC-4DCD775FD21D}"/>
                </c:ext>
              </c:extLst>
            </c:dLbl>
            <c:dLbl>
              <c:idx val="1"/>
              <c:delete val="1"/>
              <c:extLst>
                <c:ext xmlns:c15="http://schemas.microsoft.com/office/drawing/2012/chart" uri="{CE6537A1-D6FC-4f65-9D91-7224C49458BB}"/>
                <c:ext xmlns:c16="http://schemas.microsoft.com/office/drawing/2014/chart" uri="{C3380CC4-5D6E-409C-BE32-E72D297353CC}">
                  <c16:uniqueId val="{00000003-4C0D-4D15-A8CC-4DCD775FD21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0.54200000000000004</c:v>
                </c:pt>
                <c:pt idx="1">
                  <c:v>0.45799999999999996</c:v>
                </c:pt>
              </c:numCache>
            </c:numRef>
          </c:val>
          <c:extLst>
            <c:ext xmlns:c16="http://schemas.microsoft.com/office/drawing/2014/chart" uri="{C3380CC4-5D6E-409C-BE32-E72D297353CC}">
              <c16:uniqueId val="{00000004-4C0D-4D15-A8CC-4DCD775FD21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2144467255669978"/>
          <c:y val="0.88357949496156862"/>
          <c:w val="0.55711031163124214"/>
          <c:h val="9.99202270022502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FF42837-96B0-42BA-AB38-214336C8CA56}" type="slidenum">
              <a:rPr lang="en-US" smtClean="0"/>
              <a:t>10</a:t>
            </a:fld>
            <a:endParaRPr lang="en-US"/>
          </a:p>
        </p:txBody>
      </p:sp>
    </p:spTree>
    <p:extLst>
      <p:ext uri="{BB962C8B-B14F-4D97-AF65-F5344CB8AC3E}">
        <p14:creationId xmlns:p14="http://schemas.microsoft.com/office/powerpoint/2010/main" val="3259108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Kristiansund</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96654"/>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4073463203"/>
              </p:ext>
            </p:extLst>
          </p:nvPr>
        </p:nvGraphicFramePr>
        <p:xfrm>
          <a:off x="279330" y="3867912"/>
          <a:ext cx="2913283" cy="2309052"/>
        </p:xfrm>
        <a:graphic>
          <a:graphicData uri="http://schemas.openxmlformats.org/drawingml/2006/chart">
            <c:chart xmlns:c="http://schemas.openxmlformats.org/drawingml/2006/chart" xmlns:r="http://schemas.openxmlformats.org/officeDocument/2006/relationships" r:id="rId3"/>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Kristiansund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Kristiansund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4DB30BA8-57DB-BB28-34D3-53CE8F963323}"/>
              </a:ext>
            </a:extLst>
          </p:cNvPr>
          <p:cNvPicPr>
            <a:picLocks noChangeAspect="1"/>
          </p:cNvPicPr>
          <p:nvPr/>
        </p:nvPicPr>
        <p:blipFill>
          <a:blip r:embed="rId4"/>
          <a:stretch>
            <a:fillRect/>
          </a:stretch>
        </p:blipFill>
        <p:spPr>
          <a:xfrm>
            <a:off x="3471942" y="909290"/>
            <a:ext cx="5248116" cy="5267674"/>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a:t>
            </a:r>
            <a:r>
              <a:rPr lang="nb-NO" sz="1200" dirty="0" err="1">
                <a:latin typeface="Poppins" panose="00000500000000000000" pitchFamily="2" charset="0"/>
                <a:cs typeface="Poppins" panose="00000500000000000000" pitchFamily="2" charset="0"/>
              </a:rPr>
              <a:t>førstehjemindeksen</a:t>
            </a:r>
            <a:r>
              <a:rPr lang="nb-NO" sz="1200" dirty="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Kristiansund: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60093"/>
                </a:solidFill>
                <a:latin typeface="Poppins" panose="00000500000000000000" pitchFamily="2" charset="0"/>
                <a:cs typeface="Poppins" panose="00000500000000000000" pitchFamily="2" charset="0"/>
              </a:rPr>
              <a:t>60 %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7008388" y="2697467"/>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60093"/>
                </a:solidFill>
                <a:latin typeface="Poppins" panose="00000500000000000000" pitchFamily="2" charset="0"/>
                <a:cs typeface="Poppins" panose="00000500000000000000" pitchFamily="2" charset="0"/>
              </a:rPr>
              <a:t>54,2 %</a:t>
            </a:r>
            <a:endParaRPr lang="nb-NO" sz="2000" b="1" dirty="0">
              <a:latin typeface="Poppins" panose="00000500000000000000" pitchFamily="2" charset="0"/>
              <a:cs typeface="Poppins" panose="00000500000000000000" pitchFamily="2" charset="0"/>
            </a:endParaRP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1 815 000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1777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2 633 500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33197" y="4065048"/>
            <a:ext cx="121304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304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405</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554</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Kristiansund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D6B68881-25C4-1434-C256-D01F2A76D7B2}"/>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i Kristiansund i 2023. Gjennomsnittlig utlånsrente for nye nedbetalingslån med pant i bolig økte fra en bunn på 1,8 % i 2021 til 4,9 % i 2023. Andelen boliger en typisk førstehjemkjøper har råd til falt fra 55,0 % i 2022 til 54,2 %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B23C0E3B-5C9F-4D6C-AE08-0774CA0AD66B}"/>
              </a:ext>
            </a:extLst>
          </p:cNvPr>
          <p:cNvGraphicFramePr>
            <a:graphicFrameLocks/>
          </p:cNvGraphicFramePr>
          <p:nvPr>
            <p:extLst>
              <p:ext uri="{D42A27DB-BD31-4B8C-83A1-F6EECF244321}">
                <p14:modId xmlns:p14="http://schemas.microsoft.com/office/powerpoint/2010/main" val="3954208596"/>
              </p:ext>
            </p:extLst>
          </p:nvPr>
        </p:nvGraphicFramePr>
        <p:xfrm>
          <a:off x="1726406" y="846035"/>
          <a:ext cx="8739188" cy="53309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E0458A7C-0B0E-422F-8E2E-8FB51D3F2D9E}"/>
              </a:ext>
            </a:extLst>
          </p:cNvPr>
          <p:cNvGraphicFramePr>
            <a:graphicFrameLocks/>
          </p:cNvGraphicFramePr>
          <p:nvPr>
            <p:extLst>
              <p:ext uri="{D42A27DB-BD31-4B8C-83A1-F6EECF244321}">
                <p14:modId xmlns:p14="http://schemas.microsoft.com/office/powerpoint/2010/main" val="2688602498"/>
              </p:ext>
            </p:extLst>
          </p:nvPr>
        </p:nvGraphicFramePr>
        <p:xfrm>
          <a:off x="1382538" y="1073184"/>
          <a:ext cx="9426923" cy="5103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p>
          <a:p>
            <a:r>
              <a:rPr lang="nb-NO"/>
              <a:t>|</a:t>
            </a:r>
            <a:fld id="{24D30786-8B39-469D-81D3-C60E056D83AF}" type="slidenum">
              <a:rPr lang="nb-NO" smtClean="0"/>
              <a:pPr/>
              <a:t>7</a:t>
            </a:fld>
            <a:r>
              <a:rPr lang="nb-NO"/>
              <a:t>|</a:t>
            </a:r>
            <a:endParaRPr lang="nb-NO" dirty="0"/>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Calibri" panose="020F0502020204030204" pitchFamily="34" charset="0"/>
                <a:cs typeface="Calibri" panose="020F0502020204030204" pitchFamily="34" charset="0"/>
              </a:rPr>
              <a:t>Tabell 1: Maksimalt boliglån og estimert kjøpekraft Kristiansund</a:t>
            </a:r>
          </a:p>
        </p:txBody>
      </p:sp>
      <p:graphicFrame>
        <p:nvGraphicFramePr>
          <p:cNvPr id="5" name="Tabell 4">
            <a:extLst>
              <a:ext uri="{FF2B5EF4-FFF2-40B4-BE49-F238E27FC236}">
                <a16:creationId xmlns:a16="http://schemas.microsoft.com/office/drawing/2014/main" id="{C4CBC234-6A44-ECDC-649A-FAE9046D986E}"/>
              </a:ext>
            </a:extLst>
          </p:cNvPr>
          <p:cNvGraphicFramePr>
            <a:graphicFrameLocks noGrp="1"/>
          </p:cNvGraphicFramePr>
          <p:nvPr>
            <p:extLst>
              <p:ext uri="{D42A27DB-BD31-4B8C-83A1-F6EECF244321}">
                <p14:modId xmlns:p14="http://schemas.microsoft.com/office/powerpoint/2010/main" val="2006640113"/>
              </p:ext>
            </p:extLst>
          </p:nvPr>
        </p:nvGraphicFramePr>
        <p:xfrm>
          <a:off x="2230653" y="1268405"/>
          <a:ext cx="7730692" cy="4908559"/>
        </p:xfrm>
        <a:graphic>
          <a:graphicData uri="http://schemas.openxmlformats.org/drawingml/2006/table">
            <a:tbl>
              <a:tblPr/>
              <a:tblGrid>
                <a:gridCol w="985586">
                  <a:extLst>
                    <a:ext uri="{9D8B030D-6E8A-4147-A177-3AD203B41FA5}">
                      <a16:colId xmlns:a16="http://schemas.microsoft.com/office/drawing/2014/main" val="1660543495"/>
                    </a:ext>
                  </a:extLst>
                </a:gridCol>
                <a:gridCol w="1437313">
                  <a:extLst>
                    <a:ext uri="{9D8B030D-6E8A-4147-A177-3AD203B41FA5}">
                      <a16:colId xmlns:a16="http://schemas.microsoft.com/office/drawing/2014/main" val="889949130"/>
                    </a:ext>
                  </a:extLst>
                </a:gridCol>
                <a:gridCol w="1437313">
                  <a:extLst>
                    <a:ext uri="{9D8B030D-6E8A-4147-A177-3AD203B41FA5}">
                      <a16:colId xmlns:a16="http://schemas.microsoft.com/office/drawing/2014/main" val="3896065905"/>
                    </a:ext>
                  </a:extLst>
                </a:gridCol>
                <a:gridCol w="970186">
                  <a:extLst>
                    <a:ext uri="{9D8B030D-6E8A-4147-A177-3AD203B41FA5}">
                      <a16:colId xmlns:a16="http://schemas.microsoft.com/office/drawing/2014/main" val="2578090318"/>
                    </a:ext>
                  </a:extLst>
                </a:gridCol>
                <a:gridCol w="1314116">
                  <a:extLst>
                    <a:ext uri="{9D8B030D-6E8A-4147-A177-3AD203B41FA5}">
                      <a16:colId xmlns:a16="http://schemas.microsoft.com/office/drawing/2014/main" val="365727758"/>
                    </a:ext>
                  </a:extLst>
                </a:gridCol>
                <a:gridCol w="1586178">
                  <a:extLst>
                    <a:ext uri="{9D8B030D-6E8A-4147-A177-3AD203B41FA5}">
                      <a16:colId xmlns:a16="http://schemas.microsoft.com/office/drawing/2014/main" val="809352063"/>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558641"/>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1050000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67,0 %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89596231"/>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1265000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18084362"/>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1292500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32508081"/>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4217139"/>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1426317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08271775"/>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1476317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76997741"/>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1625208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25470919"/>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59,8 %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45423926"/>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49561736"/>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4609224"/>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1843000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01980857"/>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64758056"/>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55884814"/>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87723694"/>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21798720"/>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1863597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2008432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2143137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56456943"/>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1924300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2212944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39579433"/>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2033133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2039370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2338103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57653854"/>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2200562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2530646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4214886"/>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86968056"/>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2633500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54,2 %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90916072"/>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31131219-096A-BB7C-ADF4-7E0CE3B51C63}"/>
              </a:ext>
            </a:extLst>
          </p:cNvPr>
          <p:cNvPicPr>
            <a:picLocks noChangeAspect="1"/>
          </p:cNvPicPr>
          <p:nvPr/>
        </p:nvPicPr>
        <p:blipFill>
          <a:blip r:embed="rId2"/>
          <a:stretch>
            <a:fillRect/>
          </a:stretch>
        </p:blipFill>
        <p:spPr>
          <a:xfrm>
            <a:off x="2576146" y="936562"/>
            <a:ext cx="7007469" cy="5231613"/>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Kristiansund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Kristiansund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1">
            <a:extLst>
              <a:ext uri="{FF2B5EF4-FFF2-40B4-BE49-F238E27FC236}">
                <a16:creationId xmlns:a16="http://schemas.microsoft.com/office/drawing/2014/main" id="{20707C15-24D1-8AB0-B6F5-4677F3237B86}"/>
              </a:ext>
            </a:extLst>
          </p:cNvPr>
          <p:cNvPicPr>
            <a:picLocks noChangeAspect="1"/>
          </p:cNvPicPr>
          <p:nvPr/>
        </p:nvPicPr>
        <p:blipFill>
          <a:blip r:embed="rId3"/>
          <a:stretch>
            <a:fillRect/>
          </a:stretch>
        </p:blipFill>
        <p:spPr>
          <a:xfrm>
            <a:off x="872385" y="4571567"/>
            <a:ext cx="1154807" cy="1491097"/>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FC3FC132-6C10-3841-7F81-3D129CA42E2D}"/>
              </a:ext>
            </a:extLst>
          </p:cNvPr>
          <p:cNvPicPr>
            <a:picLocks noChangeAspect="1"/>
          </p:cNvPicPr>
          <p:nvPr/>
        </p:nvPicPr>
        <p:blipFill>
          <a:blip r:embed="rId2"/>
          <a:stretch>
            <a:fillRect/>
          </a:stretch>
        </p:blipFill>
        <p:spPr>
          <a:xfrm>
            <a:off x="2866292" y="896928"/>
            <a:ext cx="6708532" cy="5281610"/>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Kristiansund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Kristiansund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2">
            <a:extLst>
              <a:ext uri="{FF2B5EF4-FFF2-40B4-BE49-F238E27FC236}">
                <a16:creationId xmlns:a16="http://schemas.microsoft.com/office/drawing/2014/main" id="{354548B9-A4BD-46D5-65D4-4325B10727D7}"/>
              </a:ext>
            </a:extLst>
          </p:cNvPr>
          <p:cNvPicPr>
            <a:picLocks noChangeAspect="1"/>
          </p:cNvPicPr>
          <p:nvPr/>
        </p:nvPicPr>
        <p:blipFill>
          <a:blip r:embed="rId3"/>
          <a:stretch>
            <a:fillRect/>
          </a:stretch>
        </p:blipFill>
        <p:spPr>
          <a:xfrm>
            <a:off x="1067478" y="4366599"/>
            <a:ext cx="1246365" cy="1729804"/>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2.xml><?xml version="1.0" encoding="utf-8"?>
<ds:datastoreItem xmlns:ds="http://schemas.openxmlformats.org/officeDocument/2006/customXml" ds:itemID="{3FE2153C-1879-4F53-BBE2-C2D790708E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555DB-A240-4F5A-9381-ACD60724DBB3}">
  <ds:schemaRefs>
    <ds:schemaRef ds:uri="http://purl.org/dc/terms/"/>
    <ds:schemaRef ds:uri="c91cd569-f003-4182-8cab-9b1d9e10ae68"/>
    <ds:schemaRef ds:uri="http://purl.org/dc/elements/1.1/"/>
    <ds:schemaRef ds:uri="ad39eb54-42f0-435d-bacf-ac1860a6e9c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271</TotalTime>
  <Words>1435</Words>
  <Application>Microsoft Office PowerPoint</Application>
  <PresentationFormat>Widescreen</PresentationFormat>
  <Paragraphs>231</Paragraphs>
  <Slides>12</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5</cp:revision>
  <dcterms:created xsi:type="dcterms:W3CDTF">2022-09-27T09:37:52Z</dcterms:created>
  <dcterms:modified xsi:type="dcterms:W3CDTF">2024-02-13T16:39:20Z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