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F53BF0-7808-42B7-9591-BA34517F5188}" v="26" dt="2024-02-01T15:18:29.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e Marie Frisell" userId="88672537-50ef-4dff-9199-6840d6c8b5a9" providerId="ADAL" clId="{A235A48D-134D-4E99-AF94-A069B2E15C8B}"/>
    <pc:docChg chg="modSld sldOrd">
      <pc:chgData name="Marte Marie Frisell" userId="88672537-50ef-4dff-9199-6840d6c8b5a9" providerId="ADAL" clId="{A235A48D-134D-4E99-AF94-A069B2E15C8B}" dt="2022-09-30T14:38:04.656" v="149"/>
      <pc:docMkLst>
        <pc:docMk/>
      </pc:docMkLst>
      <pc:sldChg chg="modSp mod">
        <pc:chgData name="Marte Marie Frisell" userId="88672537-50ef-4dff-9199-6840d6c8b5a9" providerId="ADAL" clId="{A235A48D-134D-4E99-AF94-A069B2E15C8B}" dt="2022-09-30T14:33:48.532" v="147" actId="20577"/>
        <pc:sldMkLst>
          <pc:docMk/>
          <pc:sldMk cId="896002109" sldId="259"/>
        </pc:sldMkLst>
        <pc:spChg chg="mod">
          <ac:chgData name="Marte Marie Frisell" userId="88672537-50ef-4dff-9199-6840d6c8b5a9" providerId="ADAL" clId="{A235A48D-134D-4E99-AF94-A069B2E15C8B}" dt="2022-09-30T14:33:48.532" v="147" actId="20577"/>
          <ac:spMkLst>
            <pc:docMk/>
            <pc:sldMk cId="896002109" sldId="259"/>
            <ac:spMk id="5" creationId="{1E8A7A64-34DF-43BB-954C-68720DEF1ED4}"/>
          </ac:spMkLst>
        </pc:spChg>
      </pc:sldChg>
      <pc:sldChg chg="modSp mod">
        <pc:chgData name="Marte Marie Frisell" userId="88672537-50ef-4dff-9199-6840d6c8b5a9" providerId="ADAL" clId="{A235A48D-134D-4E99-AF94-A069B2E15C8B}" dt="2022-09-30T13:05:58.125" v="116" actId="13926"/>
        <pc:sldMkLst>
          <pc:docMk/>
          <pc:sldMk cId="3970472295" sldId="260"/>
        </pc:sldMkLst>
        <pc:spChg chg="mod">
          <ac:chgData name="Marte Marie Frisell" userId="88672537-50ef-4dff-9199-6840d6c8b5a9" providerId="ADAL" clId="{A235A48D-134D-4E99-AF94-A069B2E15C8B}" dt="2022-09-30T13:05:58.125" v="116" actId="13926"/>
          <ac:spMkLst>
            <pc:docMk/>
            <pc:sldMk cId="3970472295" sldId="260"/>
            <ac:spMk id="3" creationId="{B866CE4E-6058-4C29-BFC5-5B4F79318F87}"/>
          </ac:spMkLst>
        </pc:spChg>
      </pc:sldChg>
      <pc:sldChg chg="modSp mod">
        <pc:chgData name="Marte Marie Frisell" userId="88672537-50ef-4dff-9199-6840d6c8b5a9" providerId="ADAL" clId="{A235A48D-134D-4E99-AF94-A069B2E15C8B}" dt="2022-09-30T13:06:04.403" v="128" actId="13926"/>
        <pc:sldMkLst>
          <pc:docMk/>
          <pc:sldMk cId="4227913639" sldId="261"/>
        </pc:sldMkLst>
        <pc:spChg chg="mod">
          <ac:chgData name="Marte Marie Frisell" userId="88672537-50ef-4dff-9199-6840d6c8b5a9" providerId="ADAL" clId="{A235A48D-134D-4E99-AF94-A069B2E15C8B}" dt="2022-09-30T13:06:04.403" v="128" actId="13926"/>
          <ac:spMkLst>
            <pc:docMk/>
            <pc:sldMk cId="4227913639" sldId="261"/>
            <ac:spMk id="3" creationId="{6492862D-89D0-469B-9B7F-A96A7E7667E2}"/>
          </ac:spMkLst>
        </pc:spChg>
      </pc:sldChg>
      <pc:sldChg chg="ord">
        <pc:chgData name="Marte Marie Frisell" userId="88672537-50ef-4dff-9199-6840d6c8b5a9" providerId="ADAL" clId="{A235A48D-134D-4E99-AF94-A069B2E15C8B}" dt="2022-09-30T14:38:04.656" v="149"/>
        <pc:sldMkLst>
          <pc:docMk/>
          <pc:sldMk cId="3510272984" sldId="264"/>
        </pc:sldMkLst>
      </pc:sldChg>
      <pc:sldChg chg="ord">
        <pc:chgData name="Marte Marie Frisell" userId="88672537-50ef-4dff-9199-6840d6c8b5a9" providerId="ADAL" clId="{A235A48D-134D-4E99-AF94-A069B2E15C8B}" dt="2022-09-30T14:38:04.656" v="149"/>
        <pc:sldMkLst>
          <pc:docMk/>
          <pc:sldMk cId="2759248883" sldId="265"/>
        </pc:sldMkLst>
      </pc:sldChg>
      <pc:sldChg chg="ord">
        <pc:chgData name="Marte Marie Frisell" userId="88672537-50ef-4dff-9199-6840d6c8b5a9" providerId="ADAL" clId="{A235A48D-134D-4E99-AF94-A069B2E15C8B}" dt="2022-09-30T14:38:04.656" v="149"/>
        <pc:sldMkLst>
          <pc:docMk/>
          <pc:sldMk cId="147554788" sldId="266"/>
        </pc:sldMkLst>
      </pc:sldChg>
      <pc:sldChg chg="modSp mod">
        <pc:chgData name="Marte Marie Frisell" userId="88672537-50ef-4dff-9199-6840d6c8b5a9" providerId="ADAL" clId="{A235A48D-134D-4E99-AF94-A069B2E15C8B}" dt="2022-09-30T13:06:20.061" v="138" actId="1035"/>
        <pc:sldMkLst>
          <pc:docMk/>
          <pc:sldMk cId="4159957464" sldId="267"/>
        </pc:sldMkLst>
        <pc:spChg chg="mod">
          <ac:chgData name="Marte Marie Frisell" userId="88672537-50ef-4dff-9199-6840d6c8b5a9" providerId="ADAL" clId="{A235A48D-134D-4E99-AF94-A069B2E15C8B}" dt="2022-09-30T13:06:20.061" v="138" actId="1035"/>
          <ac:spMkLst>
            <pc:docMk/>
            <pc:sldMk cId="4159957464" sldId="267"/>
            <ac:spMk id="3" creationId="{19327264-4F74-4A7C-9D31-AD23AB6CC8F2}"/>
          </ac:spMkLst>
        </pc:spChg>
      </pc:sldChg>
    </pc:docChg>
  </pc:docChgLst>
  <pc:docChgLst>
    <pc:chgData name="Mathias Iversen" userId="dea6d89c-6f8a-44b0-80c2-5d37afda12c9" providerId="ADAL" clId="{CBF53BF0-7808-42B7-9591-BA34517F5188}"/>
    <pc:docChg chg="undo custSel delSld modSld modMainMaster">
      <pc:chgData name="Mathias Iversen" userId="dea6d89c-6f8a-44b0-80c2-5d37afda12c9" providerId="ADAL" clId="{CBF53BF0-7808-42B7-9591-BA34517F5188}" dt="2024-02-01T15:18:29.495" v="146"/>
      <pc:docMkLst>
        <pc:docMk/>
      </pc:docMkLst>
      <pc:sldChg chg="modSp mod setBg">
        <pc:chgData name="Mathias Iversen" userId="dea6d89c-6f8a-44b0-80c2-5d37afda12c9" providerId="ADAL" clId="{CBF53BF0-7808-42B7-9591-BA34517F5188}" dt="2024-02-01T15:18:29.495" v="146"/>
        <pc:sldMkLst>
          <pc:docMk/>
          <pc:sldMk cId="2921733838" sldId="256"/>
        </pc:sldMkLst>
        <pc:spChg chg="mod">
          <ac:chgData name="Mathias Iversen" userId="dea6d89c-6f8a-44b0-80c2-5d37afda12c9" providerId="ADAL" clId="{CBF53BF0-7808-42B7-9591-BA34517F5188}" dt="2024-02-01T15:18:29.495" v="146"/>
          <ac:spMkLst>
            <pc:docMk/>
            <pc:sldMk cId="2921733838" sldId="256"/>
            <ac:spMk id="3" creationId="{E41425AC-842F-4FFA-9112-F3E8B9D73BC4}"/>
          </ac:spMkLst>
        </pc:spChg>
        <pc:spChg chg="mod">
          <ac:chgData name="Mathias Iversen" userId="dea6d89c-6f8a-44b0-80c2-5d37afda12c9" providerId="ADAL" clId="{CBF53BF0-7808-42B7-9591-BA34517F5188}" dt="2024-02-01T10:22:49.521" v="110" actId="2711"/>
          <ac:spMkLst>
            <pc:docMk/>
            <pc:sldMk cId="2921733838" sldId="256"/>
            <ac:spMk id="8" creationId="{279C62F4-9C4A-4777-941C-0D5FF7A0EEE2}"/>
          </ac:spMkLst>
        </pc:spChg>
        <pc:spChg chg="mod">
          <ac:chgData name="Mathias Iversen" userId="dea6d89c-6f8a-44b0-80c2-5d37afda12c9" providerId="ADAL" clId="{CBF53BF0-7808-42B7-9591-BA34517F5188}" dt="2024-02-01T10:22:49.521" v="110" actId="2711"/>
          <ac:spMkLst>
            <pc:docMk/>
            <pc:sldMk cId="2921733838" sldId="256"/>
            <ac:spMk id="9" creationId="{543ED68E-10D6-487F-A956-74AA7DC8DE45}"/>
          </ac:spMkLst>
        </pc:spChg>
        <pc:spChg chg="mod">
          <ac:chgData name="Mathias Iversen" userId="dea6d89c-6f8a-44b0-80c2-5d37afda12c9" providerId="ADAL" clId="{CBF53BF0-7808-42B7-9591-BA34517F5188}" dt="2024-02-01T10:22:49.521" v="110" actId="2711"/>
          <ac:spMkLst>
            <pc:docMk/>
            <pc:sldMk cId="2921733838" sldId="256"/>
            <ac:spMk id="10" creationId="{B69A85C2-560C-48D5-B2E2-E0F8F842FD36}"/>
          </ac:spMkLst>
        </pc:spChg>
        <pc:cxnChg chg="mod">
          <ac:chgData name="Mathias Iversen" userId="dea6d89c-6f8a-44b0-80c2-5d37afda12c9" providerId="ADAL" clId="{CBF53BF0-7808-42B7-9591-BA34517F5188}" dt="2024-02-01T10:22:38.384" v="108" actId="208"/>
          <ac:cxnSpMkLst>
            <pc:docMk/>
            <pc:sldMk cId="2921733838" sldId="256"/>
            <ac:cxnSpMk id="6" creationId="{58C53554-A821-40E6-A0B7-943BBE4B0DDD}"/>
          </ac:cxnSpMkLst>
        </pc:cxnChg>
      </pc:sldChg>
      <pc:sldChg chg="modSp mod">
        <pc:chgData name="Mathias Iversen" userId="dea6d89c-6f8a-44b0-80c2-5d37afda12c9" providerId="ADAL" clId="{CBF53BF0-7808-42B7-9591-BA34517F5188}" dt="2024-02-01T15:18:29.495" v="146"/>
        <pc:sldMkLst>
          <pc:docMk/>
          <pc:sldMk cId="2266341024" sldId="258"/>
        </pc:sldMkLst>
        <pc:spChg chg="mod">
          <ac:chgData name="Mathias Iversen" userId="dea6d89c-6f8a-44b0-80c2-5d37afda12c9" providerId="ADAL" clId="{CBF53BF0-7808-42B7-9591-BA34517F5188}" dt="2024-02-01T10:22:57.639" v="112" actId="2711"/>
          <ac:spMkLst>
            <pc:docMk/>
            <pc:sldMk cId="2266341024" sldId="258"/>
            <ac:spMk id="3" creationId="{F8484401-95FA-4A8E-B84A-A4E1365E9517}"/>
          </ac:spMkLst>
        </pc:spChg>
        <pc:spChg chg="mod">
          <ac:chgData name="Mathias Iversen" userId="dea6d89c-6f8a-44b0-80c2-5d37afda12c9" providerId="ADAL" clId="{CBF53BF0-7808-42B7-9591-BA34517F5188}" dt="2024-02-01T15:18:29.495" v="146"/>
          <ac:spMkLst>
            <pc:docMk/>
            <pc:sldMk cId="2266341024" sldId="258"/>
            <ac:spMk id="4" creationId="{91B4F794-FA26-44F9-8BD1-1B7C760CD95D}"/>
          </ac:spMkLst>
        </pc:spChg>
        <pc:spChg chg="mod">
          <ac:chgData name="Mathias Iversen" userId="dea6d89c-6f8a-44b0-80c2-5d37afda12c9" providerId="ADAL" clId="{CBF53BF0-7808-42B7-9591-BA34517F5188}" dt="2024-02-01T10:23:07.643" v="115" actId="207"/>
          <ac:spMkLst>
            <pc:docMk/>
            <pc:sldMk cId="2266341024" sldId="258"/>
            <ac:spMk id="5" creationId="{DCB85E03-0B2F-42F1-9007-A95BF715A50A}"/>
          </ac:spMkLst>
        </pc:spChg>
        <pc:spChg chg="mod">
          <ac:chgData name="Mathias Iversen" userId="dea6d89c-6f8a-44b0-80c2-5d37afda12c9" providerId="ADAL" clId="{CBF53BF0-7808-42B7-9591-BA34517F5188}" dt="2024-02-01T10:22:57.639" v="112" actId="2711"/>
          <ac:spMkLst>
            <pc:docMk/>
            <pc:sldMk cId="2266341024" sldId="258"/>
            <ac:spMk id="6" creationId="{0A71F208-30AA-4DBB-9DB2-C0C90AD30178}"/>
          </ac:spMkLst>
        </pc:spChg>
        <pc:spChg chg="mod">
          <ac:chgData name="Mathias Iversen" userId="dea6d89c-6f8a-44b0-80c2-5d37afda12c9" providerId="ADAL" clId="{CBF53BF0-7808-42B7-9591-BA34517F5188}" dt="2024-02-01T10:23:02.569" v="113" actId="207"/>
          <ac:spMkLst>
            <pc:docMk/>
            <pc:sldMk cId="2266341024" sldId="258"/>
            <ac:spMk id="7" creationId="{A520775E-5075-45E6-A50A-04E4D42EAF3E}"/>
          </ac:spMkLst>
        </pc:spChg>
        <pc:spChg chg="mod">
          <ac:chgData name="Mathias Iversen" userId="dea6d89c-6f8a-44b0-80c2-5d37afda12c9" providerId="ADAL" clId="{CBF53BF0-7808-42B7-9591-BA34517F5188}" dt="2024-02-01T10:23:05.633" v="114" actId="207"/>
          <ac:spMkLst>
            <pc:docMk/>
            <pc:sldMk cId="2266341024" sldId="258"/>
            <ac:spMk id="8" creationId="{E5A98933-AC8C-4903-A2E5-17FCC5FBBC66}"/>
          </ac:spMkLst>
        </pc:spChg>
        <pc:spChg chg="mod">
          <ac:chgData name="Mathias Iversen" userId="dea6d89c-6f8a-44b0-80c2-5d37afda12c9" providerId="ADAL" clId="{CBF53BF0-7808-42B7-9591-BA34517F5188}" dt="2024-02-01T10:22:57.639" v="112" actId="2711"/>
          <ac:spMkLst>
            <pc:docMk/>
            <pc:sldMk cId="2266341024" sldId="258"/>
            <ac:spMk id="9" creationId="{29E4AEA2-D6D7-44B7-8DEF-EB1A3917D576}"/>
          </ac:spMkLst>
        </pc:spChg>
        <pc:spChg chg="mod">
          <ac:chgData name="Mathias Iversen" userId="dea6d89c-6f8a-44b0-80c2-5d37afda12c9" providerId="ADAL" clId="{CBF53BF0-7808-42B7-9591-BA34517F5188}" dt="2024-02-01T10:22:57.639" v="112" actId="2711"/>
          <ac:spMkLst>
            <pc:docMk/>
            <pc:sldMk cId="2266341024" sldId="258"/>
            <ac:spMk id="10" creationId="{2E9EBEB7-19CF-4E7A-9B6C-502E35EDACCE}"/>
          </ac:spMkLst>
        </pc:spChg>
        <pc:spChg chg="mod">
          <ac:chgData name="Mathias Iversen" userId="dea6d89c-6f8a-44b0-80c2-5d37afda12c9" providerId="ADAL" clId="{CBF53BF0-7808-42B7-9591-BA34517F5188}" dt="2024-02-01T10:22:57.639" v="112" actId="2711"/>
          <ac:spMkLst>
            <pc:docMk/>
            <pc:sldMk cId="2266341024" sldId="258"/>
            <ac:spMk id="11" creationId="{37771598-A4AC-4670-8AF9-BD1A9A0B5FD6}"/>
          </ac:spMkLst>
        </pc:spChg>
        <pc:spChg chg="mod">
          <ac:chgData name="Mathias Iversen" userId="dea6d89c-6f8a-44b0-80c2-5d37afda12c9" providerId="ADAL" clId="{CBF53BF0-7808-42B7-9591-BA34517F5188}" dt="2024-02-01T10:22:57.639" v="112" actId="2711"/>
          <ac:spMkLst>
            <pc:docMk/>
            <pc:sldMk cId="2266341024" sldId="258"/>
            <ac:spMk id="12" creationId="{FFB1B525-1F63-43B3-9ADA-546863A4A35B}"/>
          </ac:spMkLst>
        </pc:spChg>
        <pc:spChg chg="mod">
          <ac:chgData name="Mathias Iversen" userId="dea6d89c-6f8a-44b0-80c2-5d37afda12c9" providerId="ADAL" clId="{CBF53BF0-7808-42B7-9591-BA34517F5188}" dt="2024-02-01T10:22:57.639" v="112" actId="2711"/>
          <ac:spMkLst>
            <pc:docMk/>
            <pc:sldMk cId="2266341024" sldId="258"/>
            <ac:spMk id="13" creationId="{7D9B9CA2-038E-484E-8A1A-D9FA8F874461}"/>
          </ac:spMkLst>
        </pc:spChg>
        <pc:spChg chg="mod">
          <ac:chgData name="Mathias Iversen" userId="dea6d89c-6f8a-44b0-80c2-5d37afda12c9" providerId="ADAL" clId="{CBF53BF0-7808-42B7-9591-BA34517F5188}" dt="2024-02-01T10:22:57.639" v="112" actId="2711"/>
          <ac:spMkLst>
            <pc:docMk/>
            <pc:sldMk cId="2266341024" sldId="258"/>
            <ac:spMk id="14" creationId="{142BC5AF-FE81-466D-85C6-B66BF362E34B}"/>
          </ac:spMkLst>
        </pc:spChg>
        <pc:spChg chg="mod">
          <ac:chgData name="Mathias Iversen" userId="dea6d89c-6f8a-44b0-80c2-5d37afda12c9" providerId="ADAL" clId="{CBF53BF0-7808-42B7-9591-BA34517F5188}" dt="2024-02-01T10:22:57.639" v="112" actId="2711"/>
          <ac:spMkLst>
            <pc:docMk/>
            <pc:sldMk cId="2266341024" sldId="258"/>
            <ac:spMk id="15" creationId="{74CEA7D0-9A41-43C0-8F69-F80152925B55}"/>
          </ac:spMkLst>
        </pc:spChg>
        <pc:spChg chg="mod">
          <ac:chgData name="Mathias Iversen" userId="dea6d89c-6f8a-44b0-80c2-5d37afda12c9" providerId="ADAL" clId="{CBF53BF0-7808-42B7-9591-BA34517F5188}" dt="2024-02-01T10:22:57.639" v="112" actId="2711"/>
          <ac:spMkLst>
            <pc:docMk/>
            <pc:sldMk cId="2266341024" sldId="258"/>
            <ac:spMk id="16" creationId="{4957F703-1885-40F1-9499-64EAC6608670}"/>
          </ac:spMkLst>
        </pc:spChg>
        <pc:spChg chg="mod">
          <ac:chgData name="Mathias Iversen" userId="dea6d89c-6f8a-44b0-80c2-5d37afda12c9" providerId="ADAL" clId="{CBF53BF0-7808-42B7-9591-BA34517F5188}" dt="2024-02-01T10:22:57.639" v="112" actId="2711"/>
          <ac:spMkLst>
            <pc:docMk/>
            <pc:sldMk cId="2266341024" sldId="258"/>
            <ac:spMk id="17" creationId="{831E5632-021A-47A4-AAE9-1B3C9EB9837E}"/>
          </ac:spMkLst>
        </pc:spChg>
        <pc:spChg chg="mod">
          <ac:chgData name="Mathias Iversen" userId="dea6d89c-6f8a-44b0-80c2-5d37afda12c9" providerId="ADAL" clId="{CBF53BF0-7808-42B7-9591-BA34517F5188}" dt="2024-02-01T10:22:57.639" v="112" actId="2711"/>
          <ac:spMkLst>
            <pc:docMk/>
            <pc:sldMk cId="2266341024" sldId="258"/>
            <ac:spMk id="18" creationId="{0B79CA76-2003-4574-A043-2FCFF766B96D}"/>
          </ac:spMkLst>
        </pc:spChg>
      </pc:sldChg>
      <pc:sldChg chg="modSp mod">
        <pc:chgData name="Mathias Iversen" userId="dea6d89c-6f8a-44b0-80c2-5d37afda12c9" providerId="ADAL" clId="{CBF53BF0-7808-42B7-9591-BA34517F5188}" dt="2024-02-01T15:18:29.495" v="146"/>
        <pc:sldMkLst>
          <pc:docMk/>
          <pc:sldMk cId="896002109" sldId="259"/>
        </pc:sldMkLst>
        <pc:spChg chg="mod">
          <ac:chgData name="Mathias Iversen" userId="dea6d89c-6f8a-44b0-80c2-5d37afda12c9" providerId="ADAL" clId="{CBF53BF0-7808-42B7-9591-BA34517F5188}" dt="2024-02-01T10:23:13.180" v="117" actId="2711"/>
          <ac:spMkLst>
            <pc:docMk/>
            <pc:sldMk cId="896002109" sldId="259"/>
            <ac:spMk id="2" creationId="{90CF37F9-7076-4B73-97C9-BF445E8D5E8F}"/>
          </ac:spMkLst>
        </pc:spChg>
        <pc:spChg chg="mod">
          <ac:chgData name="Mathias Iversen" userId="dea6d89c-6f8a-44b0-80c2-5d37afda12c9" providerId="ADAL" clId="{CBF53BF0-7808-42B7-9591-BA34517F5188}" dt="2024-02-01T10:23:14.728" v="118" actId="207"/>
          <ac:spMkLst>
            <pc:docMk/>
            <pc:sldMk cId="896002109" sldId="259"/>
            <ac:spMk id="3" creationId="{43909665-C217-4DB2-97FB-7DC8B46D243A}"/>
          </ac:spMkLst>
        </pc:spChg>
        <pc:spChg chg="mod">
          <ac:chgData name="Mathias Iversen" userId="dea6d89c-6f8a-44b0-80c2-5d37afda12c9" providerId="ADAL" clId="{CBF53BF0-7808-42B7-9591-BA34517F5188}" dt="2024-02-01T10:23:13.180" v="117" actId="2711"/>
          <ac:spMkLst>
            <pc:docMk/>
            <pc:sldMk cId="896002109" sldId="259"/>
            <ac:spMk id="6" creationId="{3D22DDDA-9DE4-498E-ACF4-7CCFECE49DE6}"/>
          </ac:spMkLst>
        </pc:spChg>
        <pc:spChg chg="mod">
          <ac:chgData name="Mathias Iversen" userId="dea6d89c-6f8a-44b0-80c2-5d37afda12c9" providerId="ADAL" clId="{CBF53BF0-7808-42B7-9591-BA34517F5188}" dt="2024-02-01T15:18:29.495" v="146"/>
          <ac:spMkLst>
            <pc:docMk/>
            <pc:sldMk cId="896002109" sldId="259"/>
            <ac:spMk id="7" creationId="{3B8E314D-D746-8CEA-DF5E-B36F71CDBAFA}"/>
          </ac:spMkLst>
        </pc:spChg>
      </pc:sldChg>
      <pc:sldChg chg="modSp mod">
        <pc:chgData name="Mathias Iversen" userId="dea6d89c-6f8a-44b0-80c2-5d37afda12c9" providerId="ADAL" clId="{CBF53BF0-7808-42B7-9591-BA34517F5188}" dt="2024-02-01T15:18:29.495" v="146"/>
        <pc:sldMkLst>
          <pc:docMk/>
          <pc:sldMk cId="3970472295" sldId="260"/>
        </pc:sldMkLst>
        <pc:spChg chg="mod">
          <ac:chgData name="Mathias Iversen" userId="dea6d89c-6f8a-44b0-80c2-5d37afda12c9" providerId="ADAL" clId="{CBF53BF0-7808-42B7-9591-BA34517F5188}" dt="2024-02-01T10:23:34.569" v="123" actId="2711"/>
          <ac:spMkLst>
            <pc:docMk/>
            <pc:sldMk cId="3970472295" sldId="260"/>
            <ac:spMk id="2" creationId="{588798DA-8AD1-49AA-96BC-11EE872291DD}"/>
          </ac:spMkLst>
        </pc:spChg>
        <pc:spChg chg="mod">
          <ac:chgData name="Mathias Iversen" userId="dea6d89c-6f8a-44b0-80c2-5d37afda12c9" providerId="ADAL" clId="{CBF53BF0-7808-42B7-9591-BA34517F5188}" dt="2024-02-01T15:18:29.495" v="146"/>
          <ac:spMkLst>
            <pc:docMk/>
            <pc:sldMk cId="3970472295" sldId="260"/>
            <ac:spMk id="3" creationId="{B866CE4E-6058-4C29-BFC5-5B4F79318F87}"/>
          </ac:spMkLst>
        </pc:spChg>
        <pc:spChg chg="mod">
          <ac:chgData name="Mathias Iversen" userId="dea6d89c-6f8a-44b0-80c2-5d37afda12c9" providerId="ADAL" clId="{CBF53BF0-7808-42B7-9591-BA34517F5188}" dt="2024-02-01T10:23:34.569" v="123" actId="2711"/>
          <ac:spMkLst>
            <pc:docMk/>
            <pc:sldMk cId="3970472295" sldId="260"/>
            <ac:spMk id="4" creationId="{08AB9232-4863-462B-955D-4E84A7303FF7}"/>
          </ac:spMkLst>
        </pc:spChg>
        <pc:spChg chg="mod">
          <ac:chgData name="Mathias Iversen" userId="dea6d89c-6f8a-44b0-80c2-5d37afda12c9" providerId="ADAL" clId="{CBF53BF0-7808-42B7-9591-BA34517F5188}" dt="2024-02-01T15:18:29.495" v="146"/>
          <ac:spMkLst>
            <pc:docMk/>
            <pc:sldMk cId="3970472295" sldId="260"/>
            <ac:spMk id="5" creationId="{8294F0CC-D833-4BCB-85A1-47BA0991336D}"/>
          </ac:spMkLst>
        </pc:spChg>
      </pc:sldChg>
      <pc:sldChg chg="modSp mod">
        <pc:chgData name="Mathias Iversen" userId="dea6d89c-6f8a-44b0-80c2-5d37afda12c9" providerId="ADAL" clId="{CBF53BF0-7808-42B7-9591-BA34517F5188}" dt="2024-02-01T15:18:29.495" v="146"/>
        <pc:sldMkLst>
          <pc:docMk/>
          <pc:sldMk cId="4227913639" sldId="261"/>
        </pc:sldMkLst>
        <pc:spChg chg="mod">
          <ac:chgData name="Mathias Iversen" userId="dea6d89c-6f8a-44b0-80c2-5d37afda12c9" providerId="ADAL" clId="{CBF53BF0-7808-42B7-9591-BA34517F5188}" dt="2024-02-01T10:23:36.980" v="124" actId="2711"/>
          <ac:spMkLst>
            <pc:docMk/>
            <pc:sldMk cId="4227913639" sldId="261"/>
            <ac:spMk id="2" creationId="{204915CB-F898-4E28-B723-11BCF7BEE262}"/>
          </ac:spMkLst>
        </pc:spChg>
        <pc:spChg chg="mod">
          <ac:chgData name="Mathias Iversen" userId="dea6d89c-6f8a-44b0-80c2-5d37afda12c9" providerId="ADAL" clId="{CBF53BF0-7808-42B7-9591-BA34517F5188}" dt="2024-02-01T15:18:29.495" v="146"/>
          <ac:spMkLst>
            <pc:docMk/>
            <pc:sldMk cId="4227913639" sldId="261"/>
            <ac:spMk id="3" creationId="{6492862D-89D0-469B-9B7F-A96A7E7667E2}"/>
          </ac:spMkLst>
        </pc:spChg>
        <pc:spChg chg="mod">
          <ac:chgData name="Mathias Iversen" userId="dea6d89c-6f8a-44b0-80c2-5d37afda12c9" providerId="ADAL" clId="{CBF53BF0-7808-42B7-9591-BA34517F5188}" dt="2024-02-01T10:23:36.980" v="124" actId="2711"/>
          <ac:spMkLst>
            <pc:docMk/>
            <pc:sldMk cId="4227913639" sldId="261"/>
            <ac:spMk id="4" creationId="{DCD4FF8B-8E6F-4257-96B2-BCCDA6A41A74}"/>
          </ac:spMkLst>
        </pc:spChg>
        <pc:spChg chg="mod">
          <ac:chgData name="Mathias Iversen" userId="dea6d89c-6f8a-44b0-80c2-5d37afda12c9" providerId="ADAL" clId="{CBF53BF0-7808-42B7-9591-BA34517F5188}" dt="2024-02-01T15:18:29.495" v="146"/>
          <ac:spMkLst>
            <pc:docMk/>
            <pc:sldMk cId="4227913639" sldId="261"/>
            <ac:spMk id="5" creationId="{7BBB9900-604D-4DB8-BBE1-DC3DA7172262}"/>
          </ac:spMkLst>
        </pc:spChg>
      </pc:sldChg>
      <pc:sldChg chg="addSp delSp modSp mod">
        <pc:chgData name="Mathias Iversen" userId="dea6d89c-6f8a-44b0-80c2-5d37afda12c9" providerId="ADAL" clId="{CBF53BF0-7808-42B7-9591-BA34517F5188}" dt="2024-02-01T15:18:29.495" v="146"/>
        <pc:sldMkLst>
          <pc:docMk/>
          <pc:sldMk cId="3231943566" sldId="262"/>
        </pc:sldMkLst>
        <pc:spChg chg="mod">
          <ac:chgData name="Mathias Iversen" userId="dea6d89c-6f8a-44b0-80c2-5d37afda12c9" providerId="ADAL" clId="{CBF53BF0-7808-42B7-9591-BA34517F5188}" dt="2024-02-01T10:23:41.985" v="127" actId="2711"/>
          <ac:spMkLst>
            <pc:docMk/>
            <pc:sldMk cId="3231943566" sldId="262"/>
            <ac:spMk id="2" creationId="{1B4599FE-5CDB-45BF-BE74-1177254806B3}"/>
          </ac:spMkLst>
        </pc:spChg>
        <pc:spChg chg="mod">
          <ac:chgData name="Mathias Iversen" userId="dea6d89c-6f8a-44b0-80c2-5d37afda12c9" providerId="ADAL" clId="{CBF53BF0-7808-42B7-9591-BA34517F5188}" dt="2024-02-01T15:18:29.495" v="146"/>
          <ac:spMkLst>
            <pc:docMk/>
            <pc:sldMk cId="3231943566" sldId="262"/>
            <ac:spMk id="3" creationId="{A2B64911-99D7-4000-862B-A9755BD58BEE}"/>
          </ac:spMkLst>
        </pc:spChg>
        <pc:spChg chg="mod">
          <ac:chgData name="Mathias Iversen" userId="dea6d89c-6f8a-44b0-80c2-5d37afda12c9" providerId="ADAL" clId="{CBF53BF0-7808-42B7-9591-BA34517F5188}" dt="2024-02-01T10:23:41.985" v="127" actId="2711"/>
          <ac:spMkLst>
            <pc:docMk/>
            <pc:sldMk cId="3231943566" sldId="262"/>
            <ac:spMk id="4" creationId="{E3A00041-9F7B-4C31-B4C3-014FF513433D}"/>
          </ac:spMkLst>
        </pc:spChg>
        <pc:spChg chg="mod">
          <ac:chgData name="Mathias Iversen" userId="dea6d89c-6f8a-44b0-80c2-5d37afda12c9" providerId="ADAL" clId="{CBF53BF0-7808-42B7-9591-BA34517F5188}" dt="2024-02-01T15:18:29.495" v="146"/>
          <ac:spMkLst>
            <pc:docMk/>
            <pc:sldMk cId="3231943566" sldId="262"/>
            <ac:spMk id="5" creationId="{D192C507-AE67-46B1-B456-02EFA334DBEC}"/>
          </ac:spMkLst>
        </pc:spChg>
        <pc:spChg chg="add del">
          <ac:chgData name="Mathias Iversen" userId="dea6d89c-6f8a-44b0-80c2-5d37afda12c9" providerId="ADAL" clId="{CBF53BF0-7808-42B7-9591-BA34517F5188}" dt="2024-02-01T10:23:39.641" v="126" actId="22"/>
          <ac:spMkLst>
            <pc:docMk/>
            <pc:sldMk cId="3231943566" sldId="262"/>
            <ac:spMk id="9" creationId="{EA83FEFC-B9C0-9EE9-1581-BDFFCC0D1527}"/>
          </ac:spMkLst>
        </pc:spChg>
        <pc:graphicFrameChg chg="add mod ord">
          <ac:chgData name="Mathias Iversen" userId="dea6d89c-6f8a-44b0-80c2-5d37afda12c9" providerId="ADAL" clId="{CBF53BF0-7808-42B7-9591-BA34517F5188}" dt="2024-02-01T10:23:41.985" v="127" actId="2711"/>
          <ac:graphicFrameMkLst>
            <pc:docMk/>
            <pc:sldMk cId="3231943566" sldId="262"/>
            <ac:graphicFrameMk id="8" creationId="{B22774FE-CD2E-4D00-87AC-187FF3C9976F}"/>
          </ac:graphicFrameMkLst>
        </pc:graphicFrameChg>
        <pc:picChg chg="del">
          <ac:chgData name="Mathias Iversen" userId="dea6d89c-6f8a-44b0-80c2-5d37afda12c9" providerId="ADAL" clId="{CBF53BF0-7808-42B7-9591-BA34517F5188}" dt="2024-01-30T10:20:20.805" v="58" actId="478"/>
          <ac:picMkLst>
            <pc:docMk/>
            <pc:sldMk cId="3231943566" sldId="262"/>
            <ac:picMk id="7" creationId="{84D6353F-54AA-C5F7-03F5-F6BB6DB19DF8}"/>
          </ac:picMkLst>
        </pc:picChg>
        <pc:picChg chg="add mod">
          <ac:chgData name="Mathias Iversen" userId="dea6d89c-6f8a-44b0-80c2-5d37afda12c9" providerId="ADAL" clId="{CBF53BF0-7808-42B7-9591-BA34517F5188}" dt="2024-02-01T10:23:41.985" v="127" actId="2711"/>
          <ac:picMkLst>
            <pc:docMk/>
            <pc:sldMk cId="3231943566" sldId="262"/>
            <ac:picMk id="7" creationId="{F685DAF9-4EA8-8D45-B4FD-5D94AA8C9147}"/>
          </ac:picMkLst>
        </pc:picChg>
        <pc:picChg chg="del">
          <ac:chgData name="Mathias Iversen" userId="dea6d89c-6f8a-44b0-80c2-5d37afda12c9" providerId="ADAL" clId="{CBF53BF0-7808-42B7-9591-BA34517F5188}" dt="2024-01-30T10:20:22.213" v="59" actId="478"/>
          <ac:picMkLst>
            <pc:docMk/>
            <pc:sldMk cId="3231943566" sldId="262"/>
            <ac:picMk id="9" creationId="{AB090733-A8EB-868A-010D-76935E593771}"/>
          </ac:picMkLst>
        </pc:picChg>
      </pc:sldChg>
      <pc:sldChg chg="del">
        <pc:chgData name="Mathias Iversen" userId="dea6d89c-6f8a-44b0-80c2-5d37afda12c9" providerId="ADAL" clId="{CBF53BF0-7808-42B7-9591-BA34517F5188}" dt="2024-01-30T10:20:17.156" v="55" actId="47"/>
        <pc:sldMkLst>
          <pc:docMk/>
          <pc:sldMk cId="1774366261" sldId="263"/>
        </pc:sldMkLst>
      </pc:sldChg>
      <pc:sldChg chg="addSp delSp modSp mod">
        <pc:chgData name="Mathias Iversen" userId="dea6d89c-6f8a-44b0-80c2-5d37afda12c9" providerId="ADAL" clId="{CBF53BF0-7808-42B7-9591-BA34517F5188}" dt="2024-02-01T15:18:29.495" v="146"/>
        <pc:sldMkLst>
          <pc:docMk/>
          <pc:sldMk cId="3510272984" sldId="264"/>
        </pc:sldMkLst>
        <pc:spChg chg="mod">
          <ac:chgData name="Mathias Iversen" userId="dea6d89c-6f8a-44b0-80c2-5d37afda12c9" providerId="ADAL" clId="{CBF53BF0-7808-42B7-9591-BA34517F5188}" dt="2024-02-01T10:23:19.789" v="119" actId="2711"/>
          <ac:spMkLst>
            <pc:docMk/>
            <pc:sldMk cId="3510272984" sldId="264"/>
            <ac:spMk id="2" creationId="{0ACF1250-ED2A-4CAC-8A2C-509F1029A1E3}"/>
          </ac:spMkLst>
        </pc:spChg>
        <pc:spChg chg="mod">
          <ac:chgData name="Mathias Iversen" userId="dea6d89c-6f8a-44b0-80c2-5d37afda12c9" providerId="ADAL" clId="{CBF53BF0-7808-42B7-9591-BA34517F5188}" dt="2024-02-01T15:18:29.495" v="146"/>
          <ac:spMkLst>
            <pc:docMk/>
            <pc:sldMk cId="3510272984" sldId="264"/>
            <ac:spMk id="3" creationId="{9E56F0DA-0C33-4951-BF07-00A42B5B4E31}"/>
          </ac:spMkLst>
        </pc:spChg>
        <pc:spChg chg="del">
          <ac:chgData name="Mathias Iversen" userId="dea6d89c-6f8a-44b0-80c2-5d37afda12c9" providerId="ADAL" clId="{CBF53BF0-7808-42B7-9591-BA34517F5188}" dt="2024-01-30T10:19:09.902" v="38" actId="478"/>
          <ac:spMkLst>
            <pc:docMk/>
            <pc:sldMk cId="3510272984" sldId="264"/>
            <ac:spMk id="4" creationId="{6EF7C735-4A43-41C6-824A-CC5EEF7FDD53}"/>
          </ac:spMkLst>
        </pc:spChg>
        <pc:spChg chg="mod">
          <ac:chgData name="Mathias Iversen" userId="dea6d89c-6f8a-44b0-80c2-5d37afda12c9" providerId="ADAL" clId="{CBF53BF0-7808-42B7-9591-BA34517F5188}" dt="2024-02-01T10:23:19.789" v="119" actId="2711"/>
          <ac:spMkLst>
            <pc:docMk/>
            <pc:sldMk cId="3510272984" sldId="264"/>
            <ac:spMk id="5" creationId="{C8F14D8B-BBA3-4B7F-97FF-2EA90BB37308}"/>
          </ac:spMkLst>
        </pc:spChg>
        <pc:graphicFrameChg chg="add mod">
          <ac:chgData name="Mathias Iversen" userId="dea6d89c-6f8a-44b0-80c2-5d37afda12c9" providerId="ADAL" clId="{CBF53BF0-7808-42B7-9591-BA34517F5188}" dt="2024-02-01T15:18:29.495" v="146"/>
          <ac:graphicFrameMkLst>
            <pc:docMk/>
            <pc:sldMk cId="3510272984" sldId="264"/>
            <ac:graphicFrameMk id="6" creationId="{C0170686-1293-4673-9960-3195EC26A27D}"/>
          </ac:graphicFrameMkLst>
        </pc:graphicFrameChg>
        <pc:graphicFrameChg chg="del">
          <ac:chgData name="Mathias Iversen" userId="dea6d89c-6f8a-44b0-80c2-5d37afda12c9" providerId="ADAL" clId="{CBF53BF0-7808-42B7-9591-BA34517F5188}" dt="2024-01-30T10:19:07.778" v="37" actId="478"/>
          <ac:graphicFrameMkLst>
            <pc:docMk/>
            <pc:sldMk cId="3510272984" sldId="264"/>
            <ac:graphicFrameMk id="7" creationId="{C0170686-1293-4673-9960-3195EC26A27D}"/>
          </ac:graphicFrameMkLst>
        </pc:graphicFrameChg>
      </pc:sldChg>
      <pc:sldChg chg="addSp delSp modSp mod">
        <pc:chgData name="Mathias Iversen" userId="dea6d89c-6f8a-44b0-80c2-5d37afda12c9" providerId="ADAL" clId="{CBF53BF0-7808-42B7-9591-BA34517F5188}" dt="2024-02-01T10:23:28.034" v="121" actId="2711"/>
        <pc:sldMkLst>
          <pc:docMk/>
          <pc:sldMk cId="2759248883" sldId="265"/>
        </pc:sldMkLst>
        <pc:spChg chg="mod">
          <ac:chgData name="Mathias Iversen" userId="dea6d89c-6f8a-44b0-80c2-5d37afda12c9" providerId="ADAL" clId="{CBF53BF0-7808-42B7-9591-BA34517F5188}" dt="2024-02-01T10:23:28.034" v="121" actId="2711"/>
          <ac:spMkLst>
            <pc:docMk/>
            <pc:sldMk cId="2759248883" sldId="265"/>
            <ac:spMk id="2" creationId="{CED31FAC-A3EA-48FB-A0E0-340ABFD5F939}"/>
          </ac:spMkLst>
        </pc:spChg>
        <pc:spChg chg="mod">
          <ac:chgData name="Mathias Iversen" userId="dea6d89c-6f8a-44b0-80c2-5d37afda12c9" providerId="ADAL" clId="{CBF53BF0-7808-42B7-9591-BA34517F5188}" dt="2024-02-01T10:23:28.034" v="121" actId="2711"/>
          <ac:spMkLst>
            <pc:docMk/>
            <pc:sldMk cId="2759248883" sldId="265"/>
            <ac:spMk id="3" creationId="{5BC03535-2EF7-4E35-87E0-19E654CF9889}"/>
          </ac:spMkLst>
        </pc:spChg>
        <pc:spChg chg="del">
          <ac:chgData name="Mathias Iversen" userId="dea6d89c-6f8a-44b0-80c2-5d37afda12c9" providerId="ADAL" clId="{CBF53BF0-7808-42B7-9591-BA34517F5188}" dt="2024-01-30T10:19:29.515" v="44" actId="478"/>
          <ac:spMkLst>
            <pc:docMk/>
            <pc:sldMk cId="2759248883" sldId="265"/>
            <ac:spMk id="4" creationId="{C131618D-BACB-42A9-8714-F890463B2284}"/>
          </ac:spMkLst>
        </pc:spChg>
        <pc:spChg chg="mod">
          <ac:chgData name="Mathias Iversen" userId="dea6d89c-6f8a-44b0-80c2-5d37afda12c9" providerId="ADAL" clId="{CBF53BF0-7808-42B7-9591-BA34517F5188}" dt="2024-02-01T10:23:28.034" v="121" actId="2711"/>
          <ac:spMkLst>
            <pc:docMk/>
            <pc:sldMk cId="2759248883" sldId="265"/>
            <ac:spMk id="5" creationId="{FAA6878B-EDB0-4AB0-B825-D2972B2C7F7E}"/>
          </ac:spMkLst>
        </pc:spChg>
        <pc:graphicFrameChg chg="add mod">
          <ac:chgData name="Mathias Iversen" userId="dea6d89c-6f8a-44b0-80c2-5d37afda12c9" providerId="ADAL" clId="{CBF53BF0-7808-42B7-9591-BA34517F5188}" dt="2024-02-01T10:23:28.034" v="121" actId="2711"/>
          <ac:graphicFrameMkLst>
            <pc:docMk/>
            <pc:sldMk cId="2759248883" sldId="265"/>
            <ac:graphicFrameMk id="6" creationId="{D3C526CA-78E3-49A7-AEC6-80272EEBB932}"/>
          </ac:graphicFrameMkLst>
        </pc:graphicFrameChg>
        <pc:graphicFrameChg chg="del">
          <ac:chgData name="Mathias Iversen" userId="dea6d89c-6f8a-44b0-80c2-5d37afda12c9" providerId="ADAL" clId="{CBF53BF0-7808-42B7-9591-BA34517F5188}" dt="2024-01-30T10:19:28.257" v="43" actId="478"/>
          <ac:graphicFrameMkLst>
            <pc:docMk/>
            <pc:sldMk cId="2759248883" sldId="265"/>
            <ac:graphicFrameMk id="7" creationId="{D3C526CA-78E3-49A7-AEC6-80272EEBB932}"/>
          </ac:graphicFrameMkLst>
        </pc:graphicFrameChg>
      </pc:sldChg>
      <pc:sldChg chg="addSp delSp modSp mod">
        <pc:chgData name="Mathias Iversen" userId="dea6d89c-6f8a-44b0-80c2-5d37afda12c9" providerId="ADAL" clId="{CBF53BF0-7808-42B7-9591-BA34517F5188}" dt="2024-02-01T10:23:31.490" v="122" actId="2711"/>
        <pc:sldMkLst>
          <pc:docMk/>
          <pc:sldMk cId="147554788" sldId="266"/>
        </pc:sldMkLst>
        <pc:spChg chg="mod">
          <ac:chgData name="Mathias Iversen" userId="dea6d89c-6f8a-44b0-80c2-5d37afda12c9" providerId="ADAL" clId="{CBF53BF0-7808-42B7-9591-BA34517F5188}" dt="2024-02-01T10:23:31.490" v="122" actId="2711"/>
          <ac:spMkLst>
            <pc:docMk/>
            <pc:sldMk cId="147554788" sldId="266"/>
            <ac:spMk id="2" creationId="{3B234F2D-7B56-4BDC-8E6C-010223FC65D0}"/>
          </ac:spMkLst>
        </pc:spChg>
        <pc:spChg chg="mod">
          <ac:chgData name="Mathias Iversen" userId="dea6d89c-6f8a-44b0-80c2-5d37afda12c9" providerId="ADAL" clId="{CBF53BF0-7808-42B7-9591-BA34517F5188}" dt="2024-02-01T10:23:31.490" v="122" actId="2711"/>
          <ac:spMkLst>
            <pc:docMk/>
            <pc:sldMk cId="147554788" sldId="266"/>
            <ac:spMk id="3" creationId="{2AE985C2-CF26-42E7-B7DC-DBC85F75C02D}"/>
          </ac:spMkLst>
        </pc:spChg>
        <pc:graphicFrameChg chg="del">
          <ac:chgData name="Mathias Iversen" userId="dea6d89c-6f8a-44b0-80c2-5d37afda12c9" providerId="ADAL" clId="{CBF53BF0-7808-42B7-9591-BA34517F5188}" dt="2024-01-30T10:19:55.348" v="50" actId="478"/>
          <ac:graphicFrameMkLst>
            <pc:docMk/>
            <pc:sldMk cId="147554788" sldId="266"/>
            <ac:graphicFrameMk id="4" creationId="{9BCC6986-93EA-A68E-D80A-C85928173F24}"/>
          </ac:graphicFrameMkLst>
        </pc:graphicFrameChg>
        <pc:graphicFrameChg chg="add mod modGraphic">
          <ac:chgData name="Mathias Iversen" userId="dea6d89c-6f8a-44b0-80c2-5d37afda12c9" providerId="ADAL" clId="{CBF53BF0-7808-42B7-9591-BA34517F5188}" dt="2024-01-30T10:20:13.437" v="54" actId="1076"/>
          <ac:graphicFrameMkLst>
            <pc:docMk/>
            <pc:sldMk cId="147554788" sldId="266"/>
            <ac:graphicFrameMk id="5" creationId="{1AB1E2B8-E407-6456-56AB-439EC8AABFBE}"/>
          </ac:graphicFrameMkLst>
        </pc:graphicFrameChg>
      </pc:sldChg>
      <pc:sldChg chg="setBg">
        <pc:chgData name="Mathias Iversen" userId="dea6d89c-6f8a-44b0-80c2-5d37afda12c9" providerId="ADAL" clId="{CBF53BF0-7808-42B7-9591-BA34517F5188}" dt="2024-02-01T10:23:58.090" v="130"/>
        <pc:sldMkLst>
          <pc:docMk/>
          <pc:sldMk cId="4242451211" sldId="268"/>
        </pc:sldMkLst>
      </pc:sldChg>
      <pc:sldChg chg="modSp mod">
        <pc:chgData name="Mathias Iversen" userId="dea6d89c-6f8a-44b0-80c2-5d37afda12c9" providerId="ADAL" clId="{CBF53BF0-7808-42B7-9591-BA34517F5188}" dt="2024-02-01T15:18:29.495" v="146"/>
        <pc:sldMkLst>
          <pc:docMk/>
          <pc:sldMk cId="2318387446" sldId="283"/>
        </pc:sldMkLst>
        <pc:spChg chg="mod">
          <ac:chgData name="Mathias Iversen" userId="dea6d89c-6f8a-44b0-80c2-5d37afda12c9" providerId="ADAL" clId="{CBF53BF0-7808-42B7-9591-BA34517F5188}" dt="2024-02-01T15:18:29.495" v="146"/>
          <ac:spMkLst>
            <pc:docMk/>
            <pc:sldMk cId="2318387446" sldId="283"/>
            <ac:spMk id="8" creationId="{842FA2FF-C345-A6CD-25DE-6E3E19B361AD}"/>
          </ac:spMkLst>
        </pc:spChg>
        <pc:spChg chg="mod">
          <ac:chgData name="Mathias Iversen" userId="dea6d89c-6f8a-44b0-80c2-5d37afda12c9" providerId="ADAL" clId="{CBF53BF0-7808-42B7-9591-BA34517F5188}" dt="2024-02-01T10:22:54.209" v="111" actId="207"/>
          <ac:spMkLst>
            <pc:docMk/>
            <pc:sldMk cId="2318387446" sldId="283"/>
            <ac:spMk id="9" creationId="{665E5BC5-ACF7-E9DC-7995-9FB97E91591F}"/>
          </ac:spMkLst>
        </pc:spChg>
      </pc:sldChg>
      <pc:sldChg chg="modSp mod">
        <pc:chgData name="Mathias Iversen" userId="dea6d89c-6f8a-44b0-80c2-5d37afda12c9" providerId="ADAL" clId="{CBF53BF0-7808-42B7-9591-BA34517F5188}" dt="2024-02-01T15:18:29.495" v="146"/>
        <pc:sldMkLst>
          <pc:docMk/>
          <pc:sldMk cId="2954530852" sldId="284"/>
        </pc:sldMkLst>
        <pc:spChg chg="mod">
          <ac:chgData name="Mathias Iversen" userId="dea6d89c-6f8a-44b0-80c2-5d37afda12c9" providerId="ADAL" clId="{CBF53BF0-7808-42B7-9591-BA34517F5188}" dt="2024-02-01T10:23:47.911" v="128" actId="2711"/>
          <ac:spMkLst>
            <pc:docMk/>
            <pc:sldMk cId="2954530852" sldId="284"/>
            <ac:spMk id="2" creationId="{1B4599FE-5CDB-45BF-BE74-1177254806B3}"/>
          </ac:spMkLst>
        </pc:spChg>
        <pc:spChg chg="mod">
          <ac:chgData name="Mathias Iversen" userId="dea6d89c-6f8a-44b0-80c2-5d37afda12c9" providerId="ADAL" clId="{CBF53BF0-7808-42B7-9591-BA34517F5188}" dt="2024-02-01T10:23:47.911" v="128" actId="2711"/>
          <ac:spMkLst>
            <pc:docMk/>
            <pc:sldMk cId="2954530852" sldId="284"/>
            <ac:spMk id="4" creationId="{E3A00041-9F7B-4C31-B4C3-014FF513433D}"/>
          </ac:spMkLst>
        </pc:spChg>
        <pc:spChg chg="mod">
          <ac:chgData name="Mathias Iversen" userId="dea6d89c-6f8a-44b0-80c2-5d37afda12c9" providerId="ADAL" clId="{CBF53BF0-7808-42B7-9591-BA34517F5188}" dt="2024-02-01T15:18:29.495" v="146"/>
          <ac:spMkLst>
            <pc:docMk/>
            <pc:sldMk cId="2954530852" sldId="284"/>
            <ac:spMk id="6" creationId="{E32827FE-EFF7-14C6-E08D-FFC85AED4628}"/>
          </ac:spMkLst>
        </pc:spChg>
      </pc:sldChg>
      <pc:sldMasterChg chg="modSldLayout">
        <pc:chgData name="Mathias Iversen" userId="dea6d89c-6f8a-44b0-80c2-5d37afda12c9" providerId="ADAL" clId="{CBF53BF0-7808-42B7-9591-BA34517F5188}" dt="2024-02-01T15:18:29.495" v="146"/>
        <pc:sldMasterMkLst>
          <pc:docMk/>
          <pc:sldMasterMk cId="4210629792" sldId="2147483660"/>
        </pc:sldMasterMkLst>
        <pc:sldLayoutChg chg="modSp mod">
          <pc:chgData name="Mathias Iversen" userId="dea6d89c-6f8a-44b0-80c2-5d37afda12c9" providerId="ADAL" clId="{CBF53BF0-7808-42B7-9591-BA34517F5188}" dt="2024-02-01T15:18:29.495" v="146"/>
          <pc:sldLayoutMkLst>
            <pc:docMk/>
            <pc:sldMasterMk cId="4210629792" sldId="2147483660"/>
            <pc:sldLayoutMk cId="2110830415" sldId="2147483662"/>
          </pc:sldLayoutMkLst>
          <pc:spChg chg="mod">
            <ac:chgData name="Mathias Iversen" userId="dea6d89c-6f8a-44b0-80c2-5d37afda12c9" providerId="ADAL" clId="{CBF53BF0-7808-42B7-9591-BA34517F5188}" dt="2024-02-01T15:18:29.495" v="146"/>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CBF53BF0-7808-42B7-9591-BA34517F5188}" dt="2024-02-01T10:24:20.920" v="132"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CBF53BF0-7808-42B7-9591-BA34517F5188}" dt="2024-02-01T10:25:31.839" v="145" actId="1076"/>
          <pc:sldLayoutMkLst>
            <pc:docMk/>
            <pc:sldMasterMk cId="4210629792" sldId="2147483660"/>
            <pc:sldLayoutMk cId="1874524614" sldId="2147483663"/>
          </pc:sldLayoutMkLst>
          <pc:picChg chg="mod">
            <ac:chgData name="Mathias Iversen" userId="dea6d89c-6f8a-44b0-80c2-5d37afda12c9" providerId="ADAL" clId="{CBF53BF0-7808-42B7-9591-BA34517F5188}" dt="2024-02-01T10:25:31.839" v="145"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CBF53BF0-7808-42B7-9591-BA34517F5188}" dt="2024-02-01T10:25:17.949" v="144" actId="208"/>
          <pc:sldLayoutMkLst>
            <pc:docMk/>
            <pc:sldMasterMk cId="4210629792" sldId="2147483660"/>
            <pc:sldLayoutMk cId="1137365639" sldId="2147483681"/>
          </pc:sldLayoutMkLst>
          <pc:cxnChg chg="mod">
            <ac:chgData name="Mathias Iversen" userId="dea6d89c-6f8a-44b0-80c2-5d37afda12c9" providerId="ADAL" clId="{CBF53BF0-7808-42B7-9591-BA34517F5188}" dt="2024-02-01T10:25:17.949" v="144"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CBF53BF0-7808-42B7-9591-BA34517F5188}" dt="2024-02-01T10:24:45.049" v="135" actId="208"/>
          <pc:sldLayoutMkLst>
            <pc:docMk/>
            <pc:sldMasterMk cId="4210629792" sldId="2147483660"/>
            <pc:sldLayoutMk cId="4126966658" sldId="2147483682"/>
          </pc:sldLayoutMkLst>
          <pc:spChg chg="mod">
            <ac:chgData name="Mathias Iversen" userId="dea6d89c-6f8a-44b0-80c2-5d37afda12c9" providerId="ADAL" clId="{CBF53BF0-7808-42B7-9591-BA34517F5188}" dt="2024-02-01T10:24:40.792" v="134"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CBF53BF0-7808-42B7-9591-BA34517F5188}" dt="2024-02-01T10:24:45.049" v="135"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CBF53BF0-7808-42B7-9591-BA34517F5188}" dt="2024-02-01T10:24:24.580" v="133"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CBF53BF0-7808-42B7-9591-BA34517F5188}" dt="2024-02-01T10:24:49.893" v="136" actId="208"/>
          <pc:sldLayoutMkLst>
            <pc:docMk/>
            <pc:sldMasterMk cId="4210629792" sldId="2147483660"/>
            <pc:sldLayoutMk cId="210778978" sldId="2147483683"/>
          </pc:sldLayoutMkLst>
          <pc:cxnChg chg="mod">
            <ac:chgData name="Mathias Iversen" userId="dea6d89c-6f8a-44b0-80c2-5d37afda12c9" providerId="ADAL" clId="{CBF53BF0-7808-42B7-9591-BA34517F5188}" dt="2024-02-01T10:24:49.893" v="136"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CBF53BF0-7808-42B7-9591-BA34517F5188}" dt="2024-02-01T10:24:53.558" v="137" actId="208"/>
          <pc:sldLayoutMkLst>
            <pc:docMk/>
            <pc:sldMasterMk cId="4210629792" sldId="2147483660"/>
            <pc:sldLayoutMk cId="3497793653" sldId="2147483684"/>
          </pc:sldLayoutMkLst>
          <pc:cxnChg chg="mod">
            <ac:chgData name="Mathias Iversen" userId="dea6d89c-6f8a-44b0-80c2-5d37afda12c9" providerId="ADAL" clId="{CBF53BF0-7808-42B7-9591-BA34517F5188}" dt="2024-02-01T10:24:53.558" v="137"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CBF53BF0-7808-42B7-9591-BA34517F5188}" dt="2024-02-01T10:24:56.489" v="138" actId="208"/>
          <pc:sldLayoutMkLst>
            <pc:docMk/>
            <pc:sldMasterMk cId="4210629792" sldId="2147483660"/>
            <pc:sldLayoutMk cId="783061069" sldId="2147483685"/>
          </pc:sldLayoutMkLst>
          <pc:cxnChg chg="mod">
            <ac:chgData name="Mathias Iversen" userId="dea6d89c-6f8a-44b0-80c2-5d37afda12c9" providerId="ADAL" clId="{CBF53BF0-7808-42B7-9591-BA34517F5188}" dt="2024-02-01T10:24:56.489" v="138"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CBF53BF0-7808-42B7-9591-BA34517F5188}" dt="2024-02-01T10:24:59.802" v="139" actId="208"/>
          <pc:sldLayoutMkLst>
            <pc:docMk/>
            <pc:sldMasterMk cId="4210629792" sldId="2147483660"/>
            <pc:sldLayoutMk cId="3228309435" sldId="2147483686"/>
          </pc:sldLayoutMkLst>
          <pc:cxnChg chg="mod">
            <ac:chgData name="Mathias Iversen" userId="dea6d89c-6f8a-44b0-80c2-5d37afda12c9" providerId="ADAL" clId="{CBF53BF0-7808-42B7-9591-BA34517F5188}" dt="2024-02-01T10:24:59.802" v="139"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CBF53BF0-7808-42B7-9591-BA34517F5188}" dt="2024-02-01T10:25:02.770" v="140" actId="208"/>
          <pc:sldLayoutMkLst>
            <pc:docMk/>
            <pc:sldMasterMk cId="4210629792" sldId="2147483660"/>
            <pc:sldLayoutMk cId="1374499944" sldId="2147483687"/>
          </pc:sldLayoutMkLst>
          <pc:cxnChg chg="mod">
            <ac:chgData name="Mathias Iversen" userId="dea6d89c-6f8a-44b0-80c2-5d37afda12c9" providerId="ADAL" clId="{CBF53BF0-7808-42B7-9591-BA34517F5188}" dt="2024-02-01T10:25:02.770" v="140"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CBF53BF0-7808-42B7-9591-BA34517F5188}" dt="2024-02-01T10:25:06.128" v="141" actId="208"/>
          <pc:sldLayoutMkLst>
            <pc:docMk/>
            <pc:sldMasterMk cId="4210629792" sldId="2147483660"/>
            <pc:sldLayoutMk cId="2112347531" sldId="2147483688"/>
          </pc:sldLayoutMkLst>
          <pc:cxnChg chg="mod">
            <ac:chgData name="Mathias Iversen" userId="dea6d89c-6f8a-44b0-80c2-5d37afda12c9" providerId="ADAL" clId="{CBF53BF0-7808-42B7-9591-BA34517F5188}" dt="2024-02-01T10:25:06.128" v="141"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CBF53BF0-7808-42B7-9591-BA34517F5188}" dt="2024-02-01T10:25:09.139" v="142" actId="208"/>
          <pc:sldLayoutMkLst>
            <pc:docMk/>
            <pc:sldMasterMk cId="4210629792" sldId="2147483660"/>
            <pc:sldLayoutMk cId="655889488" sldId="2147483689"/>
          </pc:sldLayoutMkLst>
          <pc:cxnChg chg="mod">
            <ac:chgData name="Mathias Iversen" userId="dea6d89c-6f8a-44b0-80c2-5d37afda12c9" providerId="ADAL" clId="{CBF53BF0-7808-42B7-9591-BA34517F5188}" dt="2024-02-01T10:25:09.139" v="142"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CBF53BF0-7808-42B7-9591-BA34517F5188}" dt="2024-02-01T10:25:14.253" v="143" actId="208"/>
          <pc:sldLayoutMkLst>
            <pc:docMk/>
            <pc:sldMasterMk cId="4210629792" sldId="2147483660"/>
            <pc:sldLayoutMk cId="2008485101" sldId="2147483690"/>
          </pc:sldLayoutMkLst>
          <pc:cxnChg chg="mod">
            <ac:chgData name="Mathias Iversen" userId="dea6d89c-6f8a-44b0-80c2-5d37afda12c9" providerId="ADAL" clId="{CBF53BF0-7808-42B7-9591-BA34517F5188}" dt="2024-02-01T10:25:14.253" v="143"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2B121B7D-0C7E-41E4-B44E-AB3AD7B08A64}"/>
    <pc:docChg chg="custSel modSld">
      <pc:chgData name="Andreas Benedictow" userId="e251fadf-16f4-4c88-b2c0-d8c4cd891c2a" providerId="ADAL" clId="{2B121B7D-0C7E-41E4-B44E-AB3AD7B08A64}" dt="2022-10-10T15:06:31.710" v="126" actId="20577"/>
      <pc:docMkLst>
        <pc:docMk/>
      </pc:docMkLst>
      <pc:sldChg chg="modSp mod">
        <pc:chgData name="Andreas Benedictow" userId="e251fadf-16f4-4c88-b2c0-d8c4cd891c2a" providerId="ADAL" clId="{2B121B7D-0C7E-41E4-B44E-AB3AD7B08A64}" dt="2022-10-10T15:03:08.165" v="16" actId="20577"/>
        <pc:sldMkLst>
          <pc:docMk/>
          <pc:sldMk cId="2921733838" sldId="256"/>
        </pc:sldMkLst>
        <pc:spChg chg="mod">
          <ac:chgData name="Andreas Benedictow" userId="e251fadf-16f4-4c88-b2c0-d8c4cd891c2a" providerId="ADAL" clId="{2B121B7D-0C7E-41E4-B44E-AB3AD7B08A64}" dt="2022-10-10T15:03:08.165" v="16" actId="20577"/>
          <ac:spMkLst>
            <pc:docMk/>
            <pc:sldMk cId="2921733838" sldId="256"/>
            <ac:spMk id="8" creationId="{279C62F4-9C4A-4777-941C-0D5FF7A0EEE2}"/>
          </ac:spMkLst>
        </pc:spChg>
      </pc:sldChg>
      <pc:sldChg chg="modSp mod">
        <pc:chgData name="Andreas Benedictow" userId="e251fadf-16f4-4c88-b2c0-d8c4cd891c2a" providerId="ADAL" clId="{2B121B7D-0C7E-41E4-B44E-AB3AD7B08A64}" dt="2022-10-10T15:05:27.589" v="118" actId="6549"/>
        <pc:sldMkLst>
          <pc:docMk/>
          <pc:sldMk cId="2266341024" sldId="258"/>
        </pc:sldMkLst>
        <pc:spChg chg="mod">
          <ac:chgData name="Andreas Benedictow" userId="e251fadf-16f4-4c88-b2c0-d8c4cd891c2a" providerId="ADAL" clId="{2B121B7D-0C7E-41E4-B44E-AB3AD7B08A64}" dt="2022-10-10T15:05:27.589" v="118" actId="6549"/>
          <ac:spMkLst>
            <pc:docMk/>
            <pc:sldMk cId="2266341024" sldId="258"/>
            <ac:spMk id="6" creationId="{0A71F208-30AA-4DBB-9DB2-C0C90AD30178}"/>
          </ac:spMkLst>
        </pc:spChg>
        <pc:spChg chg="mod">
          <ac:chgData name="Andreas Benedictow" userId="e251fadf-16f4-4c88-b2c0-d8c4cd891c2a" providerId="ADAL" clId="{2B121B7D-0C7E-41E4-B44E-AB3AD7B08A64}" dt="2022-10-10T15:05:09.542" v="114" actId="20577"/>
          <ac:spMkLst>
            <pc:docMk/>
            <pc:sldMk cId="2266341024" sldId="258"/>
            <ac:spMk id="18" creationId="{0B79CA76-2003-4574-A043-2FCFF766B96D}"/>
          </ac:spMkLst>
        </pc:spChg>
      </pc:sldChg>
      <pc:sldChg chg="modSp mod">
        <pc:chgData name="Andreas Benedictow" userId="e251fadf-16f4-4c88-b2c0-d8c4cd891c2a" providerId="ADAL" clId="{2B121B7D-0C7E-41E4-B44E-AB3AD7B08A64}" dt="2022-10-10T15:06:31.710" v="126" actId="20577"/>
        <pc:sldMkLst>
          <pc:docMk/>
          <pc:sldMk cId="896002109" sldId="259"/>
        </pc:sldMkLst>
        <pc:spChg chg="mod">
          <ac:chgData name="Andreas Benedictow" userId="e251fadf-16f4-4c88-b2c0-d8c4cd891c2a" providerId="ADAL" clId="{2B121B7D-0C7E-41E4-B44E-AB3AD7B08A64}" dt="2022-10-10T15:03:27.022" v="46" actId="20577"/>
          <ac:spMkLst>
            <pc:docMk/>
            <pc:sldMk cId="896002109" sldId="259"/>
            <ac:spMk id="4" creationId="{E7C91537-7CFF-43F2-851D-E5F652C25A99}"/>
          </ac:spMkLst>
        </pc:spChg>
        <pc:spChg chg="mod">
          <ac:chgData name="Andreas Benedictow" userId="e251fadf-16f4-4c88-b2c0-d8c4cd891c2a" providerId="ADAL" clId="{2B121B7D-0C7E-41E4-B44E-AB3AD7B08A64}" dt="2022-10-10T15:06:31.710" v="126" actId="20577"/>
          <ac:spMkLst>
            <pc:docMk/>
            <pc:sldMk cId="896002109" sldId="259"/>
            <ac:spMk id="5" creationId="{1E8A7A64-34DF-43BB-954C-68720DEF1ED4}"/>
          </ac:spMkLst>
        </pc:spChg>
        <pc:spChg chg="mod">
          <ac:chgData name="Andreas Benedictow" userId="e251fadf-16f4-4c88-b2c0-d8c4cd891c2a" providerId="ADAL" clId="{2B121B7D-0C7E-41E4-B44E-AB3AD7B08A64}" dt="2022-10-10T15:06:21.640" v="124"/>
          <ac:spMkLst>
            <pc:docMk/>
            <pc:sldMk cId="896002109" sldId="259"/>
            <ac:spMk id="6" creationId="{3D22DDDA-9DE4-498E-ACF4-7CCFECE49DE6}"/>
          </ac:spMkLst>
        </pc:spChg>
      </pc:sldChg>
      <pc:sldChg chg="modSp mod">
        <pc:chgData name="Andreas Benedictow" userId="e251fadf-16f4-4c88-b2c0-d8c4cd891c2a" providerId="ADAL" clId="{2B121B7D-0C7E-41E4-B44E-AB3AD7B08A64}" dt="2022-10-10T15:03:44.773" v="65" actId="14734"/>
        <pc:sldMkLst>
          <pc:docMk/>
          <pc:sldMk cId="147554788" sldId="266"/>
        </pc:sldMkLst>
        <pc:graphicFrameChg chg="mod modGraphic">
          <ac:chgData name="Andreas Benedictow" userId="e251fadf-16f4-4c88-b2c0-d8c4cd891c2a" providerId="ADAL" clId="{2B121B7D-0C7E-41E4-B44E-AB3AD7B08A64}" dt="2022-10-10T15:03:44.773" v="65" actId="14734"/>
          <ac:graphicFrameMkLst>
            <pc:docMk/>
            <pc:sldMk cId="147554788" sldId="266"/>
            <ac:graphicFrameMk id="4" creationId="{9BCC6986-93EA-A68E-D80A-C85928173F24}"/>
          </ac:graphicFrameMkLst>
        </pc:graphicFrameChg>
      </pc:sldChg>
      <pc:sldChg chg="modSp mod">
        <pc:chgData name="Andreas Benedictow" userId="e251fadf-16f4-4c88-b2c0-d8c4cd891c2a" providerId="ADAL" clId="{2B121B7D-0C7E-41E4-B44E-AB3AD7B08A64}" dt="2022-10-10T15:04:59.364" v="113" actId="20577"/>
        <pc:sldMkLst>
          <pc:docMk/>
          <pc:sldMk cId="3836130264" sldId="282"/>
        </pc:sldMkLst>
        <pc:spChg chg="mod">
          <ac:chgData name="Andreas Benedictow" userId="e251fadf-16f4-4c88-b2c0-d8c4cd891c2a" providerId="ADAL" clId="{2B121B7D-0C7E-41E4-B44E-AB3AD7B08A64}" dt="2022-10-10T15:04:59.364" v="113" actId="20577"/>
          <ac:spMkLst>
            <pc:docMk/>
            <pc:sldMk cId="3836130264" sldId="282"/>
            <ac:spMk id="8" creationId="{842FA2FF-C345-A6CD-25DE-6E3E19B361AD}"/>
          </ac:spMkLst>
        </pc:spChg>
      </pc:sldChg>
    </pc:docChg>
  </pc:docChgLst>
  <pc:docChgLst>
    <pc:chgData name="Andreas Benedictow" userId="e251fadf-16f4-4c88-b2c0-d8c4cd891c2a" providerId="ADAL" clId="{451249CF-9DD6-45B5-BA18-43C9602A1445}"/>
    <pc:docChg chg="addSld delSld modSld">
      <pc:chgData name="Andreas Benedictow" userId="e251fadf-16f4-4c88-b2c0-d8c4cd891c2a" providerId="ADAL" clId="{451249CF-9DD6-45B5-BA18-43C9602A1445}" dt="2022-10-01T14:41:27.634" v="139"/>
      <pc:docMkLst>
        <pc:docMk/>
      </pc:docMkLst>
      <pc:sldChg chg="del">
        <pc:chgData name="Andreas Benedictow" userId="e251fadf-16f4-4c88-b2c0-d8c4cd891c2a" providerId="ADAL" clId="{451249CF-9DD6-45B5-BA18-43C9602A1445}" dt="2022-10-01T14:41:24.667" v="138" actId="47"/>
        <pc:sldMkLst>
          <pc:docMk/>
          <pc:sldMk cId="4115640021" sldId="257"/>
        </pc:sldMkLst>
      </pc:sldChg>
      <pc:sldChg chg="modSp mod">
        <pc:chgData name="Andreas Benedictow" userId="e251fadf-16f4-4c88-b2c0-d8c4cd891c2a" providerId="ADAL" clId="{451249CF-9DD6-45B5-BA18-43C9602A1445}" dt="2022-09-30T19:49:38.564" v="102" actId="20577"/>
        <pc:sldMkLst>
          <pc:docMk/>
          <pc:sldMk cId="896002109" sldId="259"/>
        </pc:sldMkLst>
        <pc:spChg chg="mod">
          <ac:chgData name="Andreas Benedictow" userId="e251fadf-16f4-4c88-b2c0-d8c4cd891c2a" providerId="ADAL" clId="{451249CF-9DD6-45B5-BA18-43C9602A1445}" dt="2022-09-30T19:49:38.564" v="102" actId="20577"/>
          <ac:spMkLst>
            <pc:docMk/>
            <pc:sldMk cId="896002109" sldId="259"/>
            <ac:spMk id="5" creationId="{1E8A7A64-34DF-43BB-954C-68720DEF1ED4}"/>
          </ac:spMkLst>
        </pc:spChg>
        <pc:spChg chg="mod">
          <ac:chgData name="Andreas Benedictow" userId="e251fadf-16f4-4c88-b2c0-d8c4cd891c2a" providerId="ADAL" clId="{451249CF-9DD6-45B5-BA18-43C9602A1445}" dt="2022-09-30T17:15:14.120" v="42" actId="20577"/>
          <ac:spMkLst>
            <pc:docMk/>
            <pc:sldMk cId="896002109" sldId="259"/>
            <ac:spMk id="6" creationId="{3D22DDDA-9DE4-498E-ACF4-7CCFECE49DE6}"/>
          </ac:spMkLst>
        </pc:spChg>
      </pc:sldChg>
      <pc:sldChg chg="modSp mod">
        <pc:chgData name="Andreas Benedictow" userId="e251fadf-16f4-4c88-b2c0-d8c4cd891c2a" providerId="ADAL" clId="{451249CF-9DD6-45B5-BA18-43C9602A1445}" dt="2022-09-30T19:54:05.479" v="104" actId="14100"/>
        <pc:sldMkLst>
          <pc:docMk/>
          <pc:sldMk cId="3970472295" sldId="260"/>
        </pc:sldMkLst>
        <pc:picChg chg="mod">
          <ac:chgData name="Andreas Benedictow" userId="e251fadf-16f4-4c88-b2c0-d8c4cd891c2a" providerId="ADAL" clId="{451249CF-9DD6-45B5-BA18-43C9602A1445}" dt="2022-09-30T19:54:05.479" v="104" actId="14100"/>
          <ac:picMkLst>
            <pc:docMk/>
            <pc:sldMk cId="3970472295" sldId="260"/>
            <ac:picMk id="6" creationId="{A3BA8A5C-9D0D-CC6E-B98D-3D27CA145CAF}"/>
          </ac:picMkLst>
        </pc:picChg>
      </pc:sldChg>
      <pc:sldChg chg="modSp mod">
        <pc:chgData name="Andreas Benedictow" userId="e251fadf-16f4-4c88-b2c0-d8c4cd891c2a" providerId="ADAL" clId="{451249CF-9DD6-45B5-BA18-43C9602A1445}" dt="2022-09-30T19:54:18.166" v="131" actId="1037"/>
        <pc:sldMkLst>
          <pc:docMk/>
          <pc:sldMk cId="4227913639" sldId="261"/>
        </pc:sldMkLst>
        <pc:picChg chg="mod">
          <ac:chgData name="Andreas Benedictow" userId="e251fadf-16f4-4c88-b2c0-d8c4cd891c2a" providerId="ADAL" clId="{451249CF-9DD6-45B5-BA18-43C9602A1445}" dt="2022-09-30T19:54:18.166" v="131" actId="1037"/>
          <ac:picMkLst>
            <pc:docMk/>
            <pc:sldMk cId="4227913639" sldId="261"/>
            <ac:picMk id="6" creationId="{9CD21843-0257-E9CA-5503-A349C1E42407}"/>
          </ac:picMkLst>
        </pc:picChg>
      </pc:sldChg>
      <pc:sldChg chg="modSp mod">
        <pc:chgData name="Andreas Benedictow" userId="e251fadf-16f4-4c88-b2c0-d8c4cd891c2a" providerId="ADAL" clId="{451249CF-9DD6-45B5-BA18-43C9602A1445}" dt="2022-09-30T19:54:30.453" v="134" actId="14100"/>
        <pc:sldMkLst>
          <pc:docMk/>
          <pc:sldMk cId="3231943566" sldId="262"/>
        </pc:sldMkLst>
        <pc:picChg chg="mod">
          <ac:chgData name="Andreas Benedictow" userId="e251fadf-16f4-4c88-b2c0-d8c4cd891c2a" providerId="ADAL" clId="{451249CF-9DD6-45B5-BA18-43C9602A1445}" dt="2022-09-30T19:54:26.199" v="133" actId="14100"/>
          <ac:picMkLst>
            <pc:docMk/>
            <pc:sldMk cId="3231943566" sldId="262"/>
            <ac:picMk id="7" creationId="{84D6353F-54AA-C5F7-03F5-F6BB6DB19DF8}"/>
          </ac:picMkLst>
        </pc:picChg>
        <pc:picChg chg="mod">
          <ac:chgData name="Andreas Benedictow" userId="e251fadf-16f4-4c88-b2c0-d8c4cd891c2a" providerId="ADAL" clId="{451249CF-9DD6-45B5-BA18-43C9602A1445}" dt="2022-09-30T19:54:30.453" v="134" actId="14100"/>
          <ac:picMkLst>
            <pc:docMk/>
            <pc:sldMk cId="3231943566" sldId="262"/>
            <ac:picMk id="9" creationId="{AB090733-A8EB-868A-010D-76935E593771}"/>
          </ac:picMkLst>
        </pc:picChg>
      </pc:sldChg>
      <pc:sldChg chg="modSp mod">
        <pc:chgData name="Andreas Benedictow" userId="e251fadf-16f4-4c88-b2c0-d8c4cd891c2a" providerId="ADAL" clId="{451249CF-9DD6-45B5-BA18-43C9602A1445}" dt="2022-09-30T19:54:41.901" v="137" actId="14100"/>
        <pc:sldMkLst>
          <pc:docMk/>
          <pc:sldMk cId="1774366261" sldId="263"/>
        </pc:sldMkLst>
        <pc:picChg chg="mod">
          <ac:chgData name="Andreas Benedictow" userId="e251fadf-16f4-4c88-b2c0-d8c4cd891c2a" providerId="ADAL" clId="{451249CF-9DD6-45B5-BA18-43C9602A1445}" dt="2022-09-30T19:54:33.877" v="135" actId="14100"/>
          <ac:picMkLst>
            <pc:docMk/>
            <pc:sldMk cId="1774366261" sldId="263"/>
            <ac:picMk id="7" creationId="{EB43454B-46C9-AC36-E5F2-5C0F5EEB3190}"/>
          </ac:picMkLst>
        </pc:picChg>
        <pc:picChg chg="mod">
          <ac:chgData name="Andreas Benedictow" userId="e251fadf-16f4-4c88-b2c0-d8c4cd891c2a" providerId="ADAL" clId="{451249CF-9DD6-45B5-BA18-43C9602A1445}" dt="2022-09-30T19:54:41.901" v="137" actId="14100"/>
          <ac:picMkLst>
            <pc:docMk/>
            <pc:sldMk cId="1774366261" sldId="263"/>
            <ac:picMk id="9" creationId="{D8DFA730-CCBF-76C5-E761-D2651D6841A2}"/>
          </ac:picMkLst>
        </pc:picChg>
      </pc:sldChg>
      <pc:sldChg chg="add del">
        <pc:chgData name="Andreas Benedictow" userId="e251fadf-16f4-4c88-b2c0-d8c4cd891c2a" providerId="ADAL" clId="{451249CF-9DD6-45B5-BA18-43C9602A1445}" dt="2022-09-30T17:15:34.805" v="44"/>
        <pc:sldMkLst>
          <pc:docMk/>
          <pc:sldMk cId="4159957464" sldId="267"/>
        </pc:sldMkLst>
      </pc:sldChg>
      <pc:sldChg chg="add">
        <pc:chgData name="Andreas Benedictow" userId="e251fadf-16f4-4c88-b2c0-d8c4cd891c2a" providerId="ADAL" clId="{451249CF-9DD6-45B5-BA18-43C9602A1445}" dt="2022-10-01T14:41:27.634" v="139"/>
        <pc:sldMkLst>
          <pc:docMk/>
          <pc:sldMk cId="3836130264" sldId="282"/>
        </pc:sldMkLst>
      </pc:sldChg>
    </pc:docChg>
  </pc:docChgLst>
  <pc:docChgLst>
    <pc:chgData name="Mathias Iversen" userId="dea6d89c-6f8a-44b0-80c2-5d37afda12c9" providerId="ADAL" clId="{8D67EFCA-5E2B-4D88-A7F5-7DC51E993F7E}"/>
    <pc:docChg chg="custSel modSld">
      <pc:chgData name="Mathias Iversen" userId="dea6d89c-6f8a-44b0-80c2-5d37afda12c9" providerId="ADAL" clId="{8D67EFCA-5E2B-4D88-A7F5-7DC51E993F7E}" dt="2022-09-30T09:00:40.390" v="265" actId="13926"/>
      <pc:docMkLst>
        <pc:docMk/>
      </pc:docMkLst>
      <pc:sldChg chg="modSp mod">
        <pc:chgData name="Mathias Iversen" userId="dea6d89c-6f8a-44b0-80c2-5d37afda12c9" providerId="ADAL" clId="{8D67EFCA-5E2B-4D88-A7F5-7DC51E993F7E}" dt="2022-09-29T16:18:11.425" v="11" actId="13926"/>
        <pc:sldMkLst>
          <pc:docMk/>
          <pc:sldMk cId="2921733838" sldId="256"/>
        </pc:sldMkLst>
        <pc:spChg chg="mod">
          <ac:chgData name="Mathias Iversen" userId="dea6d89c-6f8a-44b0-80c2-5d37afda12c9" providerId="ADAL" clId="{8D67EFCA-5E2B-4D88-A7F5-7DC51E993F7E}" dt="2022-09-29T16:18:11.425" v="11" actId="13926"/>
          <ac:spMkLst>
            <pc:docMk/>
            <pc:sldMk cId="2921733838" sldId="256"/>
            <ac:spMk id="10" creationId="{B69A85C2-560C-48D5-B2E2-E0F8F842FD36}"/>
          </ac:spMkLst>
        </pc:spChg>
      </pc:sldChg>
      <pc:sldChg chg="modSp mod">
        <pc:chgData name="Mathias Iversen" userId="dea6d89c-6f8a-44b0-80c2-5d37afda12c9" providerId="ADAL" clId="{8D67EFCA-5E2B-4D88-A7F5-7DC51E993F7E}" dt="2022-09-30T09:00:26.361" v="259" actId="20577"/>
        <pc:sldMkLst>
          <pc:docMk/>
          <pc:sldMk cId="2266341024" sldId="258"/>
        </pc:sldMkLst>
        <pc:spChg chg="mod">
          <ac:chgData name="Mathias Iversen" userId="dea6d89c-6f8a-44b0-80c2-5d37afda12c9" providerId="ADAL" clId="{8D67EFCA-5E2B-4D88-A7F5-7DC51E993F7E}" dt="2022-09-29T16:18:17.128" v="23" actId="13926"/>
          <ac:spMkLst>
            <pc:docMk/>
            <pc:sldMk cId="2266341024" sldId="258"/>
            <ac:spMk id="5" creationId="{DCB85E03-0B2F-42F1-9007-A95BF715A50A}"/>
          </ac:spMkLst>
        </pc:spChg>
        <pc:spChg chg="mod">
          <ac:chgData name="Mathias Iversen" userId="dea6d89c-6f8a-44b0-80c2-5d37afda12c9" providerId="ADAL" clId="{8D67EFCA-5E2B-4D88-A7F5-7DC51E993F7E}" dt="2022-09-29T16:19:42.918" v="61" actId="13926"/>
          <ac:spMkLst>
            <pc:docMk/>
            <pc:sldMk cId="2266341024" sldId="258"/>
            <ac:spMk id="7" creationId="{A520775E-5075-45E6-A50A-04E4D42EAF3E}"/>
          </ac:spMkLst>
        </pc:spChg>
        <pc:spChg chg="mod">
          <ac:chgData name="Mathias Iversen" userId="dea6d89c-6f8a-44b0-80c2-5d37afda12c9" providerId="ADAL" clId="{8D67EFCA-5E2B-4D88-A7F5-7DC51E993F7E}" dt="2022-09-29T16:26:14.359" v="243" actId="13926"/>
          <ac:spMkLst>
            <pc:docMk/>
            <pc:sldMk cId="2266341024" sldId="258"/>
            <ac:spMk id="8" creationId="{E5A98933-AC8C-4903-A2E5-17FCC5FBBC66}"/>
          </ac:spMkLst>
        </pc:spChg>
        <pc:spChg chg="mod">
          <ac:chgData name="Mathias Iversen" userId="dea6d89c-6f8a-44b0-80c2-5d37afda12c9" providerId="ADAL" clId="{8D67EFCA-5E2B-4D88-A7F5-7DC51E993F7E}" dt="2022-09-29T16:19:42.918" v="61" actId="13926"/>
          <ac:spMkLst>
            <pc:docMk/>
            <pc:sldMk cId="2266341024" sldId="258"/>
            <ac:spMk id="9" creationId="{29E4AEA2-D6D7-44B7-8DEF-EB1A3917D576}"/>
          </ac:spMkLst>
        </pc:spChg>
        <pc:spChg chg="mod">
          <ac:chgData name="Mathias Iversen" userId="dea6d89c-6f8a-44b0-80c2-5d37afda12c9" providerId="ADAL" clId="{8D67EFCA-5E2B-4D88-A7F5-7DC51E993F7E}" dt="2022-09-29T16:26:41.718" v="252" actId="13926"/>
          <ac:spMkLst>
            <pc:docMk/>
            <pc:sldMk cId="2266341024" sldId="258"/>
            <ac:spMk id="10" creationId="{2E9EBEB7-19CF-4E7A-9B6C-502E35EDACCE}"/>
          </ac:spMkLst>
        </pc:spChg>
        <pc:spChg chg="mod">
          <ac:chgData name="Mathias Iversen" userId="dea6d89c-6f8a-44b0-80c2-5d37afda12c9" providerId="ADAL" clId="{8D67EFCA-5E2B-4D88-A7F5-7DC51E993F7E}" dt="2022-09-29T16:19:42.918" v="61" actId="13926"/>
          <ac:spMkLst>
            <pc:docMk/>
            <pc:sldMk cId="2266341024" sldId="258"/>
            <ac:spMk id="11" creationId="{37771598-A4AC-4670-8AF9-BD1A9A0B5FD6}"/>
          </ac:spMkLst>
        </pc:spChg>
        <pc:spChg chg="mod">
          <ac:chgData name="Mathias Iversen" userId="dea6d89c-6f8a-44b0-80c2-5d37afda12c9" providerId="ADAL" clId="{8D67EFCA-5E2B-4D88-A7F5-7DC51E993F7E}" dt="2022-09-29T16:19:42.918" v="61" actId="13926"/>
          <ac:spMkLst>
            <pc:docMk/>
            <pc:sldMk cId="2266341024" sldId="258"/>
            <ac:spMk id="15" creationId="{74CEA7D0-9A41-43C0-8F69-F80152925B55}"/>
          </ac:spMkLst>
        </pc:spChg>
        <pc:spChg chg="mod">
          <ac:chgData name="Mathias Iversen" userId="dea6d89c-6f8a-44b0-80c2-5d37afda12c9" providerId="ADAL" clId="{8D67EFCA-5E2B-4D88-A7F5-7DC51E993F7E}" dt="2022-09-30T09:00:26.361" v="259" actId="20577"/>
          <ac:spMkLst>
            <pc:docMk/>
            <pc:sldMk cId="2266341024" sldId="258"/>
            <ac:spMk id="16" creationId="{4957F703-1885-40F1-9499-64EAC6608670}"/>
          </ac:spMkLst>
        </pc:spChg>
      </pc:sldChg>
      <pc:sldChg chg="modSp mod">
        <pc:chgData name="Mathias Iversen" userId="dea6d89c-6f8a-44b0-80c2-5d37afda12c9" providerId="ADAL" clId="{8D67EFCA-5E2B-4D88-A7F5-7DC51E993F7E}" dt="2022-09-30T09:00:40.390" v="265" actId="13926"/>
        <pc:sldMkLst>
          <pc:docMk/>
          <pc:sldMk cId="896002109" sldId="259"/>
        </pc:sldMkLst>
        <pc:spChg chg="mod">
          <ac:chgData name="Mathias Iversen" userId="dea6d89c-6f8a-44b0-80c2-5d37afda12c9" providerId="ADAL" clId="{8D67EFCA-5E2B-4D88-A7F5-7DC51E993F7E}" dt="2022-09-29T16:19:50.408" v="73" actId="13926"/>
          <ac:spMkLst>
            <pc:docMk/>
            <pc:sldMk cId="896002109" sldId="259"/>
            <ac:spMk id="3" creationId="{43909665-C217-4DB2-97FB-7DC8B46D243A}"/>
          </ac:spMkLst>
        </pc:spChg>
        <pc:spChg chg="mod">
          <ac:chgData name="Mathias Iversen" userId="dea6d89c-6f8a-44b0-80c2-5d37afda12c9" providerId="ADAL" clId="{8D67EFCA-5E2B-4D88-A7F5-7DC51E993F7E}" dt="2022-09-30T09:00:40.390" v="265" actId="13926"/>
          <ac:spMkLst>
            <pc:docMk/>
            <pc:sldMk cId="896002109" sldId="259"/>
            <ac:spMk id="4" creationId="{E7C91537-7CFF-43F2-851D-E5F652C25A99}"/>
          </ac:spMkLst>
        </pc:spChg>
      </pc:sldChg>
      <pc:sldChg chg="addSp modSp mod">
        <pc:chgData name="Mathias Iversen" userId="dea6d89c-6f8a-44b0-80c2-5d37afda12c9" providerId="ADAL" clId="{8D67EFCA-5E2B-4D88-A7F5-7DC51E993F7E}" dt="2022-09-29T16:20:13.238" v="90" actId="1076"/>
        <pc:sldMkLst>
          <pc:docMk/>
          <pc:sldMk cId="3970472295" sldId="260"/>
        </pc:sldMkLst>
        <pc:spChg chg="mod">
          <ac:chgData name="Mathias Iversen" userId="dea6d89c-6f8a-44b0-80c2-5d37afda12c9" providerId="ADAL" clId="{8D67EFCA-5E2B-4D88-A7F5-7DC51E993F7E}" dt="2022-09-29T16:19:57.009" v="85" actId="13926"/>
          <ac:spMkLst>
            <pc:docMk/>
            <pc:sldMk cId="3970472295" sldId="260"/>
            <ac:spMk id="4" creationId="{08AB9232-4863-462B-955D-4E84A7303FF7}"/>
          </ac:spMkLst>
        </pc:spChg>
        <pc:picChg chg="add mod ord">
          <ac:chgData name="Mathias Iversen" userId="dea6d89c-6f8a-44b0-80c2-5d37afda12c9" providerId="ADAL" clId="{8D67EFCA-5E2B-4D88-A7F5-7DC51E993F7E}" dt="2022-09-29T16:20:04.119" v="88" actId="1076"/>
          <ac:picMkLst>
            <pc:docMk/>
            <pc:sldMk cId="3970472295" sldId="260"/>
            <ac:picMk id="6" creationId="{A3BA8A5C-9D0D-CC6E-B98D-3D27CA145CAF}"/>
          </ac:picMkLst>
        </pc:picChg>
        <pc:picChg chg="add mod">
          <ac:chgData name="Mathias Iversen" userId="dea6d89c-6f8a-44b0-80c2-5d37afda12c9" providerId="ADAL" clId="{8D67EFCA-5E2B-4D88-A7F5-7DC51E993F7E}" dt="2022-09-29T16:20:13.238" v="90" actId="1076"/>
          <ac:picMkLst>
            <pc:docMk/>
            <pc:sldMk cId="3970472295" sldId="260"/>
            <ac:picMk id="7" creationId="{951024A5-BE29-9163-E646-90E966243E20}"/>
          </ac:picMkLst>
        </pc:picChg>
      </pc:sldChg>
      <pc:sldChg chg="addSp modSp mod">
        <pc:chgData name="Mathias Iversen" userId="dea6d89c-6f8a-44b0-80c2-5d37afda12c9" providerId="ADAL" clId="{8D67EFCA-5E2B-4D88-A7F5-7DC51E993F7E}" dt="2022-09-29T16:20:35.969" v="110" actId="1076"/>
        <pc:sldMkLst>
          <pc:docMk/>
          <pc:sldMk cId="4227913639" sldId="261"/>
        </pc:sldMkLst>
        <pc:spChg chg="mod">
          <ac:chgData name="Mathias Iversen" userId="dea6d89c-6f8a-44b0-80c2-5d37afda12c9" providerId="ADAL" clId="{8D67EFCA-5E2B-4D88-A7F5-7DC51E993F7E}" dt="2022-09-29T16:20:20.638" v="104" actId="13926"/>
          <ac:spMkLst>
            <pc:docMk/>
            <pc:sldMk cId="4227913639" sldId="261"/>
            <ac:spMk id="4" creationId="{DCD4FF8B-8E6F-4257-96B2-BCCDA6A41A74}"/>
          </ac:spMkLst>
        </pc:spChg>
        <pc:picChg chg="add mod ord">
          <ac:chgData name="Mathias Iversen" userId="dea6d89c-6f8a-44b0-80c2-5d37afda12c9" providerId="ADAL" clId="{8D67EFCA-5E2B-4D88-A7F5-7DC51E993F7E}" dt="2022-09-29T16:20:30.258" v="108" actId="1076"/>
          <ac:picMkLst>
            <pc:docMk/>
            <pc:sldMk cId="4227913639" sldId="261"/>
            <ac:picMk id="6" creationId="{9CD21843-0257-E9CA-5503-A349C1E42407}"/>
          </ac:picMkLst>
        </pc:picChg>
        <pc:picChg chg="add mod">
          <ac:chgData name="Mathias Iversen" userId="dea6d89c-6f8a-44b0-80c2-5d37afda12c9" providerId="ADAL" clId="{8D67EFCA-5E2B-4D88-A7F5-7DC51E993F7E}" dt="2022-09-29T16:20:35.969" v="110" actId="1076"/>
          <ac:picMkLst>
            <pc:docMk/>
            <pc:sldMk cId="4227913639" sldId="261"/>
            <ac:picMk id="7" creationId="{8B54D723-5D46-3A16-17F0-0833FA777B10}"/>
          </ac:picMkLst>
        </pc:picChg>
      </pc:sldChg>
      <pc:sldChg chg="addSp modSp mod">
        <pc:chgData name="Mathias Iversen" userId="dea6d89c-6f8a-44b0-80c2-5d37afda12c9" providerId="ADAL" clId="{8D67EFCA-5E2B-4D88-A7F5-7DC51E993F7E}" dt="2022-09-29T16:24:45.658" v="205" actId="20577"/>
        <pc:sldMkLst>
          <pc:docMk/>
          <pc:sldMk cId="3231943566" sldId="262"/>
        </pc:sldMkLst>
        <pc:spChg chg="mod">
          <ac:chgData name="Mathias Iversen" userId="dea6d89c-6f8a-44b0-80c2-5d37afda12c9" providerId="ADAL" clId="{8D67EFCA-5E2B-4D88-A7F5-7DC51E993F7E}" dt="2022-09-29T16:24:45.658" v="205" actId="20577"/>
          <ac:spMkLst>
            <pc:docMk/>
            <pc:sldMk cId="3231943566" sldId="262"/>
            <ac:spMk id="3" creationId="{A2B64911-99D7-4000-862B-A9755BD58BEE}"/>
          </ac:spMkLst>
        </pc:spChg>
        <pc:spChg chg="mod">
          <ac:chgData name="Mathias Iversen" userId="dea6d89c-6f8a-44b0-80c2-5d37afda12c9" providerId="ADAL" clId="{8D67EFCA-5E2B-4D88-A7F5-7DC51E993F7E}" dt="2022-09-29T16:20:42.819" v="122" actId="13926"/>
          <ac:spMkLst>
            <pc:docMk/>
            <pc:sldMk cId="3231943566" sldId="262"/>
            <ac:spMk id="4" creationId="{E3A00041-9F7B-4C31-B4C3-014FF513433D}"/>
          </ac:spMkLst>
        </pc:spChg>
        <pc:picChg chg="add mod ord">
          <ac:chgData name="Mathias Iversen" userId="dea6d89c-6f8a-44b0-80c2-5d37afda12c9" providerId="ADAL" clId="{8D67EFCA-5E2B-4D88-A7F5-7DC51E993F7E}" dt="2022-09-29T16:21:17.557" v="126" actId="167"/>
          <ac:picMkLst>
            <pc:docMk/>
            <pc:sldMk cId="3231943566" sldId="262"/>
            <ac:picMk id="7" creationId="{84D6353F-54AA-C5F7-03F5-F6BB6DB19DF8}"/>
          </ac:picMkLst>
        </pc:picChg>
        <pc:picChg chg="add mod">
          <ac:chgData name="Mathias Iversen" userId="dea6d89c-6f8a-44b0-80c2-5d37afda12c9" providerId="ADAL" clId="{8D67EFCA-5E2B-4D88-A7F5-7DC51E993F7E}" dt="2022-09-29T16:22:49.919" v="128" actId="1076"/>
          <ac:picMkLst>
            <pc:docMk/>
            <pc:sldMk cId="3231943566" sldId="262"/>
            <ac:picMk id="9" creationId="{AB090733-A8EB-868A-010D-76935E593771}"/>
          </ac:picMkLst>
        </pc:picChg>
      </pc:sldChg>
      <pc:sldChg chg="addSp modSp mod">
        <pc:chgData name="Mathias Iversen" userId="dea6d89c-6f8a-44b0-80c2-5d37afda12c9" providerId="ADAL" clId="{8D67EFCA-5E2B-4D88-A7F5-7DC51E993F7E}" dt="2022-09-29T16:24:32.008" v="181" actId="20577"/>
        <pc:sldMkLst>
          <pc:docMk/>
          <pc:sldMk cId="1774366261" sldId="263"/>
        </pc:sldMkLst>
        <pc:spChg chg="mod">
          <ac:chgData name="Mathias Iversen" userId="dea6d89c-6f8a-44b0-80c2-5d37afda12c9" providerId="ADAL" clId="{8D67EFCA-5E2B-4D88-A7F5-7DC51E993F7E}" dt="2022-09-29T16:24:32.008" v="181" actId="20577"/>
          <ac:spMkLst>
            <pc:docMk/>
            <pc:sldMk cId="1774366261" sldId="263"/>
            <ac:spMk id="3" creationId="{323EC9A4-C2EE-47DD-98D9-FB2B5579D56F}"/>
          </ac:spMkLst>
        </pc:spChg>
        <pc:spChg chg="mod">
          <ac:chgData name="Mathias Iversen" userId="dea6d89c-6f8a-44b0-80c2-5d37afda12c9" providerId="ADAL" clId="{8D67EFCA-5E2B-4D88-A7F5-7DC51E993F7E}" dt="2022-09-29T16:22:57.498" v="140" actId="13926"/>
          <ac:spMkLst>
            <pc:docMk/>
            <pc:sldMk cId="1774366261" sldId="263"/>
            <ac:spMk id="4" creationId="{20706897-990D-4782-B6D1-23876FEFD5AF}"/>
          </ac:spMkLst>
        </pc:spChg>
        <pc:picChg chg="add mod">
          <ac:chgData name="Mathias Iversen" userId="dea6d89c-6f8a-44b0-80c2-5d37afda12c9" providerId="ADAL" clId="{8D67EFCA-5E2B-4D88-A7F5-7DC51E993F7E}" dt="2022-09-29T16:23:44.368" v="142" actId="1076"/>
          <ac:picMkLst>
            <pc:docMk/>
            <pc:sldMk cId="1774366261" sldId="263"/>
            <ac:picMk id="7" creationId="{EB43454B-46C9-AC36-E5F2-5C0F5EEB3190}"/>
          </ac:picMkLst>
        </pc:picChg>
        <pc:picChg chg="add mod ord">
          <ac:chgData name="Mathias Iversen" userId="dea6d89c-6f8a-44b0-80c2-5d37afda12c9" providerId="ADAL" clId="{8D67EFCA-5E2B-4D88-A7F5-7DC51E993F7E}" dt="2022-09-29T16:24:05.207" v="146" actId="167"/>
          <ac:picMkLst>
            <pc:docMk/>
            <pc:sldMk cId="1774366261" sldId="263"/>
            <ac:picMk id="9" creationId="{D8DFA730-CCBF-76C5-E761-D2651D6841A2}"/>
          </ac:picMkLst>
        </pc:picChg>
      </pc:sldChg>
      <pc:sldChg chg="addSp delSp modSp mod">
        <pc:chgData name="Mathias Iversen" userId="dea6d89c-6f8a-44b0-80c2-5d37afda12c9" providerId="ADAL" clId="{8D67EFCA-5E2B-4D88-A7F5-7DC51E993F7E}" dt="2022-09-29T16:24:57.279" v="209" actId="14100"/>
        <pc:sldMkLst>
          <pc:docMk/>
          <pc:sldMk cId="3510272984" sldId="264"/>
        </pc:sldMkLst>
        <pc:graphicFrameChg chg="del">
          <ac:chgData name="Mathias Iversen" userId="dea6d89c-6f8a-44b0-80c2-5d37afda12c9" providerId="ADAL" clId="{8D67EFCA-5E2B-4D88-A7F5-7DC51E993F7E}" dt="2022-09-29T16:24:51.729" v="206"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8D67EFCA-5E2B-4D88-A7F5-7DC51E993F7E}" dt="2022-09-29T16:24:57.279" v="209" actId="14100"/>
          <ac:graphicFrameMkLst>
            <pc:docMk/>
            <pc:sldMk cId="3510272984" sldId="264"/>
            <ac:graphicFrameMk id="7" creationId="{C0170686-1293-4673-9960-3195EC26A27D}"/>
          </ac:graphicFrameMkLst>
        </pc:graphicFrameChg>
      </pc:sldChg>
      <pc:sldChg chg="addSp delSp modSp mod">
        <pc:chgData name="Mathias Iversen" userId="dea6d89c-6f8a-44b0-80c2-5d37afda12c9" providerId="ADAL" clId="{8D67EFCA-5E2B-4D88-A7F5-7DC51E993F7E}" dt="2022-09-29T16:25:12.648" v="213" actId="14100"/>
        <pc:sldMkLst>
          <pc:docMk/>
          <pc:sldMk cId="2759248883" sldId="265"/>
        </pc:sldMkLst>
        <pc:graphicFrameChg chg="del">
          <ac:chgData name="Mathias Iversen" userId="dea6d89c-6f8a-44b0-80c2-5d37afda12c9" providerId="ADAL" clId="{8D67EFCA-5E2B-4D88-A7F5-7DC51E993F7E}" dt="2022-09-29T16:25:08.457" v="210"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8D67EFCA-5E2B-4D88-A7F5-7DC51E993F7E}" dt="2022-09-29T16:25:12.648" v="213" actId="14100"/>
          <ac:graphicFrameMkLst>
            <pc:docMk/>
            <pc:sldMk cId="2759248883" sldId="265"/>
            <ac:graphicFrameMk id="7" creationId="{D3C526CA-78E3-49A7-AEC6-80272EEBB932}"/>
          </ac:graphicFrameMkLst>
        </pc:graphicFrameChg>
      </pc:sldChg>
      <pc:sldChg chg="addSp modSp mod">
        <pc:chgData name="Mathias Iversen" userId="dea6d89c-6f8a-44b0-80c2-5d37afda12c9" providerId="ADAL" clId="{8D67EFCA-5E2B-4D88-A7F5-7DC51E993F7E}" dt="2022-09-29T16:25:55.358" v="227" actId="13926"/>
        <pc:sldMkLst>
          <pc:docMk/>
          <pc:sldMk cId="147554788" sldId="266"/>
        </pc:sldMkLst>
        <pc:spChg chg="mod">
          <ac:chgData name="Mathias Iversen" userId="dea6d89c-6f8a-44b0-80c2-5d37afda12c9" providerId="ADAL" clId="{8D67EFCA-5E2B-4D88-A7F5-7DC51E993F7E}" dt="2022-09-29T16:25:55.358" v="227" actId="13926"/>
          <ac:spMkLst>
            <pc:docMk/>
            <pc:sldMk cId="147554788" sldId="266"/>
            <ac:spMk id="3" creationId="{2AE985C2-CF26-42E7-B7DC-DBC85F75C02D}"/>
          </ac:spMkLst>
        </pc:spChg>
        <pc:graphicFrameChg chg="add mod modGraphic">
          <ac:chgData name="Mathias Iversen" userId="dea6d89c-6f8a-44b0-80c2-5d37afda12c9" providerId="ADAL" clId="{8D67EFCA-5E2B-4D88-A7F5-7DC51E993F7E}" dt="2022-09-29T16:25:50.529" v="215" actId="14100"/>
          <ac:graphicFrameMkLst>
            <pc:docMk/>
            <pc:sldMk cId="147554788" sldId="266"/>
            <ac:graphicFrameMk id="4" creationId="{9BCC6986-93EA-A68E-D80A-C85928173F24}"/>
          </ac:graphicFrameMkLst>
        </pc:graphicFrameChg>
      </pc:sldChg>
    </pc:docChg>
  </pc:docChgLst>
  <pc:docChgLst>
    <pc:chgData name="Andreas Benedictow" userId="e251fadf-16f4-4c88-b2c0-d8c4cd891c2a" providerId="ADAL" clId="{BE1D2AF2-477F-4DE7-918A-987FA3D8682C}"/>
    <pc:docChg chg="custSel addSld delSld modSld">
      <pc:chgData name="Andreas Benedictow" userId="e251fadf-16f4-4c88-b2c0-d8c4cd891c2a" providerId="ADAL" clId="{BE1D2AF2-477F-4DE7-918A-987FA3D8682C}" dt="2024-02-01T15:46:12.756" v="91"/>
      <pc:docMkLst>
        <pc:docMk/>
      </pc:docMkLst>
      <pc:sldChg chg="modSp mod">
        <pc:chgData name="Andreas Benedictow" userId="e251fadf-16f4-4c88-b2c0-d8c4cd891c2a" providerId="ADAL" clId="{BE1D2AF2-477F-4DE7-918A-987FA3D8682C}" dt="2024-01-31T10:57:00.165" v="3" actId="20577"/>
        <pc:sldMkLst>
          <pc:docMk/>
          <pc:sldMk cId="2921733838" sldId="256"/>
        </pc:sldMkLst>
        <pc:spChg chg="mod">
          <ac:chgData name="Andreas Benedictow" userId="e251fadf-16f4-4c88-b2c0-d8c4cd891c2a" providerId="ADAL" clId="{BE1D2AF2-477F-4DE7-918A-987FA3D8682C}" dt="2024-01-31T10:57:00.165" v="3" actId="20577"/>
          <ac:spMkLst>
            <pc:docMk/>
            <pc:sldMk cId="2921733838" sldId="256"/>
            <ac:spMk id="8" creationId="{279C62F4-9C4A-4777-941C-0D5FF7A0EEE2}"/>
          </ac:spMkLst>
        </pc:spChg>
      </pc:sldChg>
      <pc:sldChg chg="modSp mod">
        <pc:chgData name="Andreas Benedictow" userId="e251fadf-16f4-4c88-b2c0-d8c4cd891c2a" providerId="ADAL" clId="{BE1D2AF2-477F-4DE7-918A-987FA3D8682C}" dt="2024-01-31T10:57:38.886" v="17" actId="6549"/>
        <pc:sldMkLst>
          <pc:docMk/>
          <pc:sldMk cId="2266341024" sldId="258"/>
        </pc:sldMkLst>
        <pc:spChg chg="mod">
          <ac:chgData name="Andreas Benedictow" userId="e251fadf-16f4-4c88-b2c0-d8c4cd891c2a" providerId="ADAL" clId="{BE1D2AF2-477F-4DE7-918A-987FA3D8682C}" dt="2024-01-31T10:57:25.352" v="12" actId="20577"/>
          <ac:spMkLst>
            <pc:docMk/>
            <pc:sldMk cId="2266341024" sldId="258"/>
            <ac:spMk id="4" creationId="{91B4F794-FA26-44F9-8BD1-1B7C760CD95D}"/>
          </ac:spMkLst>
        </pc:spChg>
        <pc:spChg chg="mod">
          <ac:chgData name="Andreas Benedictow" userId="e251fadf-16f4-4c88-b2c0-d8c4cd891c2a" providerId="ADAL" clId="{BE1D2AF2-477F-4DE7-918A-987FA3D8682C}" dt="2024-01-31T10:57:38.886" v="17" actId="6549"/>
          <ac:spMkLst>
            <pc:docMk/>
            <pc:sldMk cId="2266341024" sldId="258"/>
            <ac:spMk id="6" creationId="{0A71F208-30AA-4DBB-9DB2-C0C90AD30178}"/>
          </ac:spMkLst>
        </pc:spChg>
        <pc:spChg chg="mod">
          <ac:chgData name="Andreas Benedictow" userId="e251fadf-16f4-4c88-b2c0-d8c4cd891c2a" providerId="ADAL" clId="{BE1D2AF2-477F-4DE7-918A-987FA3D8682C}" dt="2024-01-31T10:57:35.016" v="16" actId="1076"/>
          <ac:spMkLst>
            <pc:docMk/>
            <pc:sldMk cId="2266341024" sldId="258"/>
            <ac:spMk id="8" creationId="{E5A98933-AC8C-4903-A2E5-17FCC5FBBC66}"/>
          </ac:spMkLst>
        </pc:spChg>
      </pc:sldChg>
      <pc:sldChg chg="addSp delSp modSp mod">
        <pc:chgData name="Andreas Benedictow" userId="e251fadf-16f4-4c88-b2c0-d8c4cd891c2a" providerId="ADAL" clId="{BE1D2AF2-477F-4DE7-918A-987FA3D8682C}" dt="2024-02-01T15:46:12.756" v="91"/>
        <pc:sldMkLst>
          <pc:docMk/>
          <pc:sldMk cId="896002109" sldId="259"/>
        </pc:sldMkLst>
        <pc:spChg chg="del">
          <ac:chgData name="Andreas Benedictow" userId="e251fadf-16f4-4c88-b2c0-d8c4cd891c2a" providerId="ADAL" clId="{BE1D2AF2-477F-4DE7-918A-987FA3D8682C}" dt="2024-01-31T10:57:42.831" v="18" actId="478"/>
          <ac:spMkLst>
            <pc:docMk/>
            <pc:sldMk cId="896002109" sldId="259"/>
            <ac:spMk id="4" creationId="{E7C91537-7CFF-43F2-851D-E5F652C25A99}"/>
          </ac:spMkLst>
        </pc:spChg>
        <pc:spChg chg="del">
          <ac:chgData name="Andreas Benedictow" userId="e251fadf-16f4-4c88-b2c0-d8c4cd891c2a" providerId="ADAL" clId="{BE1D2AF2-477F-4DE7-918A-987FA3D8682C}" dt="2024-01-31T10:57:45.590" v="19" actId="478"/>
          <ac:spMkLst>
            <pc:docMk/>
            <pc:sldMk cId="896002109" sldId="259"/>
            <ac:spMk id="5" creationId="{1E8A7A64-34DF-43BB-954C-68720DEF1ED4}"/>
          </ac:spMkLst>
        </pc:spChg>
        <pc:spChg chg="mod">
          <ac:chgData name="Andreas Benedictow" userId="e251fadf-16f4-4c88-b2c0-d8c4cd891c2a" providerId="ADAL" clId="{BE1D2AF2-477F-4DE7-918A-987FA3D8682C}" dt="2024-01-31T10:57:57.830" v="21"/>
          <ac:spMkLst>
            <pc:docMk/>
            <pc:sldMk cId="896002109" sldId="259"/>
            <ac:spMk id="6" creationId="{3D22DDDA-9DE4-498E-ACF4-7CCFECE49DE6}"/>
          </ac:spMkLst>
        </pc:spChg>
        <pc:spChg chg="add mod">
          <ac:chgData name="Andreas Benedictow" userId="e251fadf-16f4-4c88-b2c0-d8c4cd891c2a" providerId="ADAL" clId="{BE1D2AF2-477F-4DE7-918A-987FA3D8682C}" dt="2024-02-01T15:46:12.756" v="91"/>
          <ac:spMkLst>
            <pc:docMk/>
            <pc:sldMk cId="896002109" sldId="259"/>
            <ac:spMk id="7" creationId="{3B8E314D-D746-8CEA-DF5E-B36F71CDBAFA}"/>
          </ac:spMkLst>
        </pc:spChg>
      </pc:sldChg>
      <pc:sldChg chg="modSp mod">
        <pc:chgData name="Andreas Benedictow" userId="e251fadf-16f4-4c88-b2c0-d8c4cd891c2a" providerId="ADAL" clId="{BE1D2AF2-477F-4DE7-918A-987FA3D8682C}" dt="2024-01-31T10:59:17.515" v="88" actId="6549"/>
        <pc:sldMkLst>
          <pc:docMk/>
          <pc:sldMk cId="2759248883" sldId="265"/>
        </pc:sldMkLst>
        <pc:spChg chg="mod">
          <ac:chgData name="Andreas Benedictow" userId="e251fadf-16f4-4c88-b2c0-d8c4cd891c2a" providerId="ADAL" clId="{BE1D2AF2-477F-4DE7-918A-987FA3D8682C}" dt="2024-01-31T10:59:17.515" v="88" actId="6549"/>
          <ac:spMkLst>
            <pc:docMk/>
            <pc:sldMk cId="2759248883" sldId="265"/>
            <ac:spMk id="3" creationId="{5BC03535-2EF7-4E35-87E0-19E654CF9889}"/>
          </ac:spMkLst>
        </pc:spChg>
      </pc:sldChg>
      <pc:sldChg chg="del">
        <pc:chgData name="Andreas Benedictow" userId="e251fadf-16f4-4c88-b2c0-d8c4cd891c2a" providerId="ADAL" clId="{BE1D2AF2-477F-4DE7-918A-987FA3D8682C}" dt="2024-01-31T10:59:24.836" v="89" actId="47"/>
        <pc:sldMkLst>
          <pc:docMk/>
          <pc:sldMk cId="4159957464" sldId="267"/>
        </pc:sldMkLst>
      </pc:sldChg>
      <pc:sldChg chg="del">
        <pc:chgData name="Andreas Benedictow" userId="e251fadf-16f4-4c88-b2c0-d8c4cd891c2a" providerId="ADAL" clId="{BE1D2AF2-477F-4DE7-918A-987FA3D8682C}" dt="2024-01-31T10:57:04.336" v="4" actId="47"/>
        <pc:sldMkLst>
          <pc:docMk/>
          <pc:sldMk cId="3836130264" sldId="282"/>
        </pc:sldMkLst>
      </pc:sldChg>
      <pc:sldChg chg="add">
        <pc:chgData name="Andreas Benedictow" userId="e251fadf-16f4-4c88-b2c0-d8c4cd891c2a" providerId="ADAL" clId="{BE1D2AF2-477F-4DE7-918A-987FA3D8682C}" dt="2024-01-31T10:57:11.791" v="5"/>
        <pc:sldMkLst>
          <pc:docMk/>
          <pc:sldMk cId="2318387446" sldId="283"/>
        </pc:sldMkLst>
      </pc:sldChg>
      <pc:sldChg chg="add">
        <pc:chgData name="Andreas Benedictow" userId="e251fadf-16f4-4c88-b2c0-d8c4cd891c2a" providerId="ADAL" clId="{BE1D2AF2-477F-4DE7-918A-987FA3D8682C}" dt="2024-01-31T10:59:35.469" v="90"/>
        <pc:sldMkLst>
          <pc:docMk/>
          <pc:sldMk cId="2954530852" sldId="2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Lillehammer</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III NBBL - 2024.xlsx]Grafer res lilleh'!$K$3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lilleh'!$E$4:$E$24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lilleh'!$K$4:$K$24</c:f>
              <c:numCache>
                <c:formatCode>0.0\ %</c:formatCode>
                <c:ptCount val="21"/>
                <c:pt idx="0">
                  <c:v>0.38100000000000001</c:v>
                </c:pt>
                <c:pt idx="1">
                  <c:v>0.32300000000000001</c:v>
                </c:pt>
                <c:pt idx="2">
                  <c:v>0.26200000000000001</c:v>
                </c:pt>
                <c:pt idx="3">
                  <c:v>0.151</c:v>
                </c:pt>
                <c:pt idx="4">
                  <c:v>0.192</c:v>
                </c:pt>
                <c:pt idx="5">
                  <c:v>0.155</c:v>
                </c:pt>
                <c:pt idx="6">
                  <c:v>0.20499999999999999</c:v>
                </c:pt>
                <c:pt idx="7">
                  <c:v>0.27</c:v>
                </c:pt>
                <c:pt idx="8">
                  <c:v>0.159</c:v>
                </c:pt>
                <c:pt idx="9">
                  <c:v>0.114</c:v>
                </c:pt>
                <c:pt idx="10">
                  <c:v>0.11899999999999999</c:v>
                </c:pt>
                <c:pt idx="11">
                  <c:v>0.16600000000000001</c:v>
                </c:pt>
                <c:pt idx="12">
                  <c:v>0.17599999999999999</c:v>
                </c:pt>
                <c:pt idx="13">
                  <c:v>0.18099999999999999</c:v>
                </c:pt>
                <c:pt idx="14">
                  <c:v>0.14899999999999999</c:v>
                </c:pt>
                <c:pt idx="15">
                  <c:v>0.14000000000000001</c:v>
                </c:pt>
                <c:pt idx="16">
                  <c:v>0.14000000000000001</c:v>
                </c:pt>
                <c:pt idx="17">
                  <c:v>0.18532818532818501</c:v>
                </c:pt>
                <c:pt idx="18">
                  <c:v>0.13483146067415699</c:v>
                </c:pt>
                <c:pt idx="19">
                  <c:v>8.6821705426356602E-2</c:v>
                </c:pt>
                <c:pt idx="20">
                  <c:v>0.102473498233216</c:v>
                </c:pt>
              </c:numCache>
            </c:numRef>
          </c:val>
          <c:extLst>
            <c:ext xmlns:c16="http://schemas.microsoft.com/office/drawing/2014/chart" uri="{C3380CC4-5D6E-409C-BE32-E72D297353CC}">
              <c16:uniqueId val="{00000000-169A-49A7-B5EF-7B131D6AAB49}"/>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60000000000000009"/>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Lillehammer</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III NBBL - 2024.xlsx]Grafer res lilleh'!$F$3</c:f>
              <c:strCache>
                <c:ptCount val="1"/>
                <c:pt idx="0">
                  <c:v>Estimert Maksimalt boliglån</c:v>
                </c:pt>
              </c:strCache>
            </c:strRef>
          </c:tx>
          <c:spPr>
            <a:solidFill>
              <a:srgbClr val="D60093"/>
            </a:solidFill>
            <a:ln w="19050">
              <a:solidFill>
                <a:srgbClr val="F30DAC"/>
              </a:solidFill>
            </a:ln>
            <a:effectLst/>
          </c:spPr>
          <c:invertIfNegative val="0"/>
          <c:cat>
            <c:numRef>
              <c:f>'[Resultater del III NBBL - 2024.xlsx]Grafer res lilleh'!$E$4:$E$24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lilleh'!$F$4:$F$24</c:f>
              <c:numCache>
                <c:formatCode>0</c:formatCode>
                <c:ptCount val="21"/>
                <c:pt idx="0">
                  <c:v>1125000</c:v>
                </c:pt>
                <c:pt idx="1">
                  <c:v>1200000</c:v>
                </c:pt>
                <c:pt idx="2">
                  <c:v>1275000</c:v>
                </c:pt>
                <c:pt idx="3">
                  <c:v>1200000</c:v>
                </c:pt>
                <c:pt idx="4">
                  <c:v>1275000</c:v>
                </c:pt>
                <c:pt idx="5">
                  <c:v>1225000</c:v>
                </c:pt>
                <c:pt idx="6">
                  <c:v>1350000</c:v>
                </c:pt>
                <c:pt idx="7">
                  <c:v>1450000</c:v>
                </c:pt>
                <c:pt idx="8">
                  <c:v>1450000</c:v>
                </c:pt>
                <c:pt idx="9">
                  <c:v>1450000</c:v>
                </c:pt>
                <c:pt idx="10">
                  <c:v>1450000</c:v>
                </c:pt>
                <c:pt idx="11">
                  <c:v>1500000</c:v>
                </c:pt>
                <c:pt idx="12">
                  <c:v>1675000</c:v>
                </c:pt>
                <c:pt idx="13">
                  <c:v>1775000</c:v>
                </c:pt>
                <c:pt idx="14">
                  <c:v>1775000</c:v>
                </c:pt>
                <c:pt idx="15">
                  <c:v>1861435.9708754616</c:v>
                </c:pt>
                <c:pt idx="16">
                  <c:v>1922062.8499678345</c:v>
                </c:pt>
                <c:pt idx="17">
                  <c:v>1987546.3770316399</c:v>
                </c:pt>
                <c:pt idx="18">
                  <c:v>2099283.6752399402</c:v>
                </c:pt>
                <c:pt idx="19">
                  <c:v>1980000</c:v>
                </c:pt>
                <c:pt idx="20">
                  <c:v>2020000</c:v>
                </c:pt>
              </c:numCache>
            </c:numRef>
          </c:val>
          <c:extLst>
            <c:ext xmlns:c16="http://schemas.microsoft.com/office/drawing/2014/chart" uri="{C3380CC4-5D6E-409C-BE32-E72D297353CC}">
              <c16:uniqueId val="{00000000-5C5E-46B0-B54B-338BCD231FC4}"/>
            </c:ext>
          </c:extLst>
        </c:ser>
        <c:ser>
          <c:idx val="2"/>
          <c:order val="2"/>
          <c:tx>
            <c:strRef>
              <c:f>'[Resultater del III NBBL - 2024.xlsx]Grafer res lilleh'!$H$3</c:f>
              <c:strCache>
                <c:ptCount val="1"/>
                <c:pt idx="0">
                  <c:v>Median boligpris solgte boliger</c:v>
                </c:pt>
              </c:strCache>
            </c:strRef>
          </c:tx>
          <c:spPr>
            <a:solidFill>
              <a:schemeClr val="tx1">
                <a:lumMod val="50000"/>
                <a:lumOff val="50000"/>
              </a:schemeClr>
            </a:solidFill>
            <a:ln>
              <a:noFill/>
            </a:ln>
            <a:effectLst/>
          </c:spPr>
          <c:invertIfNegative val="0"/>
          <c:cat>
            <c:numRef>
              <c:f>'[Resultater del III NBBL - 2024.xlsx]Grafer res lilleh'!$E$4:$E$24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lilleh'!$H$4:$H$24</c:f>
              <c:numCache>
                <c:formatCode>General</c:formatCode>
                <c:ptCount val="21"/>
                <c:pt idx="0">
                  <c:v>1400000</c:v>
                </c:pt>
                <c:pt idx="1">
                  <c:v>1480000</c:v>
                </c:pt>
                <c:pt idx="2">
                  <c:v>1700000</c:v>
                </c:pt>
                <c:pt idx="3">
                  <c:v>1700000</c:v>
                </c:pt>
                <c:pt idx="4">
                  <c:v>1788102</c:v>
                </c:pt>
                <c:pt idx="5">
                  <c:v>1807058</c:v>
                </c:pt>
                <c:pt idx="6">
                  <c:v>1900000</c:v>
                </c:pt>
                <c:pt idx="7">
                  <c:v>1900000</c:v>
                </c:pt>
                <c:pt idx="8">
                  <c:v>2100000</c:v>
                </c:pt>
                <c:pt idx="9">
                  <c:v>2300000</c:v>
                </c:pt>
                <c:pt idx="10">
                  <c:v>2300000</c:v>
                </c:pt>
                <c:pt idx="11">
                  <c:v>2300000</c:v>
                </c:pt>
                <c:pt idx="12">
                  <c:v>2526088</c:v>
                </c:pt>
                <c:pt idx="13">
                  <c:v>2662100</c:v>
                </c:pt>
                <c:pt idx="14">
                  <c:v>2770000</c:v>
                </c:pt>
                <c:pt idx="15">
                  <c:v>2890000</c:v>
                </c:pt>
                <c:pt idx="16">
                  <c:v>2950000</c:v>
                </c:pt>
                <c:pt idx="17">
                  <c:v>2954864.5</c:v>
                </c:pt>
                <c:pt idx="18">
                  <c:v>3300000</c:v>
                </c:pt>
                <c:pt idx="19">
                  <c:v>3333602</c:v>
                </c:pt>
                <c:pt idx="20">
                  <c:v>3338297.5</c:v>
                </c:pt>
              </c:numCache>
            </c:numRef>
          </c:val>
          <c:extLst>
            <c:ext xmlns:c16="http://schemas.microsoft.com/office/drawing/2014/chart" uri="{C3380CC4-5D6E-409C-BE32-E72D297353CC}">
              <c16:uniqueId val="{00000001-5C5E-46B0-B54B-338BCD231FC4}"/>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III NBBL - 2024.xlsx]Grafer res lilleh'!$G$3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III NBBL - 2024.xlsx]Grafer res lilleh'!$E$4:$E$24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III NBBL - 2024.xlsx]Grafer res lilleh'!$G$4:$G$24</c15:sqref>
                        </c15:formulaRef>
                      </c:ext>
                    </c:extLst>
                    <c:numCache>
                      <c:formatCode>General</c:formatCode>
                      <c:ptCount val="21"/>
                    </c:numCache>
                  </c:numRef>
                </c:val>
                <c:extLst>
                  <c:ext xmlns:c16="http://schemas.microsoft.com/office/drawing/2014/chart" uri="{C3380CC4-5D6E-409C-BE32-E72D297353CC}">
                    <c16:uniqueId val="{00000003-5C5E-46B0-B54B-338BCD231FC4}"/>
                  </c:ext>
                </c:extLst>
              </c15:ser>
            </c15:filteredBarSeries>
          </c:ext>
        </c:extLst>
      </c:barChart>
      <c:lineChart>
        <c:grouping val="standard"/>
        <c:varyColors val="0"/>
        <c:ser>
          <c:idx val="3"/>
          <c:order val="3"/>
          <c:tx>
            <c:strRef>
              <c:f>'[Resultater del III NBBL - 2024.xlsx]Grafer res lilleh'!$I$3</c:f>
              <c:strCache>
                <c:ptCount val="1"/>
                <c:pt idx="0">
                  <c:v>Rente nye boliglån</c:v>
                </c:pt>
              </c:strCache>
            </c:strRef>
          </c:tx>
          <c:spPr>
            <a:ln w="19050" cap="rnd">
              <a:solidFill>
                <a:schemeClr val="tx1"/>
              </a:solidFill>
              <a:prstDash val="lgDash"/>
              <a:round/>
            </a:ln>
            <a:effectLst/>
          </c:spPr>
          <c:marker>
            <c:symbol val="none"/>
          </c:marker>
          <c:cat>
            <c:numRef>
              <c:f>'[Resultater del III NBBL - 2024.xlsx]Grafer res lilleh'!$E$4:$E$24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lilleh'!$I$4:$I$24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5C5E-46B0-B54B-338BCD231FC4}"/>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2485087379047903"/>
          <c:w val="0.93122681029323762"/>
          <c:h val="5.6676822846926316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812240885214908"/>
          <c:y val="0.20206499353524449"/>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6195316515294137"/>
          <c:y val="0.33546414260340995"/>
          <c:w val="0.45139749033384685"/>
          <c:h val="0.50720816512790079"/>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AC71-4B69-B3EC-2BA06FF5868C}"/>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AC71-4B69-B3EC-2BA06FF5868C}"/>
              </c:ext>
            </c:extLst>
          </c:dPt>
          <c:dLbls>
            <c:dLbl>
              <c:idx val="0"/>
              <c:layout>
                <c:manualLayout>
                  <c:x val="-7.7179976279772119E-2"/>
                  <c:y val="9.156519491572620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1-4B69-B3EC-2BA06FF5868C}"/>
                </c:ext>
              </c:extLst>
            </c:dLbl>
            <c:dLbl>
              <c:idx val="1"/>
              <c:delete val="1"/>
              <c:extLst>
                <c:ext xmlns:c15="http://schemas.microsoft.com/office/drawing/2012/chart" uri="{CE6537A1-D6FC-4f65-9D91-7224C49458BB}"/>
                <c:ext xmlns:c16="http://schemas.microsoft.com/office/drawing/2014/chart" uri="{C3380CC4-5D6E-409C-BE32-E72D297353CC}">
                  <c16:uniqueId val="{00000003-AC71-4B69-B3EC-2BA06FF5868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0.10199999999999999</c:v>
                </c:pt>
                <c:pt idx="1">
                  <c:v>0.89800000000000002</c:v>
                </c:pt>
              </c:numCache>
            </c:numRef>
          </c:val>
          <c:extLst>
            <c:ext xmlns:c16="http://schemas.microsoft.com/office/drawing/2014/chart" uri="{C3380CC4-5D6E-409C-BE32-E72D297353CC}">
              <c16:uniqueId val="{00000004-AC71-4B69-B3EC-2BA06FF5868C}"/>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Lillehammer</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3085230" y="6485080"/>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3271356500"/>
              </p:ext>
            </p:extLst>
          </p:nvPr>
        </p:nvGraphicFramePr>
        <p:xfrm>
          <a:off x="186533" y="3429000"/>
          <a:ext cx="3013867" cy="2682236"/>
        </p:xfrm>
        <a:graphic>
          <a:graphicData uri="http://schemas.openxmlformats.org/drawingml/2006/chart">
            <c:chart xmlns:c="http://schemas.openxmlformats.org/drawingml/2006/chart" xmlns:r="http://schemas.openxmlformats.org/officeDocument/2006/relationships" r:id="rId2"/>
          </a:graphicData>
        </a:graphic>
      </p:graphicFrame>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Lillehammer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Lillehammer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F685DAF9-4EA8-8D45-B4FD-5D94AA8C9147}"/>
              </a:ext>
            </a:extLst>
          </p:cNvPr>
          <p:cNvPicPr>
            <a:picLocks noChangeAspect="1"/>
          </p:cNvPicPr>
          <p:nvPr/>
        </p:nvPicPr>
        <p:blipFill>
          <a:blip r:embed="rId3"/>
          <a:stretch>
            <a:fillRect/>
          </a:stretch>
        </p:blipFill>
        <p:spPr>
          <a:xfrm>
            <a:off x="3529070" y="998117"/>
            <a:ext cx="5133858" cy="5187641"/>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Lillehammer: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27 % </a:t>
            </a:r>
            <a:r>
              <a:rPr lang="nb-NO" sz="2000" b="1" dirty="0">
                <a:latin typeface="Poppins" panose="00000500000000000000" pitchFamily="2" charset="0"/>
                <a:cs typeface="Poppins" panose="00000500000000000000" pitchFamily="2" charset="0"/>
              </a:rPr>
              <a:t>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44940" y="2749112"/>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10,2 %</a:t>
            </a:r>
          </a:p>
        </p:txBody>
      </p:sp>
      <p:sp>
        <p:nvSpPr>
          <p:cNvPr id="9" name="TextBox 6">
            <a:extLst>
              <a:ext uri="{FF2B5EF4-FFF2-40B4-BE49-F238E27FC236}">
                <a16:creationId xmlns:a16="http://schemas.microsoft.com/office/drawing/2014/main" id="{29E4AEA2-D6D7-44B7-8DEF-EB1A3917D576}"/>
              </a:ext>
            </a:extLst>
          </p:cNvPr>
          <p:cNvSpPr txBox="1"/>
          <p:nvPr/>
        </p:nvSpPr>
        <p:spPr>
          <a:xfrm>
            <a:off x="3600694" y="5203550"/>
            <a:ext cx="1125153" cy="577081"/>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1 595 000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125153" cy="577081"/>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2 323 000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721091" y="4065048"/>
            <a:ext cx="1125153" cy="577081"/>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125153" cy="577081"/>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392</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566</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Lillehammer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3B8E314D-D746-8CEA-DF5E-B36F71CDBAFA}"/>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i Lillehammer var om lag uendret fra 2022 til 2023. Gjennomsnittlig utlånsrente for nye nedbetalingslån med pant i bolig økte fra en bunn på 1,8 % i 2021 til 4,9 % i 2023. Andelen boliger en typisk førstehjemkjøper har råd til økte fra 8,7 % i 2022 til 10,2 %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C0170686-1293-4673-9960-3195EC26A27D}"/>
              </a:ext>
            </a:extLst>
          </p:cNvPr>
          <p:cNvGraphicFramePr>
            <a:graphicFrameLocks/>
          </p:cNvGraphicFramePr>
          <p:nvPr>
            <p:extLst>
              <p:ext uri="{D42A27DB-BD31-4B8C-83A1-F6EECF244321}">
                <p14:modId xmlns:p14="http://schemas.microsoft.com/office/powerpoint/2010/main" val="290347122"/>
              </p:ext>
            </p:extLst>
          </p:nvPr>
        </p:nvGraphicFramePr>
        <p:xfrm>
          <a:off x="1726405" y="883429"/>
          <a:ext cx="8804961" cy="5293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D3C526CA-78E3-49A7-AEC6-80272EEBB932}"/>
              </a:ext>
            </a:extLst>
          </p:cNvPr>
          <p:cNvGraphicFramePr>
            <a:graphicFrameLocks/>
          </p:cNvGraphicFramePr>
          <p:nvPr>
            <p:extLst>
              <p:ext uri="{D42A27DB-BD31-4B8C-83A1-F6EECF244321}">
                <p14:modId xmlns:p14="http://schemas.microsoft.com/office/powerpoint/2010/main" val="146017150"/>
              </p:ext>
            </p:extLst>
          </p:nvPr>
        </p:nvGraphicFramePr>
        <p:xfrm>
          <a:off x="1741899" y="954651"/>
          <a:ext cx="9067562" cy="52463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Lillehammer</a:t>
            </a:r>
          </a:p>
        </p:txBody>
      </p:sp>
      <p:graphicFrame>
        <p:nvGraphicFramePr>
          <p:cNvPr id="5" name="Tabell 4">
            <a:extLst>
              <a:ext uri="{FF2B5EF4-FFF2-40B4-BE49-F238E27FC236}">
                <a16:creationId xmlns:a16="http://schemas.microsoft.com/office/drawing/2014/main" id="{1AB1E2B8-E407-6456-56AB-439EC8AABFBE}"/>
              </a:ext>
            </a:extLst>
          </p:cNvPr>
          <p:cNvGraphicFramePr>
            <a:graphicFrameLocks noGrp="1"/>
          </p:cNvGraphicFramePr>
          <p:nvPr>
            <p:extLst>
              <p:ext uri="{D42A27DB-BD31-4B8C-83A1-F6EECF244321}">
                <p14:modId xmlns:p14="http://schemas.microsoft.com/office/powerpoint/2010/main" val="3951075070"/>
              </p:ext>
            </p:extLst>
          </p:nvPr>
        </p:nvGraphicFramePr>
        <p:xfrm>
          <a:off x="2144266" y="1304809"/>
          <a:ext cx="7903465" cy="4908559"/>
        </p:xfrm>
        <a:graphic>
          <a:graphicData uri="http://schemas.openxmlformats.org/drawingml/2006/table">
            <a:tbl>
              <a:tblPr/>
              <a:tblGrid>
                <a:gridCol w="1007613">
                  <a:extLst>
                    <a:ext uri="{9D8B030D-6E8A-4147-A177-3AD203B41FA5}">
                      <a16:colId xmlns:a16="http://schemas.microsoft.com/office/drawing/2014/main" val="2138394004"/>
                    </a:ext>
                  </a:extLst>
                </a:gridCol>
                <a:gridCol w="1469435">
                  <a:extLst>
                    <a:ext uri="{9D8B030D-6E8A-4147-A177-3AD203B41FA5}">
                      <a16:colId xmlns:a16="http://schemas.microsoft.com/office/drawing/2014/main" val="1607188236"/>
                    </a:ext>
                  </a:extLst>
                </a:gridCol>
                <a:gridCol w="1469435">
                  <a:extLst>
                    <a:ext uri="{9D8B030D-6E8A-4147-A177-3AD203B41FA5}">
                      <a16:colId xmlns:a16="http://schemas.microsoft.com/office/drawing/2014/main" val="2540729509"/>
                    </a:ext>
                  </a:extLst>
                </a:gridCol>
                <a:gridCol w="991869">
                  <a:extLst>
                    <a:ext uri="{9D8B030D-6E8A-4147-A177-3AD203B41FA5}">
                      <a16:colId xmlns:a16="http://schemas.microsoft.com/office/drawing/2014/main" val="2253424438"/>
                    </a:ext>
                  </a:extLst>
                </a:gridCol>
                <a:gridCol w="1343485">
                  <a:extLst>
                    <a:ext uri="{9D8B030D-6E8A-4147-A177-3AD203B41FA5}">
                      <a16:colId xmlns:a16="http://schemas.microsoft.com/office/drawing/2014/main" val="2382609180"/>
                    </a:ext>
                  </a:extLst>
                </a:gridCol>
                <a:gridCol w="1621628">
                  <a:extLst>
                    <a:ext uri="{9D8B030D-6E8A-4147-A177-3AD203B41FA5}">
                      <a16:colId xmlns:a16="http://schemas.microsoft.com/office/drawing/2014/main" val="2675316742"/>
                    </a:ext>
                  </a:extLst>
                </a:gridCol>
              </a:tblGrid>
              <a:tr h="599758">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488724"/>
                  </a:ext>
                </a:extLst>
              </a:tr>
              <a:tr h="205181">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1125000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1400000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1237500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38,1 %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97239712"/>
                  </a:ext>
                </a:extLst>
              </a:tr>
              <a:tr h="205181">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25455123"/>
                  </a:ext>
                </a:extLst>
              </a:tr>
              <a:tr h="205181">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87751107"/>
                  </a:ext>
                </a:extLst>
              </a:tr>
              <a:tr h="205181">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15,1 %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665780648"/>
                  </a:ext>
                </a:extLst>
              </a:tr>
              <a:tr h="205181">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1788102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19,2 %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95504193"/>
                  </a:ext>
                </a:extLst>
              </a:tr>
              <a:tr h="205181">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1807058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1347500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15,5 %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26665315"/>
                  </a:ext>
                </a:extLst>
              </a:tr>
              <a:tr h="205181">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20,5 %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095035445"/>
                  </a:ext>
                </a:extLst>
              </a:tr>
              <a:tr h="205181">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652180312"/>
                  </a:ext>
                </a:extLst>
              </a:tr>
              <a:tr h="205181">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15,9 %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602927838"/>
                  </a:ext>
                </a:extLst>
              </a:tr>
              <a:tr h="205181">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1667500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11,4 %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43664343"/>
                  </a:ext>
                </a:extLst>
              </a:tr>
              <a:tr h="205181">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1667500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11,9 %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43926377"/>
                  </a:ext>
                </a:extLst>
              </a:tr>
              <a:tr h="205181">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16,6 %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75297282"/>
                  </a:ext>
                </a:extLst>
              </a:tr>
              <a:tr h="205181">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2526088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17,6 %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17895836"/>
                  </a:ext>
                </a:extLst>
              </a:tr>
              <a:tr h="205181">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2662100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18,1 %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37923559"/>
                  </a:ext>
                </a:extLst>
              </a:tr>
              <a:tr h="205181">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14,9 %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10742986"/>
                  </a:ext>
                </a:extLst>
              </a:tr>
              <a:tr h="205181">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1861436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2140651</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14,0 %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508161893"/>
                  </a:ext>
                </a:extLst>
              </a:tr>
              <a:tr h="205181">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1922063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2210372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14,0 %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14949316"/>
                  </a:ext>
                </a:extLst>
              </a:tr>
              <a:tr h="205181">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1987546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2954864,5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2285678</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18,5 %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441393662"/>
                  </a:ext>
                </a:extLst>
              </a:tr>
              <a:tr h="205181">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2099284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2414176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13,5 %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886788090"/>
                  </a:ext>
                </a:extLst>
              </a:tr>
              <a:tr h="205181">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3333602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2277000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8,7 %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16579732"/>
                  </a:ext>
                </a:extLst>
              </a:tr>
              <a:tr h="205181">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3338297,5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2323000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10,2 %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78282997"/>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A3BA8A5C-9D0D-CC6E-B98D-3D27CA145CAF}"/>
              </a:ext>
            </a:extLst>
          </p:cNvPr>
          <p:cNvPicPr>
            <a:picLocks noChangeAspect="1"/>
          </p:cNvPicPr>
          <p:nvPr/>
        </p:nvPicPr>
        <p:blipFill>
          <a:blip r:embed="rId2"/>
          <a:stretch>
            <a:fillRect/>
          </a:stretch>
        </p:blipFill>
        <p:spPr>
          <a:xfrm>
            <a:off x="3288323" y="889473"/>
            <a:ext cx="5845798" cy="5287492"/>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Lillehammer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Lillehammer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951024A5-BE29-9163-E646-90E966243E20}"/>
              </a:ext>
            </a:extLst>
          </p:cNvPr>
          <p:cNvPicPr>
            <a:picLocks noChangeAspect="1"/>
          </p:cNvPicPr>
          <p:nvPr/>
        </p:nvPicPr>
        <p:blipFill>
          <a:blip r:embed="rId3"/>
          <a:stretch>
            <a:fillRect/>
          </a:stretch>
        </p:blipFill>
        <p:spPr>
          <a:xfrm>
            <a:off x="1147201" y="4323409"/>
            <a:ext cx="1370696" cy="1853555"/>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CD21843-0257-E9CA-5503-A349C1E42407}"/>
              </a:ext>
            </a:extLst>
          </p:cNvPr>
          <p:cNvPicPr>
            <a:picLocks noChangeAspect="1"/>
          </p:cNvPicPr>
          <p:nvPr/>
        </p:nvPicPr>
        <p:blipFill>
          <a:blip r:embed="rId2"/>
          <a:stretch>
            <a:fillRect/>
          </a:stretch>
        </p:blipFill>
        <p:spPr>
          <a:xfrm>
            <a:off x="2936631" y="958202"/>
            <a:ext cx="6424110" cy="5218762"/>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Lillehammer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Lillehammer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8B54D723-5D46-3A16-17F0-0833FA777B10}"/>
              </a:ext>
            </a:extLst>
          </p:cNvPr>
          <p:cNvPicPr>
            <a:picLocks noChangeAspect="1"/>
          </p:cNvPicPr>
          <p:nvPr/>
        </p:nvPicPr>
        <p:blipFill>
          <a:blip r:embed="rId3"/>
          <a:stretch>
            <a:fillRect/>
          </a:stretch>
        </p:blipFill>
        <p:spPr>
          <a:xfrm>
            <a:off x="985894" y="3901220"/>
            <a:ext cx="1540100" cy="2024131"/>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555DB-A240-4F5A-9381-ACD60724DBB3}">
  <ds:schemaRefs>
    <ds:schemaRef ds:uri="http://schemas.openxmlformats.org/package/2006/metadata/core-properties"/>
    <ds:schemaRef ds:uri="http://purl.org/dc/term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 ds:uri="ad39eb54-42f0-435d-bacf-ac1860a6e9c1"/>
    <ds:schemaRef ds:uri="c91cd569-f003-4182-8cab-9b1d9e10ae68"/>
  </ds:schemaRefs>
</ds:datastoreItem>
</file>

<file path=customXml/itemProps2.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3.xml><?xml version="1.0" encoding="utf-8"?>
<ds:datastoreItem xmlns:ds="http://schemas.openxmlformats.org/officeDocument/2006/customXml" ds:itemID="{193DEDA8-1DE9-4D01-8563-AFBE63D12E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259</TotalTime>
  <Words>1439</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2024-02-13T16:40:02Z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