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77536-6B9B-4F75-B11D-37B453FB42CE}" v="29" dt="2024-02-01T15:22:33.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6FD70311-380F-414C-9F19-489D40FF2601}"/>
    <pc:docChg chg="custSel modSld">
      <pc:chgData name="Mathias Iversen" userId="dea6d89c-6f8a-44b0-80c2-5d37afda12c9" providerId="ADAL" clId="{6FD70311-380F-414C-9F19-489D40FF2601}" dt="2022-09-30T09:11:32.816" v="266" actId="13926"/>
      <pc:docMkLst>
        <pc:docMk/>
      </pc:docMkLst>
      <pc:sldChg chg="modSp mod">
        <pc:chgData name="Mathias Iversen" userId="dea6d89c-6f8a-44b0-80c2-5d37afda12c9" providerId="ADAL" clId="{6FD70311-380F-414C-9F19-489D40FF2601}" dt="2022-09-30T06:52:09.288" v="21" actId="13926"/>
        <pc:sldMkLst>
          <pc:docMk/>
          <pc:sldMk cId="2921733838" sldId="256"/>
        </pc:sldMkLst>
        <pc:spChg chg="mod">
          <ac:chgData name="Mathias Iversen" userId="dea6d89c-6f8a-44b0-80c2-5d37afda12c9" providerId="ADAL" clId="{6FD70311-380F-414C-9F19-489D40FF2601}" dt="2022-09-30T06:52:09.288" v="21" actId="13926"/>
          <ac:spMkLst>
            <pc:docMk/>
            <pc:sldMk cId="2921733838" sldId="256"/>
            <ac:spMk id="10" creationId="{B69A85C2-560C-48D5-B2E2-E0F8F842FD36}"/>
          </ac:spMkLst>
        </pc:spChg>
      </pc:sldChg>
      <pc:sldChg chg="modSp mod">
        <pc:chgData name="Mathias Iversen" userId="dea6d89c-6f8a-44b0-80c2-5d37afda12c9" providerId="ADAL" clId="{6FD70311-380F-414C-9F19-489D40FF2601}" dt="2022-09-30T09:11:22.670" v="260" actId="20577"/>
        <pc:sldMkLst>
          <pc:docMk/>
          <pc:sldMk cId="2266341024" sldId="258"/>
        </pc:sldMkLst>
        <pc:spChg chg="mod">
          <ac:chgData name="Mathias Iversen" userId="dea6d89c-6f8a-44b0-80c2-5d37afda12c9" providerId="ADAL" clId="{6FD70311-380F-414C-9F19-489D40FF2601}" dt="2022-09-30T06:52:14.808" v="31" actId="13926"/>
          <ac:spMkLst>
            <pc:docMk/>
            <pc:sldMk cId="2266341024" sldId="258"/>
            <ac:spMk id="5" creationId="{DCB85E03-0B2F-42F1-9007-A95BF715A50A}"/>
          </ac:spMkLst>
        </pc:spChg>
        <pc:spChg chg="mod">
          <ac:chgData name="Mathias Iversen" userId="dea6d89c-6f8a-44b0-80c2-5d37afda12c9" providerId="ADAL" clId="{6FD70311-380F-414C-9F19-489D40FF2601}" dt="2022-09-30T06:52:52.569" v="49" actId="13926"/>
          <ac:spMkLst>
            <pc:docMk/>
            <pc:sldMk cId="2266341024" sldId="258"/>
            <ac:spMk id="7" creationId="{A520775E-5075-45E6-A50A-04E4D42EAF3E}"/>
          </ac:spMkLst>
        </pc:spChg>
        <pc:spChg chg="mod">
          <ac:chgData name="Mathias Iversen" userId="dea6d89c-6f8a-44b0-80c2-5d37afda12c9" providerId="ADAL" clId="{6FD70311-380F-414C-9F19-489D40FF2601}" dt="2022-09-30T07:33:11.830" v="245" actId="14100"/>
          <ac:spMkLst>
            <pc:docMk/>
            <pc:sldMk cId="2266341024" sldId="258"/>
            <ac:spMk id="8" creationId="{E5A98933-AC8C-4903-A2E5-17FCC5FBBC66}"/>
          </ac:spMkLst>
        </pc:spChg>
        <pc:spChg chg="mod">
          <ac:chgData name="Mathias Iversen" userId="dea6d89c-6f8a-44b0-80c2-5d37afda12c9" providerId="ADAL" clId="{6FD70311-380F-414C-9F19-489D40FF2601}" dt="2022-09-30T06:52:52.569" v="49" actId="13926"/>
          <ac:spMkLst>
            <pc:docMk/>
            <pc:sldMk cId="2266341024" sldId="258"/>
            <ac:spMk id="9" creationId="{29E4AEA2-D6D7-44B7-8DEF-EB1A3917D576}"/>
          </ac:spMkLst>
        </pc:spChg>
        <pc:spChg chg="mod">
          <ac:chgData name="Mathias Iversen" userId="dea6d89c-6f8a-44b0-80c2-5d37afda12c9" providerId="ADAL" clId="{6FD70311-380F-414C-9F19-489D40FF2601}" dt="2022-09-30T07:33:32.917" v="249" actId="20577"/>
          <ac:spMkLst>
            <pc:docMk/>
            <pc:sldMk cId="2266341024" sldId="258"/>
            <ac:spMk id="10" creationId="{2E9EBEB7-19CF-4E7A-9B6C-502E35EDACCE}"/>
          </ac:spMkLst>
        </pc:spChg>
        <pc:spChg chg="mod">
          <ac:chgData name="Mathias Iversen" userId="dea6d89c-6f8a-44b0-80c2-5d37afda12c9" providerId="ADAL" clId="{6FD70311-380F-414C-9F19-489D40FF2601}" dt="2022-09-30T06:52:52.569" v="49" actId="13926"/>
          <ac:spMkLst>
            <pc:docMk/>
            <pc:sldMk cId="2266341024" sldId="258"/>
            <ac:spMk id="11" creationId="{37771598-A4AC-4670-8AF9-BD1A9A0B5FD6}"/>
          </ac:spMkLst>
        </pc:spChg>
        <pc:spChg chg="mod">
          <ac:chgData name="Mathias Iversen" userId="dea6d89c-6f8a-44b0-80c2-5d37afda12c9" providerId="ADAL" clId="{6FD70311-380F-414C-9F19-489D40FF2601}" dt="2022-09-30T06:52:52.569" v="49" actId="13926"/>
          <ac:spMkLst>
            <pc:docMk/>
            <pc:sldMk cId="2266341024" sldId="258"/>
            <ac:spMk id="13" creationId="{7D9B9CA2-038E-484E-8A1A-D9FA8F874461}"/>
          </ac:spMkLst>
        </pc:spChg>
        <pc:spChg chg="mod">
          <ac:chgData name="Mathias Iversen" userId="dea6d89c-6f8a-44b0-80c2-5d37afda12c9" providerId="ADAL" clId="{6FD70311-380F-414C-9F19-489D40FF2601}" dt="2022-09-30T06:52:52.569" v="49" actId="13926"/>
          <ac:spMkLst>
            <pc:docMk/>
            <pc:sldMk cId="2266341024" sldId="258"/>
            <ac:spMk id="15" creationId="{74CEA7D0-9A41-43C0-8F69-F80152925B55}"/>
          </ac:spMkLst>
        </pc:spChg>
        <pc:spChg chg="mod">
          <ac:chgData name="Mathias Iversen" userId="dea6d89c-6f8a-44b0-80c2-5d37afda12c9" providerId="ADAL" clId="{6FD70311-380F-414C-9F19-489D40FF2601}" dt="2022-09-30T09:11:22.670" v="260" actId="20577"/>
          <ac:spMkLst>
            <pc:docMk/>
            <pc:sldMk cId="2266341024" sldId="258"/>
            <ac:spMk id="16" creationId="{4957F703-1885-40F1-9499-64EAC6608670}"/>
          </ac:spMkLst>
        </pc:spChg>
        <pc:spChg chg="mod">
          <ac:chgData name="Mathias Iversen" userId="dea6d89c-6f8a-44b0-80c2-5d37afda12c9" providerId="ADAL" clId="{6FD70311-380F-414C-9F19-489D40FF2601}" dt="2022-09-30T06:52:52.569" v="49" actId="13926"/>
          <ac:spMkLst>
            <pc:docMk/>
            <pc:sldMk cId="2266341024" sldId="258"/>
            <ac:spMk id="17" creationId="{831E5632-021A-47A4-AAE9-1B3C9EB9837E}"/>
          </ac:spMkLst>
        </pc:spChg>
      </pc:sldChg>
      <pc:sldChg chg="modSp mod">
        <pc:chgData name="Mathias Iversen" userId="dea6d89c-6f8a-44b0-80c2-5d37afda12c9" providerId="ADAL" clId="{6FD70311-380F-414C-9F19-489D40FF2601}" dt="2022-09-30T09:11:32.816" v="266" actId="13926"/>
        <pc:sldMkLst>
          <pc:docMk/>
          <pc:sldMk cId="896002109" sldId="259"/>
        </pc:sldMkLst>
        <pc:spChg chg="mod">
          <ac:chgData name="Mathias Iversen" userId="dea6d89c-6f8a-44b0-80c2-5d37afda12c9" providerId="ADAL" clId="{6FD70311-380F-414C-9F19-489D40FF2601}" dt="2022-09-30T06:52:58.474" v="59" actId="13926"/>
          <ac:spMkLst>
            <pc:docMk/>
            <pc:sldMk cId="896002109" sldId="259"/>
            <ac:spMk id="3" creationId="{43909665-C217-4DB2-97FB-7DC8B46D243A}"/>
          </ac:spMkLst>
        </pc:spChg>
        <pc:spChg chg="mod">
          <ac:chgData name="Mathias Iversen" userId="dea6d89c-6f8a-44b0-80c2-5d37afda12c9" providerId="ADAL" clId="{6FD70311-380F-414C-9F19-489D40FF2601}" dt="2022-09-30T09:11:32.816" v="266" actId="13926"/>
          <ac:spMkLst>
            <pc:docMk/>
            <pc:sldMk cId="896002109" sldId="259"/>
            <ac:spMk id="4" creationId="{E7C91537-7CFF-43F2-851D-E5F652C25A99}"/>
          </ac:spMkLst>
        </pc:spChg>
      </pc:sldChg>
      <pc:sldChg chg="addSp modSp mod">
        <pc:chgData name="Mathias Iversen" userId="dea6d89c-6f8a-44b0-80c2-5d37afda12c9" providerId="ADAL" clId="{6FD70311-380F-414C-9F19-489D40FF2601}" dt="2022-09-30T07:14:35.428" v="199" actId="1076"/>
        <pc:sldMkLst>
          <pc:docMk/>
          <pc:sldMk cId="3970472295" sldId="260"/>
        </pc:sldMkLst>
        <pc:spChg chg="mod">
          <ac:chgData name="Mathias Iversen" userId="dea6d89c-6f8a-44b0-80c2-5d37afda12c9" providerId="ADAL" clId="{6FD70311-380F-414C-9F19-489D40FF2601}" dt="2022-09-30T06:53:16.719" v="82" actId="13926"/>
          <ac:spMkLst>
            <pc:docMk/>
            <pc:sldMk cId="3970472295" sldId="260"/>
            <ac:spMk id="3" creationId="{B866CE4E-6058-4C29-BFC5-5B4F79318F87}"/>
          </ac:spMkLst>
        </pc:spChg>
        <pc:spChg chg="mod">
          <ac:chgData name="Mathias Iversen" userId="dea6d89c-6f8a-44b0-80c2-5d37afda12c9" providerId="ADAL" clId="{6FD70311-380F-414C-9F19-489D40FF2601}" dt="2022-09-30T06:53:12.078" v="72" actId="13926"/>
          <ac:spMkLst>
            <pc:docMk/>
            <pc:sldMk cId="3970472295" sldId="260"/>
            <ac:spMk id="4" creationId="{08AB9232-4863-462B-955D-4E84A7303FF7}"/>
          </ac:spMkLst>
        </pc:spChg>
        <pc:picChg chg="add mod ord">
          <ac:chgData name="Mathias Iversen" userId="dea6d89c-6f8a-44b0-80c2-5d37afda12c9" providerId="ADAL" clId="{6FD70311-380F-414C-9F19-489D40FF2601}" dt="2022-09-30T06:53:08.313" v="62" actId="167"/>
          <ac:picMkLst>
            <pc:docMk/>
            <pc:sldMk cId="3970472295" sldId="260"/>
            <ac:picMk id="6" creationId="{85320D96-F865-DEFF-45C1-261A3CCD78E4}"/>
          </ac:picMkLst>
        </pc:picChg>
        <pc:picChg chg="add mod">
          <ac:chgData name="Mathias Iversen" userId="dea6d89c-6f8a-44b0-80c2-5d37afda12c9" providerId="ADAL" clId="{6FD70311-380F-414C-9F19-489D40FF2601}" dt="2022-09-30T07:14:35.428" v="199" actId="1076"/>
          <ac:picMkLst>
            <pc:docMk/>
            <pc:sldMk cId="3970472295" sldId="260"/>
            <ac:picMk id="7" creationId="{1D7540B8-022B-2930-5815-7DFCB2800E7F}"/>
          </ac:picMkLst>
        </pc:picChg>
      </pc:sldChg>
      <pc:sldChg chg="addSp modSp mod">
        <pc:chgData name="Mathias Iversen" userId="dea6d89c-6f8a-44b0-80c2-5d37afda12c9" providerId="ADAL" clId="{6FD70311-380F-414C-9F19-489D40FF2601}" dt="2022-09-30T07:14:42.278" v="200" actId="14100"/>
        <pc:sldMkLst>
          <pc:docMk/>
          <pc:sldMk cId="4227913639" sldId="261"/>
        </pc:sldMkLst>
        <pc:spChg chg="mod">
          <ac:chgData name="Mathias Iversen" userId="dea6d89c-6f8a-44b0-80c2-5d37afda12c9" providerId="ADAL" clId="{6FD70311-380F-414C-9F19-489D40FF2601}" dt="2022-09-30T06:53:43.928" v="113" actId="13926"/>
          <ac:spMkLst>
            <pc:docMk/>
            <pc:sldMk cId="4227913639" sldId="261"/>
            <ac:spMk id="3" creationId="{6492862D-89D0-469B-9B7F-A96A7E7667E2}"/>
          </ac:spMkLst>
        </pc:spChg>
        <pc:spChg chg="mod">
          <ac:chgData name="Mathias Iversen" userId="dea6d89c-6f8a-44b0-80c2-5d37afda12c9" providerId="ADAL" clId="{6FD70311-380F-414C-9F19-489D40FF2601}" dt="2022-09-30T06:53:24.943" v="100" actId="13926"/>
          <ac:spMkLst>
            <pc:docMk/>
            <pc:sldMk cId="4227913639" sldId="261"/>
            <ac:spMk id="4" creationId="{DCD4FF8B-8E6F-4257-96B2-BCCDA6A41A74}"/>
          </ac:spMkLst>
        </pc:spChg>
        <pc:picChg chg="add mod ord">
          <ac:chgData name="Mathias Iversen" userId="dea6d89c-6f8a-44b0-80c2-5d37afda12c9" providerId="ADAL" clId="{6FD70311-380F-414C-9F19-489D40FF2601}" dt="2022-09-30T06:53:33.359" v="103" actId="167"/>
          <ac:picMkLst>
            <pc:docMk/>
            <pc:sldMk cId="4227913639" sldId="261"/>
            <ac:picMk id="6" creationId="{41FB04F2-D352-E4F9-53E9-BB3E7DE49797}"/>
          </ac:picMkLst>
        </pc:picChg>
        <pc:picChg chg="add mod">
          <ac:chgData name="Mathias Iversen" userId="dea6d89c-6f8a-44b0-80c2-5d37afda12c9" providerId="ADAL" clId="{6FD70311-380F-414C-9F19-489D40FF2601}" dt="2022-09-30T07:14:42.278" v="200" actId="14100"/>
          <ac:picMkLst>
            <pc:docMk/>
            <pc:sldMk cId="4227913639" sldId="261"/>
            <ac:picMk id="7" creationId="{9CAF26B8-0149-CA42-1535-B79255D80D1B}"/>
          </ac:picMkLst>
        </pc:picChg>
      </pc:sldChg>
      <pc:sldChg chg="addSp delSp modSp mod">
        <pc:chgData name="Mathias Iversen" userId="dea6d89c-6f8a-44b0-80c2-5d37afda12c9" providerId="ADAL" clId="{6FD70311-380F-414C-9F19-489D40FF2601}" dt="2022-09-30T07:14:03.309" v="189" actId="1076"/>
        <pc:sldMkLst>
          <pc:docMk/>
          <pc:sldMk cId="3231943566" sldId="262"/>
        </pc:sldMkLst>
        <pc:spChg chg="mod">
          <ac:chgData name="Mathias Iversen" userId="dea6d89c-6f8a-44b0-80c2-5d37afda12c9" providerId="ADAL" clId="{6FD70311-380F-414C-9F19-489D40FF2601}" dt="2022-09-30T06:54:48.678" v="147" actId="20577"/>
          <ac:spMkLst>
            <pc:docMk/>
            <pc:sldMk cId="3231943566" sldId="262"/>
            <ac:spMk id="3" creationId="{A2B64911-99D7-4000-862B-A9755BD58BEE}"/>
          </ac:spMkLst>
        </pc:spChg>
        <pc:spChg chg="mod">
          <ac:chgData name="Mathias Iversen" userId="dea6d89c-6f8a-44b0-80c2-5d37afda12c9" providerId="ADAL" clId="{6FD70311-380F-414C-9F19-489D40FF2601}" dt="2022-09-30T06:54:35.349" v="130" actId="13926"/>
          <ac:spMkLst>
            <pc:docMk/>
            <pc:sldMk cId="3231943566" sldId="262"/>
            <ac:spMk id="4" creationId="{E3A00041-9F7B-4C31-B4C3-014FF513433D}"/>
          </ac:spMkLst>
        </pc:spChg>
        <pc:picChg chg="add del mod">
          <ac:chgData name="Mathias Iversen" userId="dea6d89c-6f8a-44b0-80c2-5d37afda12c9" providerId="ADAL" clId="{6FD70311-380F-414C-9F19-489D40FF2601}" dt="2022-09-30T06:54:23.509" v="116" actId="478"/>
          <ac:picMkLst>
            <pc:docMk/>
            <pc:sldMk cId="3231943566" sldId="262"/>
            <ac:picMk id="6" creationId="{71720B68-47F0-0A07-2BA3-BB0923EB0408}"/>
          </ac:picMkLst>
        </pc:picChg>
        <pc:picChg chg="add mod ord">
          <ac:chgData name="Mathias Iversen" userId="dea6d89c-6f8a-44b0-80c2-5d37afda12c9" providerId="ADAL" clId="{6FD70311-380F-414C-9F19-489D40FF2601}" dt="2022-09-30T06:54:29.759" v="120" actId="167"/>
          <ac:picMkLst>
            <pc:docMk/>
            <pc:sldMk cId="3231943566" sldId="262"/>
            <ac:picMk id="8" creationId="{2B8BAFC3-B68B-ABB7-A84C-FBDE76E4D5A1}"/>
          </ac:picMkLst>
        </pc:picChg>
        <pc:picChg chg="add mod">
          <ac:chgData name="Mathias Iversen" userId="dea6d89c-6f8a-44b0-80c2-5d37afda12c9" providerId="ADAL" clId="{6FD70311-380F-414C-9F19-489D40FF2601}" dt="2022-09-30T07:14:03.309" v="189" actId="1076"/>
          <ac:picMkLst>
            <pc:docMk/>
            <pc:sldMk cId="3231943566" sldId="262"/>
            <ac:picMk id="10" creationId="{53FF73AD-743C-8B45-DDDF-A9A209C9DCD3}"/>
          </ac:picMkLst>
        </pc:picChg>
      </pc:sldChg>
      <pc:sldChg chg="addSp modSp mod">
        <pc:chgData name="Mathias Iversen" userId="dea6d89c-6f8a-44b0-80c2-5d37afda12c9" providerId="ADAL" clId="{6FD70311-380F-414C-9F19-489D40FF2601}" dt="2022-09-30T07:14:12.318" v="193" actId="1076"/>
        <pc:sldMkLst>
          <pc:docMk/>
          <pc:sldMk cId="1774366261" sldId="263"/>
        </pc:sldMkLst>
        <pc:spChg chg="mod">
          <ac:chgData name="Mathias Iversen" userId="dea6d89c-6f8a-44b0-80c2-5d37afda12c9" providerId="ADAL" clId="{6FD70311-380F-414C-9F19-489D40FF2601}" dt="2022-09-30T06:55:31.408" v="183" actId="20577"/>
          <ac:spMkLst>
            <pc:docMk/>
            <pc:sldMk cId="1774366261" sldId="263"/>
            <ac:spMk id="3" creationId="{323EC9A4-C2EE-47DD-98D9-FB2B5579D56F}"/>
          </ac:spMkLst>
        </pc:spChg>
        <pc:spChg chg="mod">
          <ac:chgData name="Mathias Iversen" userId="dea6d89c-6f8a-44b0-80c2-5d37afda12c9" providerId="ADAL" clId="{6FD70311-380F-414C-9F19-489D40FF2601}" dt="2022-09-30T06:55:17.088" v="161" actId="13926"/>
          <ac:spMkLst>
            <pc:docMk/>
            <pc:sldMk cId="1774366261" sldId="263"/>
            <ac:spMk id="4" creationId="{20706897-990D-4782-B6D1-23876FEFD5AF}"/>
          </ac:spMkLst>
        </pc:spChg>
        <pc:picChg chg="add mod ord">
          <ac:chgData name="Mathias Iversen" userId="dea6d89c-6f8a-44b0-80c2-5d37afda12c9" providerId="ADAL" clId="{6FD70311-380F-414C-9F19-489D40FF2601}" dt="2022-09-30T06:55:13.287" v="151" actId="167"/>
          <ac:picMkLst>
            <pc:docMk/>
            <pc:sldMk cId="1774366261" sldId="263"/>
            <ac:picMk id="7" creationId="{B1296C28-57A8-0B9A-4D94-ACE7F8E1FDAB}"/>
          </ac:picMkLst>
        </pc:picChg>
        <pc:picChg chg="add mod">
          <ac:chgData name="Mathias Iversen" userId="dea6d89c-6f8a-44b0-80c2-5d37afda12c9" providerId="ADAL" clId="{6FD70311-380F-414C-9F19-489D40FF2601}" dt="2022-09-30T07:14:12.318" v="193" actId="1076"/>
          <ac:picMkLst>
            <pc:docMk/>
            <pc:sldMk cId="1774366261" sldId="263"/>
            <ac:picMk id="9" creationId="{AA53C4B1-7655-2C88-2647-2B4E6C1CF141}"/>
          </ac:picMkLst>
        </pc:picChg>
      </pc:sldChg>
      <pc:sldChg chg="addSp delSp modSp mod">
        <pc:chgData name="Mathias Iversen" userId="dea6d89c-6f8a-44b0-80c2-5d37afda12c9" providerId="ADAL" clId="{6FD70311-380F-414C-9F19-489D40FF2601}" dt="2022-09-30T07:24:49.378" v="210" actId="1076"/>
        <pc:sldMkLst>
          <pc:docMk/>
          <pc:sldMk cId="3510272984" sldId="264"/>
        </pc:sldMkLst>
        <pc:graphicFrameChg chg="del">
          <ac:chgData name="Mathias Iversen" userId="dea6d89c-6f8a-44b0-80c2-5d37afda12c9" providerId="ADAL" clId="{6FD70311-380F-414C-9F19-489D40FF2601}" dt="2022-09-30T07:24:14.584" v="201"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6FD70311-380F-414C-9F19-489D40FF2601}" dt="2022-09-30T07:24:49.378" v="210" actId="1076"/>
          <ac:graphicFrameMkLst>
            <pc:docMk/>
            <pc:sldMk cId="3510272984" sldId="264"/>
            <ac:graphicFrameMk id="7" creationId="{AA0D53DB-7C0A-AAFE-F467-18888C0B3BAD}"/>
          </ac:graphicFrameMkLst>
        </pc:graphicFrameChg>
      </pc:sldChg>
      <pc:sldChg chg="addSp delSp modSp mod">
        <pc:chgData name="Mathias Iversen" userId="dea6d89c-6f8a-44b0-80c2-5d37afda12c9" providerId="ADAL" clId="{6FD70311-380F-414C-9F19-489D40FF2601}" dt="2022-09-30T07:28:49.220" v="217" actId="1076"/>
        <pc:sldMkLst>
          <pc:docMk/>
          <pc:sldMk cId="2759248883" sldId="265"/>
        </pc:sldMkLst>
        <pc:spChg chg="mod">
          <ac:chgData name="Mathias Iversen" userId="dea6d89c-6f8a-44b0-80c2-5d37afda12c9" providerId="ADAL" clId="{6FD70311-380F-414C-9F19-489D40FF2601}" dt="2022-09-30T07:28:38.589" v="214" actId="6549"/>
          <ac:spMkLst>
            <pc:docMk/>
            <pc:sldMk cId="2759248883" sldId="265"/>
            <ac:spMk id="4" creationId="{C131618D-BACB-42A9-8714-F890463B2284}"/>
          </ac:spMkLst>
        </pc:spChg>
        <pc:graphicFrameChg chg="del">
          <ac:chgData name="Mathias Iversen" userId="dea6d89c-6f8a-44b0-80c2-5d37afda12c9" providerId="ADAL" clId="{6FD70311-380F-414C-9F19-489D40FF2601}" dt="2022-09-30T07:24:56.247" v="211"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6FD70311-380F-414C-9F19-489D40FF2601}" dt="2022-09-30T07:28:49.220" v="217" actId="1076"/>
          <ac:graphicFrameMkLst>
            <pc:docMk/>
            <pc:sldMk cId="2759248883" sldId="265"/>
            <ac:graphicFrameMk id="7" creationId="{FD79637B-FBA2-FC21-24C9-95AB366E27D1}"/>
          </ac:graphicFrameMkLst>
        </pc:graphicFrameChg>
      </pc:sldChg>
      <pc:sldChg chg="addSp modSp mod">
        <pc:chgData name="Mathias Iversen" userId="dea6d89c-6f8a-44b0-80c2-5d37afda12c9" providerId="ADAL" clId="{6FD70311-380F-414C-9F19-489D40FF2601}" dt="2022-09-30T07:29:50.201" v="232" actId="1076"/>
        <pc:sldMkLst>
          <pc:docMk/>
          <pc:sldMk cId="147554788" sldId="266"/>
        </pc:sldMkLst>
        <pc:spChg chg="mod">
          <ac:chgData name="Mathias Iversen" userId="dea6d89c-6f8a-44b0-80c2-5d37afda12c9" providerId="ADAL" clId="{6FD70311-380F-414C-9F19-489D40FF2601}" dt="2022-09-30T07:29:37.208" v="229" actId="13926"/>
          <ac:spMkLst>
            <pc:docMk/>
            <pc:sldMk cId="147554788" sldId="266"/>
            <ac:spMk id="3" creationId="{2AE985C2-CF26-42E7-B7DC-DBC85F75C02D}"/>
          </ac:spMkLst>
        </pc:spChg>
        <pc:graphicFrameChg chg="add mod modGraphic">
          <ac:chgData name="Mathias Iversen" userId="dea6d89c-6f8a-44b0-80c2-5d37afda12c9" providerId="ADAL" clId="{6FD70311-380F-414C-9F19-489D40FF2601}" dt="2022-09-30T07:29:50.201" v="232" actId="1076"/>
          <ac:graphicFrameMkLst>
            <pc:docMk/>
            <pc:sldMk cId="147554788" sldId="266"/>
            <ac:graphicFrameMk id="4" creationId="{6F24CBDB-398B-2897-261B-52F37409AA18}"/>
          </ac:graphicFrameMkLst>
        </pc:graphicFrameChg>
      </pc:sldChg>
    </pc:docChg>
  </pc:docChgLst>
  <pc:docChgLst>
    <pc:chgData name="Andreas Benedictow" userId="e251fadf-16f4-4c88-b2c0-d8c4cd891c2a" providerId="ADAL" clId="{70EFBF0B-CA45-4A8C-8B35-26AE91ED0AE9}"/>
    <pc:docChg chg="custSel modSld">
      <pc:chgData name="Andreas Benedictow" userId="e251fadf-16f4-4c88-b2c0-d8c4cd891c2a" providerId="ADAL" clId="{70EFBF0B-CA45-4A8C-8B35-26AE91ED0AE9}" dt="2022-10-10T16:52:24.957" v="90"/>
      <pc:docMkLst>
        <pc:docMk/>
      </pc:docMkLst>
      <pc:sldChg chg="modSp mod">
        <pc:chgData name="Andreas Benedictow" userId="e251fadf-16f4-4c88-b2c0-d8c4cd891c2a" providerId="ADAL" clId="{70EFBF0B-CA45-4A8C-8B35-26AE91ED0AE9}" dt="2022-10-10T16:49:10.223" v="0" actId="313"/>
        <pc:sldMkLst>
          <pc:docMk/>
          <pc:sldMk cId="2921733838" sldId="256"/>
        </pc:sldMkLst>
        <pc:spChg chg="mod">
          <ac:chgData name="Andreas Benedictow" userId="e251fadf-16f4-4c88-b2c0-d8c4cd891c2a" providerId="ADAL" clId="{70EFBF0B-CA45-4A8C-8B35-26AE91ED0AE9}" dt="2022-10-10T16:49:10.223" v="0" actId="313"/>
          <ac:spMkLst>
            <pc:docMk/>
            <pc:sldMk cId="2921733838" sldId="256"/>
            <ac:spMk id="8" creationId="{279C62F4-9C4A-4777-941C-0D5FF7A0EEE2}"/>
          </ac:spMkLst>
        </pc:spChg>
      </pc:sldChg>
      <pc:sldChg chg="modSp mod">
        <pc:chgData name="Andreas Benedictow" userId="e251fadf-16f4-4c88-b2c0-d8c4cd891c2a" providerId="ADAL" clId="{70EFBF0B-CA45-4A8C-8B35-26AE91ED0AE9}" dt="2022-10-10T16:50:55.834" v="74" actId="6549"/>
        <pc:sldMkLst>
          <pc:docMk/>
          <pc:sldMk cId="2266341024" sldId="258"/>
        </pc:sldMkLst>
        <pc:spChg chg="mod">
          <ac:chgData name="Andreas Benedictow" userId="e251fadf-16f4-4c88-b2c0-d8c4cd891c2a" providerId="ADAL" clId="{70EFBF0B-CA45-4A8C-8B35-26AE91ED0AE9}" dt="2022-10-10T16:50:55.834" v="74" actId="6549"/>
          <ac:spMkLst>
            <pc:docMk/>
            <pc:sldMk cId="2266341024" sldId="258"/>
            <ac:spMk id="6" creationId="{0A71F208-30AA-4DBB-9DB2-C0C90AD30178}"/>
          </ac:spMkLst>
        </pc:spChg>
        <pc:spChg chg="mod">
          <ac:chgData name="Andreas Benedictow" userId="e251fadf-16f4-4c88-b2c0-d8c4cd891c2a" providerId="ADAL" clId="{70EFBF0B-CA45-4A8C-8B35-26AE91ED0AE9}" dt="2022-10-10T16:50:40.054" v="70" actId="20577"/>
          <ac:spMkLst>
            <pc:docMk/>
            <pc:sldMk cId="2266341024" sldId="258"/>
            <ac:spMk id="18" creationId="{0B79CA76-2003-4574-A043-2FCFF766B96D}"/>
          </ac:spMkLst>
        </pc:spChg>
      </pc:sldChg>
      <pc:sldChg chg="modSp mod">
        <pc:chgData name="Andreas Benedictow" userId="e251fadf-16f4-4c88-b2c0-d8c4cd891c2a" providerId="ADAL" clId="{70EFBF0B-CA45-4A8C-8B35-26AE91ED0AE9}" dt="2022-10-10T16:52:24.957" v="90"/>
        <pc:sldMkLst>
          <pc:docMk/>
          <pc:sldMk cId="896002109" sldId="259"/>
        </pc:sldMkLst>
        <pc:spChg chg="mod">
          <ac:chgData name="Andreas Benedictow" userId="e251fadf-16f4-4c88-b2c0-d8c4cd891c2a" providerId="ADAL" clId="{70EFBF0B-CA45-4A8C-8B35-26AE91ED0AE9}" dt="2022-10-10T16:49:12.577" v="2" actId="313"/>
          <ac:spMkLst>
            <pc:docMk/>
            <pc:sldMk cId="896002109" sldId="259"/>
            <ac:spMk id="4" creationId="{E7C91537-7CFF-43F2-851D-E5F652C25A99}"/>
          </ac:spMkLst>
        </pc:spChg>
        <pc:spChg chg="mod">
          <ac:chgData name="Andreas Benedictow" userId="e251fadf-16f4-4c88-b2c0-d8c4cd891c2a" providerId="ADAL" clId="{70EFBF0B-CA45-4A8C-8B35-26AE91ED0AE9}" dt="2022-10-10T16:52:12.399" v="87" actId="20577"/>
          <ac:spMkLst>
            <pc:docMk/>
            <pc:sldMk cId="896002109" sldId="259"/>
            <ac:spMk id="5" creationId="{1E8A7A64-34DF-43BB-954C-68720DEF1ED4}"/>
          </ac:spMkLst>
        </pc:spChg>
        <pc:spChg chg="mod">
          <ac:chgData name="Andreas Benedictow" userId="e251fadf-16f4-4c88-b2c0-d8c4cd891c2a" providerId="ADAL" clId="{70EFBF0B-CA45-4A8C-8B35-26AE91ED0AE9}" dt="2022-10-10T16:52:24.957" v="90"/>
          <ac:spMkLst>
            <pc:docMk/>
            <pc:sldMk cId="896002109" sldId="259"/>
            <ac:spMk id="6" creationId="{3D22DDDA-9DE4-498E-ACF4-7CCFECE49DE6}"/>
          </ac:spMkLst>
        </pc:spChg>
      </pc:sldChg>
      <pc:sldChg chg="modSp mod">
        <pc:chgData name="Andreas Benedictow" userId="e251fadf-16f4-4c88-b2c0-d8c4cd891c2a" providerId="ADAL" clId="{70EFBF0B-CA45-4A8C-8B35-26AE91ED0AE9}" dt="2022-10-10T16:49:28.437" v="10" actId="14734"/>
        <pc:sldMkLst>
          <pc:docMk/>
          <pc:sldMk cId="147554788" sldId="266"/>
        </pc:sldMkLst>
        <pc:graphicFrameChg chg="mod modGraphic">
          <ac:chgData name="Andreas Benedictow" userId="e251fadf-16f4-4c88-b2c0-d8c4cd891c2a" providerId="ADAL" clId="{70EFBF0B-CA45-4A8C-8B35-26AE91ED0AE9}" dt="2022-10-10T16:49:28.437" v="10" actId="14734"/>
          <ac:graphicFrameMkLst>
            <pc:docMk/>
            <pc:sldMk cId="147554788" sldId="266"/>
            <ac:graphicFrameMk id="4" creationId="{6F24CBDB-398B-2897-261B-52F37409AA18}"/>
          </ac:graphicFrameMkLst>
        </pc:graphicFrameChg>
      </pc:sldChg>
      <pc:sldChg chg="modSp mod">
        <pc:chgData name="Andreas Benedictow" userId="e251fadf-16f4-4c88-b2c0-d8c4cd891c2a" providerId="ADAL" clId="{70EFBF0B-CA45-4A8C-8B35-26AE91ED0AE9}" dt="2022-10-10T16:50:35.138" v="69" actId="20577"/>
        <pc:sldMkLst>
          <pc:docMk/>
          <pc:sldMk cId="3836130264" sldId="282"/>
        </pc:sldMkLst>
        <pc:spChg chg="mod">
          <ac:chgData name="Andreas Benedictow" userId="e251fadf-16f4-4c88-b2c0-d8c4cd891c2a" providerId="ADAL" clId="{70EFBF0B-CA45-4A8C-8B35-26AE91ED0AE9}" dt="2022-10-10T16:50:35.138" v="69" actId="20577"/>
          <ac:spMkLst>
            <pc:docMk/>
            <pc:sldMk cId="3836130264" sldId="282"/>
            <ac:spMk id="8" creationId="{842FA2FF-C345-A6CD-25DE-6E3E19B361AD}"/>
          </ac:spMkLst>
        </pc:spChg>
      </pc:sldChg>
    </pc:docChg>
  </pc:docChgLst>
  <pc:docChgLst>
    <pc:chgData name="Andreas Benedictow" userId="e251fadf-16f4-4c88-b2c0-d8c4cd891c2a" providerId="ADAL" clId="{D0BD3D08-04D4-4A8E-BFE6-0B404A954540}"/>
    <pc:docChg chg="undo custSel addSld delSld modSld">
      <pc:chgData name="Andreas Benedictow" userId="e251fadf-16f4-4c88-b2c0-d8c4cd891c2a" providerId="ADAL" clId="{D0BD3D08-04D4-4A8E-BFE6-0B404A954540}" dt="2024-02-01T18:07:21.289" v="67" actId="20577"/>
      <pc:docMkLst>
        <pc:docMk/>
      </pc:docMkLst>
      <pc:sldChg chg="modSp mod">
        <pc:chgData name="Andreas Benedictow" userId="e251fadf-16f4-4c88-b2c0-d8c4cd891c2a" providerId="ADAL" clId="{D0BD3D08-04D4-4A8E-BFE6-0B404A954540}" dt="2024-01-31T07:49:57.546" v="3" actId="20577"/>
        <pc:sldMkLst>
          <pc:docMk/>
          <pc:sldMk cId="2921733838" sldId="256"/>
        </pc:sldMkLst>
        <pc:spChg chg="mod">
          <ac:chgData name="Andreas Benedictow" userId="e251fadf-16f4-4c88-b2c0-d8c4cd891c2a" providerId="ADAL" clId="{D0BD3D08-04D4-4A8E-BFE6-0B404A954540}" dt="2024-01-31T07:49:57.546" v="3" actId="20577"/>
          <ac:spMkLst>
            <pc:docMk/>
            <pc:sldMk cId="2921733838" sldId="256"/>
            <ac:spMk id="8" creationId="{279C62F4-9C4A-4777-941C-0D5FF7A0EEE2}"/>
          </ac:spMkLst>
        </pc:spChg>
      </pc:sldChg>
      <pc:sldChg chg="modSp mod">
        <pc:chgData name="Andreas Benedictow" userId="e251fadf-16f4-4c88-b2c0-d8c4cd891c2a" providerId="ADAL" clId="{D0BD3D08-04D4-4A8E-BFE6-0B404A954540}" dt="2024-02-01T18:06:03.901" v="51" actId="20577"/>
        <pc:sldMkLst>
          <pc:docMk/>
          <pc:sldMk cId="2266341024" sldId="258"/>
        </pc:sldMkLst>
        <pc:spChg chg="mod">
          <ac:chgData name="Andreas Benedictow" userId="e251fadf-16f4-4c88-b2c0-d8c4cd891c2a" providerId="ADAL" clId="{D0BD3D08-04D4-4A8E-BFE6-0B404A954540}" dt="2024-02-01T18:06:03.901" v="51" actId="20577"/>
          <ac:spMkLst>
            <pc:docMk/>
            <pc:sldMk cId="2266341024" sldId="258"/>
            <ac:spMk id="4" creationId="{91B4F794-FA26-44F9-8BD1-1B7C760CD95D}"/>
          </ac:spMkLst>
        </pc:spChg>
        <pc:spChg chg="mod">
          <ac:chgData name="Andreas Benedictow" userId="e251fadf-16f4-4c88-b2c0-d8c4cd891c2a" providerId="ADAL" clId="{D0BD3D08-04D4-4A8E-BFE6-0B404A954540}" dt="2024-01-31T07:50:41.953" v="11" actId="20577"/>
          <ac:spMkLst>
            <pc:docMk/>
            <pc:sldMk cId="2266341024" sldId="258"/>
            <ac:spMk id="6" creationId="{0A71F208-30AA-4DBB-9DB2-C0C90AD30178}"/>
          </ac:spMkLst>
        </pc:spChg>
        <pc:spChg chg="mod">
          <ac:chgData name="Andreas Benedictow" userId="e251fadf-16f4-4c88-b2c0-d8c4cd891c2a" providerId="ADAL" clId="{D0BD3D08-04D4-4A8E-BFE6-0B404A954540}" dt="2024-01-31T07:50:27.380" v="9" actId="1076"/>
          <ac:spMkLst>
            <pc:docMk/>
            <pc:sldMk cId="2266341024" sldId="258"/>
            <ac:spMk id="8" creationId="{E5A98933-AC8C-4903-A2E5-17FCC5FBBC66}"/>
          </ac:spMkLst>
        </pc:spChg>
      </pc:sldChg>
      <pc:sldChg chg="delSp modSp mod">
        <pc:chgData name="Andreas Benedictow" userId="e251fadf-16f4-4c88-b2c0-d8c4cd891c2a" providerId="ADAL" clId="{D0BD3D08-04D4-4A8E-BFE6-0B404A954540}" dt="2024-02-01T18:07:21.289" v="67" actId="20577"/>
        <pc:sldMkLst>
          <pc:docMk/>
          <pc:sldMk cId="896002109" sldId="259"/>
        </pc:sldMkLst>
        <pc:spChg chg="del">
          <ac:chgData name="Andreas Benedictow" userId="e251fadf-16f4-4c88-b2c0-d8c4cd891c2a" providerId="ADAL" clId="{D0BD3D08-04D4-4A8E-BFE6-0B404A954540}" dt="2024-01-31T07:58:09.488" v="39" actId="478"/>
          <ac:spMkLst>
            <pc:docMk/>
            <pc:sldMk cId="896002109" sldId="259"/>
            <ac:spMk id="4" creationId="{E7C91537-7CFF-43F2-851D-E5F652C25A99}"/>
          </ac:spMkLst>
        </pc:spChg>
        <pc:spChg chg="mod">
          <ac:chgData name="Andreas Benedictow" userId="e251fadf-16f4-4c88-b2c0-d8c4cd891c2a" providerId="ADAL" clId="{D0BD3D08-04D4-4A8E-BFE6-0B404A954540}" dt="2024-02-01T18:07:21.289" v="67" actId="20577"/>
          <ac:spMkLst>
            <pc:docMk/>
            <pc:sldMk cId="896002109" sldId="259"/>
            <ac:spMk id="5" creationId="{1E8A7A64-34DF-43BB-954C-68720DEF1ED4}"/>
          </ac:spMkLst>
        </pc:spChg>
        <pc:spChg chg="mod">
          <ac:chgData name="Andreas Benedictow" userId="e251fadf-16f4-4c88-b2c0-d8c4cd891c2a" providerId="ADAL" clId="{D0BD3D08-04D4-4A8E-BFE6-0B404A954540}" dt="2024-02-01T18:06:32.555" v="53" actId="6549"/>
          <ac:spMkLst>
            <pc:docMk/>
            <pc:sldMk cId="896002109" sldId="259"/>
            <ac:spMk id="6" creationId="{3D22DDDA-9DE4-498E-ACF4-7CCFECE49DE6}"/>
          </ac:spMkLst>
        </pc:spChg>
      </pc:sldChg>
      <pc:sldChg chg="modSp mod">
        <pc:chgData name="Andreas Benedictow" userId="e251fadf-16f4-4c88-b2c0-d8c4cd891c2a" providerId="ADAL" clId="{D0BD3D08-04D4-4A8E-BFE6-0B404A954540}" dt="2024-01-31T07:56:44.057" v="34" actId="6549"/>
        <pc:sldMkLst>
          <pc:docMk/>
          <pc:sldMk cId="2759248883" sldId="265"/>
        </pc:sldMkLst>
        <pc:spChg chg="mod">
          <ac:chgData name="Andreas Benedictow" userId="e251fadf-16f4-4c88-b2c0-d8c4cd891c2a" providerId="ADAL" clId="{D0BD3D08-04D4-4A8E-BFE6-0B404A954540}" dt="2024-01-31T07:56:44.057" v="34" actId="6549"/>
          <ac:spMkLst>
            <pc:docMk/>
            <pc:sldMk cId="2759248883" sldId="265"/>
            <ac:spMk id="3" creationId="{5BC03535-2EF7-4E35-87E0-19E654CF9889}"/>
          </ac:spMkLst>
        </pc:spChg>
      </pc:sldChg>
      <pc:sldChg chg="del">
        <pc:chgData name="Andreas Benedictow" userId="e251fadf-16f4-4c88-b2c0-d8c4cd891c2a" providerId="ADAL" clId="{D0BD3D08-04D4-4A8E-BFE6-0B404A954540}" dt="2024-01-31T07:57:20.144" v="35" actId="47"/>
        <pc:sldMkLst>
          <pc:docMk/>
          <pc:sldMk cId="4159957464" sldId="267"/>
        </pc:sldMkLst>
      </pc:sldChg>
      <pc:sldChg chg="del">
        <pc:chgData name="Andreas Benedictow" userId="e251fadf-16f4-4c88-b2c0-d8c4cd891c2a" providerId="ADAL" clId="{D0BD3D08-04D4-4A8E-BFE6-0B404A954540}" dt="2024-01-31T07:50:12.623" v="5" actId="47"/>
        <pc:sldMkLst>
          <pc:docMk/>
          <pc:sldMk cId="3836130264" sldId="282"/>
        </pc:sldMkLst>
      </pc:sldChg>
      <pc:sldChg chg="add">
        <pc:chgData name="Andreas Benedictow" userId="e251fadf-16f4-4c88-b2c0-d8c4cd891c2a" providerId="ADAL" clId="{D0BD3D08-04D4-4A8E-BFE6-0B404A954540}" dt="2024-01-31T07:50:10.066" v="4"/>
        <pc:sldMkLst>
          <pc:docMk/>
          <pc:sldMk cId="2318387446" sldId="283"/>
        </pc:sldMkLst>
      </pc:sldChg>
      <pc:sldChg chg="add del">
        <pc:chgData name="Andreas Benedictow" userId="e251fadf-16f4-4c88-b2c0-d8c4cd891c2a" providerId="ADAL" clId="{D0BD3D08-04D4-4A8E-BFE6-0B404A954540}" dt="2024-01-31T07:57:27.752" v="37"/>
        <pc:sldMkLst>
          <pc:docMk/>
          <pc:sldMk cId="341478271" sldId="284"/>
        </pc:sldMkLst>
      </pc:sldChg>
      <pc:sldChg chg="add">
        <pc:chgData name="Andreas Benedictow" userId="e251fadf-16f4-4c88-b2c0-d8c4cd891c2a" providerId="ADAL" clId="{D0BD3D08-04D4-4A8E-BFE6-0B404A954540}" dt="2024-01-31T07:57:35.090" v="38"/>
        <pc:sldMkLst>
          <pc:docMk/>
          <pc:sldMk cId="2954530852" sldId="284"/>
        </pc:sldMkLst>
      </pc:sldChg>
    </pc:docChg>
  </pc:docChgLst>
  <pc:docChgLst>
    <pc:chgData name="Marte Marie Frisell" userId="88672537-50ef-4dff-9199-6840d6c8b5a9" providerId="ADAL" clId="{631996FA-6623-4699-AA30-9E19873DA830}"/>
    <pc:docChg chg="modSld sldOrd">
      <pc:chgData name="Marte Marie Frisell" userId="88672537-50ef-4dff-9199-6840d6c8b5a9" providerId="ADAL" clId="{631996FA-6623-4699-AA30-9E19873DA830}" dt="2022-09-30T14:42:00.550" v="493"/>
      <pc:docMkLst>
        <pc:docMk/>
      </pc:docMkLst>
      <pc:sldChg chg="modSp mod">
        <pc:chgData name="Marte Marie Frisell" userId="88672537-50ef-4dff-9199-6840d6c8b5a9" providerId="ADAL" clId="{631996FA-6623-4699-AA30-9E19873DA830}" dt="2022-09-30T07:26:21.672" v="38" actId="13926"/>
        <pc:sldMkLst>
          <pc:docMk/>
          <pc:sldMk cId="2266341024" sldId="258"/>
        </pc:sldMkLst>
        <pc:spChg chg="mod">
          <ac:chgData name="Marte Marie Frisell" userId="88672537-50ef-4dff-9199-6840d6c8b5a9" providerId="ADAL" clId="{631996FA-6623-4699-AA30-9E19873DA830}" dt="2022-09-30T07:25:05.734" v="10" actId="13926"/>
          <ac:spMkLst>
            <pc:docMk/>
            <pc:sldMk cId="2266341024" sldId="258"/>
            <ac:spMk id="8" creationId="{E5A98933-AC8C-4903-A2E5-17FCC5FBBC66}"/>
          </ac:spMkLst>
        </pc:spChg>
        <pc:spChg chg="mod">
          <ac:chgData name="Marte Marie Frisell" userId="88672537-50ef-4dff-9199-6840d6c8b5a9" providerId="ADAL" clId="{631996FA-6623-4699-AA30-9E19873DA830}" dt="2022-09-30T07:26:21.672" v="38" actId="13926"/>
          <ac:spMkLst>
            <pc:docMk/>
            <pc:sldMk cId="2266341024" sldId="258"/>
            <ac:spMk id="10" creationId="{2E9EBEB7-19CF-4E7A-9B6C-502E35EDACCE}"/>
          </ac:spMkLst>
        </pc:spChg>
      </pc:sldChg>
      <pc:sldChg chg="modSp mod">
        <pc:chgData name="Marte Marie Frisell" userId="88672537-50ef-4dff-9199-6840d6c8b5a9" providerId="ADAL" clId="{631996FA-6623-4699-AA30-9E19873DA830}" dt="2022-09-30T14:29:50.275" v="491" actId="20577"/>
        <pc:sldMkLst>
          <pc:docMk/>
          <pc:sldMk cId="896002109" sldId="259"/>
        </pc:sldMkLst>
        <pc:spChg chg="mod">
          <ac:chgData name="Marte Marie Frisell" userId="88672537-50ef-4dff-9199-6840d6c8b5a9" providerId="ADAL" clId="{631996FA-6623-4699-AA30-9E19873DA830}" dt="2022-09-30T14:29:50.275" v="491" actId="20577"/>
          <ac:spMkLst>
            <pc:docMk/>
            <pc:sldMk cId="896002109" sldId="259"/>
            <ac:spMk id="5" creationId="{1E8A7A64-34DF-43BB-954C-68720DEF1ED4}"/>
          </ac:spMkLst>
        </pc:spChg>
      </pc:sldChg>
      <pc:sldChg chg="ord">
        <pc:chgData name="Marte Marie Frisell" userId="88672537-50ef-4dff-9199-6840d6c8b5a9" providerId="ADAL" clId="{631996FA-6623-4699-AA30-9E19873DA830}" dt="2022-09-30T14:42:00.550" v="493"/>
        <pc:sldMkLst>
          <pc:docMk/>
          <pc:sldMk cId="3510272984" sldId="264"/>
        </pc:sldMkLst>
      </pc:sldChg>
      <pc:sldChg chg="ord">
        <pc:chgData name="Marte Marie Frisell" userId="88672537-50ef-4dff-9199-6840d6c8b5a9" providerId="ADAL" clId="{631996FA-6623-4699-AA30-9E19873DA830}" dt="2022-09-30T14:42:00.550" v="493"/>
        <pc:sldMkLst>
          <pc:docMk/>
          <pc:sldMk cId="2759248883" sldId="265"/>
        </pc:sldMkLst>
      </pc:sldChg>
      <pc:sldChg chg="ord">
        <pc:chgData name="Marte Marie Frisell" userId="88672537-50ef-4dff-9199-6840d6c8b5a9" providerId="ADAL" clId="{631996FA-6623-4699-AA30-9E19873DA830}" dt="2022-09-30T14:42:00.550" v="493"/>
        <pc:sldMkLst>
          <pc:docMk/>
          <pc:sldMk cId="147554788" sldId="266"/>
        </pc:sldMkLst>
      </pc:sldChg>
      <pc:sldChg chg="modSp mod">
        <pc:chgData name="Marte Marie Frisell" userId="88672537-50ef-4dff-9199-6840d6c8b5a9" providerId="ADAL" clId="{631996FA-6623-4699-AA30-9E19873DA830}" dt="2022-09-30T12:14:29.045" v="482" actId="20577"/>
        <pc:sldMkLst>
          <pc:docMk/>
          <pc:sldMk cId="4159957464" sldId="267"/>
        </pc:sldMkLst>
        <pc:spChg chg="mod">
          <ac:chgData name="Marte Marie Frisell" userId="88672537-50ef-4dff-9199-6840d6c8b5a9" providerId="ADAL" clId="{631996FA-6623-4699-AA30-9E19873DA830}" dt="2022-09-30T12:14:29.045" v="482" actId="20577"/>
          <ac:spMkLst>
            <pc:docMk/>
            <pc:sldMk cId="4159957464" sldId="267"/>
            <ac:spMk id="3" creationId="{19327264-4F74-4A7C-9D31-AD23AB6CC8F2}"/>
          </ac:spMkLst>
        </pc:spChg>
      </pc:sldChg>
    </pc:docChg>
  </pc:docChgLst>
  <pc:docChgLst>
    <pc:chgData name="Andreas Benedictow" userId="e251fadf-16f4-4c88-b2c0-d8c4cd891c2a" providerId="ADAL" clId="{C3A18E22-BED0-45DA-8DF6-B73F1336A0FB}"/>
    <pc:docChg chg="addSld delSld modSld">
      <pc:chgData name="Andreas Benedictow" userId="e251fadf-16f4-4c88-b2c0-d8c4cd891c2a" providerId="ADAL" clId="{C3A18E22-BED0-45DA-8DF6-B73F1336A0FB}" dt="2022-10-01T14:29:22.192" v="140"/>
      <pc:docMkLst>
        <pc:docMk/>
      </pc:docMkLst>
      <pc:sldChg chg="del">
        <pc:chgData name="Andreas Benedictow" userId="e251fadf-16f4-4c88-b2c0-d8c4cd891c2a" providerId="ADAL" clId="{C3A18E22-BED0-45DA-8DF6-B73F1336A0FB}" dt="2022-10-01T14:20:29.499" v="135" actId="47"/>
        <pc:sldMkLst>
          <pc:docMk/>
          <pc:sldMk cId="4115640021" sldId="257"/>
        </pc:sldMkLst>
      </pc:sldChg>
      <pc:sldChg chg="modSp mod">
        <pc:chgData name="Andreas Benedictow" userId="e251fadf-16f4-4c88-b2c0-d8c4cd891c2a" providerId="ADAL" clId="{C3A18E22-BED0-45DA-8DF6-B73F1336A0FB}" dt="2022-09-30T21:56:11.932" v="121" actId="20577"/>
        <pc:sldMkLst>
          <pc:docMk/>
          <pc:sldMk cId="896002109" sldId="259"/>
        </pc:sldMkLst>
        <pc:spChg chg="mod">
          <ac:chgData name="Andreas Benedictow" userId="e251fadf-16f4-4c88-b2c0-d8c4cd891c2a" providerId="ADAL" clId="{C3A18E22-BED0-45DA-8DF6-B73F1336A0FB}" dt="2022-09-30T21:56:11.932" v="121" actId="20577"/>
          <ac:spMkLst>
            <pc:docMk/>
            <pc:sldMk cId="896002109" sldId="259"/>
            <ac:spMk id="5" creationId="{1E8A7A64-34DF-43BB-954C-68720DEF1ED4}"/>
          </ac:spMkLst>
        </pc:spChg>
        <pc:spChg chg="mod">
          <ac:chgData name="Andreas Benedictow" userId="e251fadf-16f4-4c88-b2c0-d8c4cd891c2a" providerId="ADAL" clId="{C3A18E22-BED0-45DA-8DF6-B73F1336A0FB}" dt="2022-09-30T16:52:10.137" v="36"/>
          <ac:spMkLst>
            <pc:docMk/>
            <pc:sldMk cId="896002109" sldId="259"/>
            <ac:spMk id="6" creationId="{3D22DDDA-9DE4-498E-ACF4-7CCFECE49DE6}"/>
          </ac:spMkLst>
        </pc:spChg>
      </pc:sldChg>
      <pc:sldChg chg="modSp mod">
        <pc:chgData name="Andreas Benedictow" userId="e251fadf-16f4-4c88-b2c0-d8c4cd891c2a" providerId="ADAL" clId="{C3A18E22-BED0-45DA-8DF6-B73F1336A0FB}" dt="2022-09-30T21:57:05.176" v="130" actId="14100"/>
        <pc:sldMkLst>
          <pc:docMk/>
          <pc:sldMk cId="3970472295" sldId="260"/>
        </pc:sldMkLst>
        <pc:picChg chg="mod">
          <ac:chgData name="Andreas Benedictow" userId="e251fadf-16f4-4c88-b2c0-d8c4cd891c2a" providerId="ADAL" clId="{C3A18E22-BED0-45DA-8DF6-B73F1336A0FB}" dt="2022-09-30T21:57:05.176" v="130" actId="14100"/>
          <ac:picMkLst>
            <pc:docMk/>
            <pc:sldMk cId="3970472295" sldId="260"/>
            <ac:picMk id="6" creationId="{85320D96-F865-DEFF-45C1-261A3CCD78E4}"/>
          </ac:picMkLst>
        </pc:picChg>
      </pc:sldChg>
      <pc:sldChg chg="modSp mod">
        <pc:chgData name="Andreas Benedictow" userId="e251fadf-16f4-4c88-b2c0-d8c4cd891c2a" providerId="ADAL" clId="{C3A18E22-BED0-45DA-8DF6-B73F1336A0FB}" dt="2022-09-30T21:57:09.406" v="133" actId="1037"/>
        <pc:sldMkLst>
          <pc:docMk/>
          <pc:sldMk cId="4227913639" sldId="261"/>
        </pc:sldMkLst>
        <pc:picChg chg="mod">
          <ac:chgData name="Andreas Benedictow" userId="e251fadf-16f4-4c88-b2c0-d8c4cd891c2a" providerId="ADAL" clId="{C3A18E22-BED0-45DA-8DF6-B73F1336A0FB}" dt="2022-09-30T21:57:09.406" v="133" actId="1037"/>
          <ac:picMkLst>
            <pc:docMk/>
            <pc:sldMk cId="4227913639" sldId="261"/>
            <ac:picMk id="6" creationId="{41FB04F2-D352-E4F9-53E9-BB3E7DE49797}"/>
          </ac:picMkLst>
        </pc:picChg>
      </pc:sldChg>
      <pc:sldChg chg="modSp mod">
        <pc:chgData name="Andreas Benedictow" userId="e251fadf-16f4-4c88-b2c0-d8c4cd891c2a" providerId="ADAL" clId="{C3A18E22-BED0-45DA-8DF6-B73F1336A0FB}" dt="2022-09-30T21:57:13.522" v="134" actId="14100"/>
        <pc:sldMkLst>
          <pc:docMk/>
          <pc:sldMk cId="3231943566" sldId="262"/>
        </pc:sldMkLst>
        <pc:picChg chg="mod">
          <ac:chgData name="Andreas Benedictow" userId="e251fadf-16f4-4c88-b2c0-d8c4cd891c2a" providerId="ADAL" clId="{C3A18E22-BED0-45DA-8DF6-B73F1336A0FB}" dt="2022-09-30T21:57:13.522" v="134" actId="14100"/>
          <ac:picMkLst>
            <pc:docMk/>
            <pc:sldMk cId="3231943566" sldId="262"/>
            <ac:picMk id="8" creationId="{2B8BAFC3-B68B-ABB7-A84C-FBDE76E4D5A1}"/>
          </ac:picMkLst>
        </pc:picChg>
      </pc:sldChg>
      <pc:sldChg chg="modSp mod">
        <pc:chgData name="Andreas Benedictow" userId="e251fadf-16f4-4c88-b2c0-d8c4cd891c2a" providerId="ADAL" clId="{C3A18E22-BED0-45DA-8DF6-B73F1336A0FB}" dt="2022-09-30T21:56:57.429" v="129" actId="14100"/>
        <pc:sldMkLst>
          <pc:docMk/>
          <pc:sldMk cId="1774366261" sldId="263"/>
        </pc:sldMkLst>
        <pc:picChg chg="mod">
          <ac:chgData name="Andreas Benedictow" userId="e251fadf-16f4-4c88-b2c0-d8c4cd891c2a" providerId="ADAL" clId="{C3A18E22-BED0-45DA-8DF6-B73F1336A0FB}" dt="2022-09-30T21:56:57.429" v="129" actId="14100"/>
          <ac:picMkLst>
            <pc:docMk/>
            <pc:sldMk cId="1774366261" sldId="263"/>
            <ac:picMk id="7" creationId="{B1296C28-57A8-0B9A-4D94-ACE7F8E1FDAB}"/>
          </ac:picMkLst>
        </pc:picChg>
      </pc:sldChg>
      <pc:sldChg chg="add del">
        <pc:chgData name="Andreas Benedictow" userId="e251fadf-16f4-4c88-b2c0-d8c4cd891c2a" providerId="ADAL" clId="{C3A18E22-BED0-45DA-8DF6-B73F1336A0FB}" dt="2022-09-30T16:52:23.906" v="38"/>
        <pc:sldMkLst>
          <pc:docMk/>
          <pc:sldMk cId="4159957464" sldId="267"/>
        </pc:sldMkLst>
      </pc:sldChg>
      <pc:sldChg chg="add del">
        <pc:chgData name="Andreas Benedictow" userId="e251fadf-16f4-4c88-b2c0-d8c4cd891c2a" providerId="ADAL" clId="{C3A18E22-BED0-45DA-8DF6-B73F1336A0FB}" dt="2022-10-01T14:29:22.192" v="140"/>
        <pc:sldMkLst>
          <pc:docMk/>
          <pc:sldMk cId="3836130264" sldId="282"/>
        </pc:sldMkLst>
      </pc:sldChg>
    </pc:docChg>
  </pc:docChgLst>
  <pc:docChgLst>
    <pc:chgData name="Mathias Iversen" userId="dea6d89c-6f8a-44b0-80c2-5d37afda12c9" providerId="ADAL" clId="{7E077536-6B9B-4F75-B11D-37B453FB42CE}"/>
    <pc:docChg chg="undo custSel delSld modSld modMainMaster">
      <pc:chgData name="Mathias Iversen" userId="dea6d89c-6f8a-44b0-80c2-5d37afda12c9" providerId="ADAL" clId="{7E077536-6B9B-4F75-B11D-37B453FB42CE}" dt="2024-02-01T15:22:33.022" v="141"/>
      <pc:docMkLst>
        <pc:docMk/>
      </pc:docMkLst>
      <pc:sldChg chg="modSp mod setBg">
        <pc:chgData name="Mathias Iversen" userId="dea6d89c-6f8a-44b0-80c2-5d37afda12c9" providerId="ADAL" clId="{7E077536-6B9B-4F75-B11D-37B453FB42CE}" dt="2024-02-01T15:22:33.022" v="141"/>
        <pc:sldMkLst>
          <pc:docMk/>
          <pc:sldMk cId="2921733838" sldId="256"/>
        </pc:sldMkLst>
        <pc:spChg chg="mod">
          <ac:chgData name="Mathias Iversen" userId="dea6d89c-6f8a-44b0-80c2-5d37afda12c9" providerId="ADAL" clId="{7E077536-6B9B-4F75-B11D-37B453FB42CE}" dt="2024-02-01T15:22:33.022" v="141"/>
          <ac:spMkLst>
            <pc:docMk/>
            <pc:sldMk cId="2921733838" sldId="256"/>
            <ac:spMk id="3" creationId="{E41425AC-842F-4FFA-9112-F3E8B9D73BC4}"/>
          </ac:spMkLst>
        </pc:spChg>
        <pc:spChg chg="mod">
          <ac:chgData name="Mathias Iversen" userId="dea6d89c-6f8a-44b0-80c2-5d37afda12c9" providerId="ADAL" clId="{7E077536-6B9B-4F75-B11D-37B453FB42CE}" dt="2024-02-01T12:24:40.495" v="103" actId="2711"/>
          <ac:spMkLst>
            <pc:docMk/>
            <pc:sldMk cId="2921733838" sldId="256"/>
            <ac:spMk id="8" creationId="{279C62F4-9C4A-4777-941C-0D5FF7A0EEE2}"/>
          </ac:spMkLst>
        </pc:spChg>
        <pc:spChg chg="mod">
          <ac:chgData name="Mathias Iversen" userId="dea6d89c-6f8a-44b0-80c2-5d37afda12c9" providerId="ADAL" clId="{7E077536-6B9B-4F75-B11D-37B453FB42CE}" dt="2024-02-01T12:24:40.495" v="103" actId="2711"/>
          <ac:spMkLst>
            <pc:docMk/>
            <pc:sldMk cId="2921733838" sldId="256"/>
            <ac:spMk id="9" creationId="{543ED68E-10D6-487F-A956-74AA7DC8DE45}"/>
          </ac:spMkLst>
        </pc:spChg>
        <pc:spChg chg="mod">
          <ac:chgData name="Mathias Iversen" userId="dea6d89c-6f8a-44b0-80c2-5d37afda12c9" providerId="ADAL" clId="{7E077536-6B9B-4F75-B11D-37B453FB42CE}" dt="2024-02-01T12:24:40.495" v="103" actId="2711"/>
          <ac:spMkLst>
            <pc:docMk/>
            <pc:sldMk cId="2921733838" sldId="256"/>
            <ac:spMk id="10" creationId="{B69A85C2-560C-48D5-B2E2-E0F8F842FD36}"/>
          </ac:spMkLst>
        </pc:spChg>
        <pc:cxnChg chg="mod">
          <ac:chgData name="Mathias Iversen" userId="dea6d89c-6f8a-44b0-80c2-5d37afda12c9" providerId="ADAL" clId="{7E077536-6B9B-4F75-B11D-37B453FB42CE}" dt="2024-02-01T12:24:29.025" v="101" actId="208"/>
          <ac:cxnSpMkLst>
            <pc:docMk/>
            <pc:sldMk cId="2921733838" sldId="256"/>
            <ac:cxnSpMk id="6" creationId="{58C53554-A821-40E6-A0B7-943BBE4B0DDD}"/>
          </ac:cxnSpMkLst>
        </pc:cxnChg>
      </pc:sldChg>
      <pc:sldChg chg="modSp mod">
        <pc:chgData name="Mathias Iversen" userId="dea6d89c-6f8a-44b0-80c2-5d37afda12c9" providerId="ADAL" clId="{7E077536-6B9B-4F75-B11D-37B453FB42CE}" dt="2024-02-01T15:22:33.022" v="141"/>
        <pc:sldMkLst>
          <pc:docMk/>
          <pc:sldMk cId="2266341024" sldId="258"/>
        </pc:sldMkLst>
        <pc:spChg chg="mod">
          <ac:chgData name="Mathias Iversen" userId="dea6d89c-6f8a-44b0-80c2-5d37afda12c9" providerId="ADAL" clId="{7E077536-6B9B-4F75-B11D-37B453FB42CE}" dt="2024-02-01T12:24:50.187" v="105" actId="2711"/>
          <ac:spMkLst>
            <pc:docMk/>
            <pc:sldMk cId="2266341024" sldId="258"/>
            <ac:spMk id="3" creationId="{F8484401-95FA-4A8E-B84A-A4E1365E9517}"/>
          </ac:spMkLst>
        </pc:spChg>
        <pc:spChg chg="mod">
          <ac:chgData name="Mathias Iversen" userId="dea6d89c-6f8a-44b0-80c2-5d37afda12c9" providerId="ADAL" clId="{7E077536-6B9B-4F75-B11D-37B453FB42CE}" dt="2024-02-01T15:22:33.022" v="141"/>
          <ac:spMkLst>
            <pc:docMk/>
            <pc:sldMk cId="2266341024" sldId="258"/>
            <ac:spMk id="4" creationId="{91B4F794-FA26-44F9-8BD1-1B7C760CD95D}"/>
          </ac:spMkLst>
        </pc:spChg>
        <pc:spChg chg="mod">
          <ac:chgData name="Mathias Iversen" userId="dea6d89c-6f8a-44b0-80c2-5d37afda12c9" providerId="ADAL" clId="{7E077536-6B9B-4F75-B11D-37B453FB42CE}" dt="2024-02-01T12:24:52.031" v="106" actId="207"/>
          <ac:spMkLst>
            <pc:docMk/>
            <pc:sldMk cId="2266341024" sldId="258"/>
            <ac:spMk id="5" creationId="{DCB85E03-0B2F-42F1-9007-A95BF715A50A}"/>
          </ac:spMkLst>
        </pc:spChg>
        <pc:spChg chg="mod">
          <ac:chgData name="Mathias Iversen" userId="dea6d89c-6f8a-44b0-80c2-5d37afda12c9" providerId="ADAL" clId="{7E077536-6B9B-4F75-B11D-37B453FB42CE}" dt="2024-02-01T12:24:50.187" v="105" actId="2711"/>
          <ac:spMkLst>
            <pc:docMk/>
            <pc:sldMk cId="2266341024" sldId="258"/>
            <ac:spMk id="6" creationId="{0A71F208-30AA-4DBB-9DB2-C0C90AD30178}"/>
          </ac:spMkLst>
        </pc:spChg>
        <pc:spChg chg="mod">
          <ac:chgData name="Mathias Iversen" userId="dea6d89c-6f8a-44b0-80c2-5d37afda12c9" providerId="ADAL" clId="{7E077536-6B9B-4F75-B11D-37B453FB42CE}" dt="2024-02-01T12:24:58.313" v="108" actId="207"/>
          <ac:spMkLst>
            <pc:docMk/>
            <pc:sldMk cId="2266341024" sldId="258"/>
            <ac:spMk id="7" creationId="{A520775E-5075-45E6-A50A-04E4D42EAF3E}"/>
          </ac:spMkLst>
        </pc:spChg>
        <pc:spChg chg="mod">
          <ac:chgData name="Mathias Iversen" userId="dea6d89c-6f8a-44b0-80c2-5d37afda12c9" providerId="ADAL" clId="{7E077536-6B9B-4F75-B11D-37B453FB42CE}" dt="2024-02-01T12:25:00.832" v="109" actId="207"/>
          <ac:spMkLst>
            <pc:docMk/>
            <pc:sldMk cId="2266341024" sldId="258"/>
            <ac:spMk id="8" creationId="{E5A98933-AC8C-4903-A2E5-17FCC5FBBC66}"/>
          </ac:spMkLst>
        </pc:spChg>
        <pc:spChg chg="mod">
          <ac:chgData name="Mathias Iversen" userId="dea6d89c-6f8a-44b0-80c2-5d37afda12c9" providerId="ADAL" clId="{7E077536-6B9B-4F75-B11D-37B453FB42CE}" dt="2024-02-01T12:25:11.631" v="113" actId="14100"/>
          <ac:spMkLst>
            <pc:docMk/>
            <pc:sldMk cId="2266341024" sldId="258"/>
            <ac:spMk id="9" creationId="{29E4AEA2-D6D7-44B7-8DEF-EB1A3917D576}"/>
          </ac:spMkLst>
        </pc:spChg>
        <pc:spChg chg="mod">
          <ac:chgData name="Mathias Iversen" userId="dea6d89c-6f8a-44b0-80c2-5d37afda12c9" providerId="ADAL" clId="{7E077536-6B9B-4F75-B11D-37B453FB42CE}" dt="2024-02-01T12:25:08.922" v="112" actId="14100"/>
          <ac:spMkLst>
            <pc:docMk/>
            <pc:sldMk cId="2266341024" sldId="258"/>
            <ac:spMk id="10" creationId="{2E9EBEB7-19CF-4E7A-9B6C-502E35EDACCE}"/>
          </ac:spMkLst>
        </pc:spChg>
        <pc:spChg chg="mod">
          <ac:chgData name="Mathias Iversen" userId="dea6d89c-6f8a-44b0-80c2-5d37afda12c9" providerId="ADAL" clId="{7E077536-6B9B-4F75-B11D-37B453FB42CE}" dt="2024-02-01T12:25:04.171" v="110" actId="14100"/>
          <ac:spMkLst>
            <pc:docMk/>
            <pc:sldMk cId="2266341024" sldId="258"/>
            <ac:spMk id="11" creationId="{37771598-A4AC-4670-8AF9-BD1A9A0B5FD6}"/>
          </ac:spMkLst>
        </pc:spChg>
        <pc:spChg chg="mod">
          <ac:chgData name="Mathias Iversen" userId="dea6d89c-6f8a-44b0-80c2-5d37afda12c9" providerId="ADAL" clId="{7E077536-6B9B-4F75-B11D-37B453FB42CE}" dt="2024-02-01T12:25:06.671" v="111" actId="14100"/>
          <ac:spMkLst>
            <pc:docMk/>
            <pc:sldMk cId="2266341024" sldId="258"/>
            <ac:spMk id="12" creationId="{FFB1B525-1F63-43B3-9ADA-546863A4A35B}"/>
          </ac:spMkLst>
        </pc:spChg>
        <pc:spChg chg="mod">
          <ac:chgData name="Mathias Iversen" userId="dea6d89c-6f8a-44b0-80c2-5d37afda12c9" providerId="ADAL" clId="{7E077536-6B9B-4F75-B11D-37B453FB42CE}" dt="2024-02-01T12:24:50.187" v="105" actId="2711"/>
          <ac:spMkLst>
            <pc:docMk/>
            <pc:sldMk cId="2266341024" sldId="258"/>
            <ac:spMk id="13" creationId="{7D9B9CA2-038E-484E-8A1A-D9FA8F874461}"/>
          </ac:spMkLst>
        </pc:spChg>
        <pc:spChg chg="mod">
          <ac:chgData name="Mathias Iversen" userId="dea6d89c-6f8a-44b0-80c2-5d37afda12c9" providerId="ADAL" clId="{7E077536-6B9B-4F75-B11D-37B453FB42CE}" dt="2024-02-01T12:24:50.187" v="105" actId="2711"/>
          <ac:spMkLst>
            <pc:docMk/>
            <pc:sldMk cId="2266341024" sldId="258"/>
            <ac:spMk id="14" creationId="{142BC5AF-FE81-466D-85C6-B66BF362E34B}"/>
          </ac:spMkLst>
        </pc:spChg>
        <pc:spChg chg="mod">
          <ac:chgData name="Mathias Iversen" userId="dea6d89c-6f8a-44b0-80c2-5d37afda12c9" providerId="ADAL" clId="{7E077536-6B9B-4F75-B11D-37B453FB42CE}" dt="2024-02-01T12:24:50.187" v="105" actId="2711"/>
          <ac:spMkLst>
            <pc:docMk/>
            <pc:sldMk cId="2266341024" sldId="258"/>
            <ac:spMk id="15" creationId="{74CEA7D0-9A41-43C0-8F69-F80152925B55}"/>
          </ac:spMkLst>
        </pc:spChg>
        <pc:spChg chg="mod">
          <ac:chgData name="Mathias Iversen" userId="dea6d89c-6f8a-44b0-80c2-5d37afda12c9" providerId="ADAL" clId="{7E077536-6B9B-4F75-B11D-37B453FB42CE}" dt="2024-02-01T12:24:50.187" v="105" actId="2711"/>
          <ac:spMkLst>
            <pc:docMk/>
            <pc:sldMk cId="2266341024" sldId="258"/>
            <ac:spMk id="16" creationId="{4957F703-1885-40F1-9499-64EAC6608670}"/>
          </ac:spMkLst>
        </pc:spChg>
        <pc:spChg chg="mod">
          <ac:chgData name="Mathias Iversen" userId="dea6d89c-6f8a-44b0-80c2-5d37afda12c9" providerId="ADAL" clId="{7E077536-6B9B-4F75-B11D-37B453FB42CE}" dt="2024-02-01T12:24:50.187" v="105" actId="2711"/>
          <ac:spMkLst>
            <pc:docMk/>
            <pc:sldMk cId="2266341024" sldId="258"/>
            <ac:spMk id="17" creationId="{831E5632-021A-47A4-AAE9-1B3C9EB9837E}"/>
          </ac:spMkLst>
        </pc:spChg>
        <pc:spChg chg="mod">
          <ac:chgData name="Mathias Iversen" userId="dea6d89c-6f8a-44b0-80c2-5d37afda12c9" providerId="ADAL" clId="{7E077536-6B9B-4F75-B11D-37B453FB42CE}" dt="2024-02-01T12:24:50.187" v="105" actId="2711"/>
          <ac:spMkLst>
            <pc:docMk/>
            <pc:sldMk cId="2266341024" sldId="258"/>
            <ac:spMk id="18" creationId="{0B79CA76-2003-4574-A043-2FCFF766B96D}"/>
          </ac:spMkLst>
        </pc:spChg>
      </pc:sldChg>
      <pc:sldChg chg="modSp mod">
        <pc:chgData name="Mathias Iversen" userId="dea6d89c-6f8a-44b0-80c2-5d37afda12c9" providerId="ADAL" clId="{7E077536-6B9B-4F75-B11D-37B453FB42CE}" dt="2024-02-01T15:22:33.022" v="141"/>
        <pc:sldMkLst>
          <pc:docMk/>
          <pc:sldMk cId="896002109" sldId="259"/>
        </pc:sldMkLst>
        <pc:spChg chg="mod">
          <ac:chgData name="Mathias Iversen" userId="dea6d89c-6f8a-44b0-80c2-5d37afda12c9" providerId="ADAL" clId="{7E077536-6B9B-4F75-B11D-37B453FB42CE}" dt="2024-02-01T12:25:33.350" v="114" actId="2711"/>
          <ac:spMkLst>
            <pc:docMk/>
            <pc:sldMk cId="896002109" sldId="259"/>
            <ac:spMk id="2" creationId="{90CF37F9-7076-4B73-97C9-BF445E8D5E8F}"/>
          </ac:spMkLst>
        </pc:spChg>
        <pc:spChg chg="mod">
          <ac:chgData name="Mathias Iversen" userId="dea6d89c-6f8a-44b0-80c2-5d37afda12c9" providerId="ADAL" clId="{7E077536-6B9B-4F75-B11D-37B453FB42CE}" dt="2024-02-01T12:25:38.091" v="117" actId="207"/>
          <ac:spMkLst>
            <pc:docMk/>
            <pc:sldMk cId="896002109" sldId="259"/>
            <ac:spMk id="3" creationId="{43909665-C217-4DB2-97FB-7DC8B46D243A}"/>
          </ac:spMkLst>
        </pc:spChg>
        <pc:spChg chg="mod">
          <ac:chgData name="Mathias Iversen" userId="dea6d89c-6f8a-44b0-80c2-5d37afda12c9" providerId="ADAL" clId="{7E077536-6B9B-4F75-B11D-37B453FB42CE}" dt="2024-02-01T15:22:33.022" v="141"/>
          <ac:spMkLst>
            <pc:docMk/>
            <pc:sldMk cId="896002109" sldId="259"/>
            <ac:spMk id="5" creationId="{1E8A7A64-34DF-43BB-954C-68720DEF1ED4}"/>
          </ac:spMkLst>
        </pc:spChg>
        <pc:spChg chg="mod">
          <ac:chgData name="Mathias Iversen" userId="dea6d89c-6f8a-44b0-80c2-5d37afda12c9" providerId="ADAL" clId="{7E077536-6B9B-4F75-B11D-37B453FB42CE}" dt="2024-02-01T12:25:33.350" v="114" actId="2711"/>
          <ac:spMkLst>
            <pc:docMk/>
            <pc:sldMk cId="896002109" sldId="259"/>
            <ac:spMk id="6" creationId="{3D22DDDA-9DE4-498E-ACF4-7CCFECE49DE6}"/>
          </ac:spMkLst>
        </pc:spChg>
      </pc:sldChg>
      <pc:sldChg chg="modSp mod">
        <pc:chgData name="Mathias Iversen" userId="dea6d89c-6f8a-44b0-80c2-5d37afda12c9" providerId="ADAL" clId="{7E077536-6B9B-4F75-B11D-37B453FB42CE}" dt="2024-02-01T15:22:33.022" v="141"/>
        <pc:sldMkLst>
          <pc:docMk/>
          <pc:sldMk cId="3970472295" sldId="260"/>
        </pc:sldMkLst>
        <pc:spChg chg="mod">
          <ac:chgData name="Mathias Iversen" userId="dea6d89c-6f8a-44b0-80c2-5d37afda12c9" providerId="ADAL" clId="{7E077536-6B9B-4F75-B11D-37B453FB42CE}" dt="2024-02-01T12:25:53.334" v="121" actId="2711"/>
          <ac:spMkLst>
            <pc:docMk/>
            <pc:sldMk cId="3970472295" sldId="260"/>
            <ac:spMk id="2" creationId="{588798DA-8AD1-49AA-96BC-11EE872291DD}"/>
          </ac:spMkLst>
        </pc:spChg>
        <pc:spChg chg="mod">
          <ac:chgData name="Mathias Iversen" userId="dea6d89c-6f8a-44b0-80c2-5d37afda12c9" providerId="ADAL" clId="{7E077536-6B9B-4F75-B11D-37B453FB42CE}" dt="2024-02-01T15:22:33.022" v="141"/>
          <ac:spMkLst>
            <pc:docMk/>
            <pc:sldMk cId="3970472295" sldId="260"/>
            <ac:spMk id="3" creationId="{B866CE4E-6058-4C29-BFC5-5B4F79318F87}"/>
          </ac:spMkLst>
        </pc:spChg>
        <pc:spChg chg="mod">
          <ac:chgData name="Mathias Iversen" userId="dea6d89c-6f8a-44b0-80c2-5d37afda12c9" providerId="ADAL" clId="{7E077536-6B9B-4F75-B11D-37B453FB42CE}" dt="2024-02-01T12:25:53.334" v="121" actId="2711"/>
          <ac:spMkLst>
            <pc:docMk/>
            <pc:sldMk cId="3970472295" sldId="260"/>
            <ac:spMk id="4" creationId="{08AB9232-4863-462B-955D-4E84A7303FF7}"/>
          </ac:spMkLst>
        </pc:spChg>
        <pc:spChg chg="mod">
          <ac:chgData name="Mathias Iversen" userId="dea6d89c-6f8a-44b0-80c2-5d37afda12c9" providerId="ADAL" clId="{7E077536-6B9B-4F75-B11D-37B453FB42CE}" dt="2024-02-01T15:22:33.022" v="141"/>
          <ac:spMkLst>
            <pc:docMk/>
            <pc:sldMk cId="3970472295" sldId="260"/>
            <ac:spMk id="5" creationId="{8294F0CC-D833-4BCB-85A1-47BA0991336D}"/>
          </ac:spMkLst>
        </pc:spChg>
      </pc:sldChg>
      <pc:sldChg chg="modSp mod">
        <pc:chgData name="Mathias Iversen" userId="dea6d89c-6f8a-44b0-80c2-5d37afda12c9" providerId="ADAL" clId="{7E077536-6B9B-4F75-B11D-37B453FB42CE}" dt="2024-02-01T15:22:33.022" v="141"/>
        <pc:sldMkLst>
          <pc:docMk/>
          <pc:sldMk cId="4227913639" sldId="261"/>
        </pc:sldMkLst>
        <pc:spChg chg="mod">
          <ac:chgData name="Mathias Iversen" userId="dea6d89c-6f8a-44b0-80c2-5d37afda12c9" providerId="ADAL" clId="{7E077536-6B9B-4F75-B11D-37B453FB42CE}" dt="2024-02-01T12:25:56.322" v="122" actId="2711"/>
          <ac:spMkLst>
            <pc:docMk/>
            <pc:sldMk cId="4227913639" sldId="261"/>
            <ac:spMk id="2" creationId="{204915CB-F898-4E28-B723-11BCF7BEE262}"/>
          </ac:spMkLst>
        </pc:spChg>
        <pc:spChg chg="mod">
          <ac:chgData name="Mathias Iversen" userId="dea6d89c-6f8a-44b0-80c2-5d37afda12c9" providerId="ADAL" clId="{7E077536-6B9B-4F75-B11D-37B453FB42CE}" dt="2024-02-01T15:22:33.022" v="141"/>
          <ac:spMkLst>
            <pc:docMk/>
            <pc:sldMk cId="4227913639" sldId="261"/>
            <ac:spMk id="3" creationId="{6492862D-89D0-469B-9B7F-A96A7E7667E2}"/>
          </ac:spMkLst>
        </pc:spChg>
        <pc:spChg chg="mod">
          <ac:chgData name="Mathias Iversen" userId="dea6d89c-6f8a-44b0-80c2-5d37afda12c9" providerId="ADAL" clId="{7E077536-6B9B-4F75-B11D-37B453FB42CE}" dt="2024-02-01T12:25:56.322" v="122" actId="2711"/>
          <ac:spMkLst>
            <pc:docMk/>
            <pc:sldMk cId="4227913639" sldId="261"/>
            <ac:spMk id="4" creationId="{DCD4FF8B-8E6F-4257-96B2-BCCDA6A41A74}"/>
          </ac:spMkLst>
        </pc:spChg>
        <pc:spChg chg="mod">
          <ac:chgData name="Mathias Iversen" userId="dea6d89c-6f8a-44b0-80c2-5d37afda12c9" providerId="ADAL" clId="{7E077536-6B9B-4F75-B11D-37B453FB42CE}" dt="2024-02-01T15:22:33.022" v="141"/>
          <ac:spMkLst>
            <pc:docMk/>
            <pc:sldMk cId="4227913639" sldId="261"/>
            <ac:spMk id="5" creationId="{7BBB9900-604D-4DB8-BBE1-DC3DA7172262}"/>
          </ac:spMkLst>
        </pc:spChg>
      </pc:sldChg>
      <pc:sldChg chg="addSp delSp modSp mod">
        <pc:chgData name="Mathias Iversen" userId="dea6d89c-6f8a-44b0-80c2-5d37afda12c9" providerId="ADAL" clId="{7E077536-6B9B-4F75-B11D-37B453FB42CE}" dt="2024-02-01T15:22:33.022" v="141"/>
        <pc:sldMkLst>
          <pc:docMk/>
          <pc:sldMk cId="3231943566" sldId="262"/>
        </pc:sldMkLst>
        <pc:spChg chg="mod">
          <ac:chgData name="Mathias Iversen" userId="dea6d89c-6f8a-44b0-80c2-5d37afda12c9" providerId="ADAL" clId="{7E077536-6B9B-4F75-B11D-37B453FB42CE}" dt="2024-02-01T12:25:59.314" v="123" actId="2711"/>
          <ac:spMkLst>
            <pc:docMk/>
            <pc:sldMk cId="3231943566" sldId="262"/>
            <ac:spMk id="2" creationId="{1B4599FE-5CDB-45BF-BE74-1177254806B3}"/>
          </ac:spMkLst>
        </pc:spChg>
        <pc:spChg chg="mod">
          <ac:chgData name="Mathias Iversen" userId="dea6d89c-6f8a-44b0-80c2-5d37afda12c9" providerId="ADAL" clId="{7E077536-6B9B-4F75-B11D-37B453FB42CE}" dt="2024-02-01T15:22:33.022" v="141"/>
          <ac:spMkLst>
            <pc:docMk/>
            <pc:sldMk cId="3231943566" sldId="262"/>
            <ac:spMk id="3" creationId="{A2B64911-99D7-4000-862B-A9755BD58BEE}"/>
          </ac:spMkLst>
        </pc:spChg>
        <pc:spChg chg="mod">
          <ac:chgData name="Mathias Iversen" userId="dea6d89c-6f8a-44b0-80c2-5d37afda12c9" providerId="ADAL" clId="{7E077536-6B9B-4F75-B11D-37B453FB42CE}" dt="2024-02-01T12:25:59.314" v="123" actId="2711"/>
          <ac:spMkLst>
            <pc:docMk/>
            <pc:sldMk cId="3231943566" sldId="262"/>
            <ac:spMk id="4" creationId="{E3A00041-9F7B-4C31-B4C3-014FF513433D}"/>
          </ac:spMkLst>
        </pc:spChg>
        <pc:spChg chg="mod">
          <ac:chgData name="Mathias Iversen" userId="dea6d89c-6f8a-44b0-80c2-5d37afda12c9" providerId="ADAL" clId="{7E077536-6B9B-4F75-B11D-37B453FB42CE}" dt="2024-02-01T15:22:33.022" v="141"/>
          <ac:spMkLst>
            <pc:docMk/>
            <pc:sldMk cId="3231943566" sldId="262"/>
            <ac:spMk id="5" creationId="{D192C507-AE67-46B1-B456-02EFA334DBEC}"/>
          </ac:spMkLst>
        </pc:spChg>
        <pc:graphicFrameChg chg="add mod">
          <ac:chgData name="Mathias Iversen" userId="dea6d89c-6f8a-44b0-80c2-5d37afda12c9" providerId="ADAL" clId="{7E077536-6B9B-4F75-B11D-37B453FB42CE}" dt="2024-02-01T12:25:59.314" v="123" actId="2711"/>
          <ac:graphicFrameMkLst>
            <pc:docMk/>
            <pc:sldMk cId="3231943566" sldId="262"/>
            <ac:graphicFrameMk id="8" creationId="{B22774FE-CD2E-4D00-87AC-187FF3C9976F}"/>
          </ac:graphicFrameMkLst>
        </pc:graphicFrameChg>
        <pc:picChg chg="add mod">
          <ac:chgData name="Mathias Iversen" userId="dea6d89c-6f8a-44b0-80c2-5d37afda12c9" providerId="ADAL" clId="{7E077536-6B9B-4F75-B11D-37B453FB42CE}" dt="2024-02-01T12:25:59.314" v="123" actId="2711"/>
          <ac:picMkLst>
            <pc:docMk/>
            <pc:sldMk cId="3231943566" sldId="262"/>
            <ac:picMk id="7" creationId="{F3F9615E-8900-B242-70C9-8833B62A90D0}"/>
          </ac:picMkLst>
        </pc:picChg>
        <pc:picChg chg="del">
          <ac:chgData name="Mathias Iversen" userId="dea6d89c-6f8a-44b0-80c2-5d37afda12c9" providerId="ADAL" clId="{7E077536-6B9B-4F75-B11D-37B453FB42CE}" dt="2024-01-30T13:28:25.021" v="73" actId="478"/>
          <ac:picMkLst>
            <pc:docMk/>
            <pc:sldMk cId="3231943566" sldId="262"/>
            <ac:picMk id="8" creationId="{2B8BAFC3-B68B-ABB7-A84C-FBDE76E4D5A1}"/>
          </ac:picMkLst>
        </pc:picChg>
        <pc:picChg chg="del">
          <ac:chgData name="Mathias Iversen" userId="dea6d89c-6f8a-44b0-80c2-5d37afda12c9" providerId="ADAL" clId="{7E077536-6B9B-4F75-B11D-37B453FB42CE}" dt="2024-01-30T13:28:25.829" v="74" actId="478"/>
          <ac:picMkLst>
            <pc:docMk/>
            <pc:sldMk cId="3231943566" sldId="262"/>
            <ac:picMk id="10" creationId="{53FF73AD-743C-8B45-DDDF-A9A209C9DCD3}"/>
          </ac:picMkLst>
        </pc:picChg>
      </pc:sldChg>
      <pc:sldChg chg="del">
        <pc:chgData name="Mathias Iversen" userId="dea6d89c-6f8a-44b0-80c2-5d37afda12c9" providerId="ADAL" clId="{7E077536-6B9B-4F75-B11D-37B453FB42CE}" dt="2024-01-30T13:28:20.710" v="68" actId="47"/>
        <pc:sldMkLst>
          <pc:docMk/>
          <pc:sldMk cId="1774366261" sldId="263"/>
        </pc:sldMkLst>
      </pc:sldChg>
      <pc:sldChg chg="addSp delSp modSp mod">
        <pc:chgData name="Mathias Iversen" userId="dea6d89c-6f8a-44b0-80c2-5d37afda12c9" providerId="ADAL" clId="{7E077536-6B9B-4F75-B11D-37B453FB42CE}" dt="2024-02-01T15:22:33.022" v="141"/>
        <pc:sldMkLst>
          <pc:docMk/>
          <pc:sldMk cId="3510272984" sldId="264"/>
        </pc:sldMkLst>
        <pc:spChg chg="mod">
          <ac:chgData name="Mathias Iversen" userId="dea6d89c-6f8a-44b0-80c2-5d37afda12c9" providerId="ADAL" clId="{7E077536-6B9B-4F75-B11D-37B453FB42CE}" dt="2024-02-01T12:25:42.994" v="118" actId="2711"/>
          <ac:spMkLst>
            <pc:docMk/>
            <pc:sldMk cId="3510272984" sldId="264"/>
            <ac:spMk id="2" creationId="{0ACF1250-ED2A-4CAC-8A2C-509F1029A1E3}"/>
          </ac:spMkLst>
        </pc:spChg>
        <pc:spChg chg="mod">
          <ac:chgData name="Mathias Iversen" userId="dea6d89c-6f8a-44b0-80c2-5d37afda12c9" providerId="ADAL" clId="{7E077536-6B9B-4F75-B11D-37B453FB42CE}" dt="2024-02-01T15:22:33.022" v="141"/>
          <ac:spMkLst>
            <pc:docMk/>
            <pc:sldMk cId="3510272984" sldId="264"/>
            <ac:spMk id="3" creationId="{9E56F0DA-0C33-4951-BF07-00A42B5B4E31}"/>
          </ac:spMkLst>
        </pc:spChg>
        <pc:spChg chg="del">
          <ac:chgData name="Mathias Iversen" userId="dea6d89c-6f8a-44b0-80c2-5d37afda12c9" providerId="ADAL" clId="{7E077536-6B9B-4F75-B11D-37B453FB42CE}" dt="2024-01-30T13:27:09.148" v="43" actId="478"/>
          <ac:spMkLst>
            <pc:docMk/>
            <pc:sldMk cId="3510272984" sldId="264"/>
            <ac:spMk id="4" creationId="{6EF7C735-4A43-41C6-824A-CC5EEF7FDD53}"/>
          </ac:spMkLst>
        </pc:spChg>
        <pc:spChg chg="mod">
          <ac:chgData name="Mathias Iversen" userId="dea6d89c-6f8a-44b0-80c2-5d37afda12c9" providerId="ADAL" clId="{7E077536-6B9B-4F75-B11D-37B453FB42CE}" dt="2024-02-01T12:25:42.994" v="118" actId="2711"/>
          <ac:spMkLst>
            <pc:docMk/>
            <pc:sldMk cId="3510272984" sldId="264"/>
            <ac:spMk id="5" creationId="{C8F14D8B-BBA3-4B7F-97FF-2EA90BB37308}"/>
          </ac:spMkLst>
        </pc:spChg>
        <pc:graphicFrameChg chg="add mod">
          <ac:chgData name="Mathias Iversen" userId="dea6d89c-6f8a-44b0-80c2-5d37afda12c9" providerId="ADAL" clId="{7E077536-6B9B-4F75-B11D-37B453FB42CE}" dt="2024-02-01T15:22:33.022" v="141"/>
          <ac:graphicFrameMkLst>
            <pc:docMk/>
            <pc:sldMk cId="3510272984" sldId="264"/>
            <ac:graphicFrameMk id="6" creationId="{AA0D53DB-7C0A-AAFE-F467-18888C0B3BAD}"/>
          </ac:graphicFrameMkLst>
        </pc:graphicFrameChg>
        <pc:graphicFrameChg chg="del">
          <ac:chgData name="Mathias Iversen" userId="dea6d89c-6f8a-44b0-80c2-5d37afda12c9" providerId="ADAL" clId="{7E077536-6B9B-4F75-B11D-37B453FB42CE}" dt="2024-01-30T13:27:08.373" v="42" actId="478"/>
          <ac:graphicFrameMkLst>
            <pc:docMk/>
            <pc:sldMk cId="3510272984" sldId="264"/>
            <ac:graphicFrameMk id="7" creationId="{AA0D53DB-7C0A-AAFE-F467-18888C0B3BAD}"/>
          </ac:graphicFrameMkLst>
        </pc:graphicFrameChg>
      </pc:sldChg>
      <pc:sldChg chg="addSp delSp modSp mod">
        <pc:chgData name="Mathias Iversen" userId="dea6d89c-6f8a-44b0-80c2-5d37afda12c9" providerId="ADAL" clId="{7E077536-6B9B-4F75-B11D-37B453FB42CE}" dt="2024-02-01T12:25:47.613" v="119" actId="2711"/>
        <pc:sldMkLst>
          <pc:docMk/>
          <pc:sldMk cId="2759248883" sldId="265"/>
        </pc:sldMkLst>
        <pc:spChg chg="mod">
          <ac:chgData name="Mathias Iversen" userId="dea6d89c-6f8a-44b0-80c2-5d37afda12c9" providerId="ADAL" clId="{7E077536-6B9B-4F75-B11D-37B453FB42CE}" dt="2024-02-01T12:25:47.613" v="119" actId="2711"/>
          <ac:spMkLst>
            <pc:docMk/>
            <pc:sldMk cId="2759248883" sldId="265"/>
            <ac:spMk id="2" creationId="{CED31FAC-A3EA-48FB-A0E0-340ABFD5F939}"/>
          </ac:spMkLst>
        </pc:spChg>
        <pc:spChg chg="mod">
          <ac:chgData name="Mathias Iversen" userId="dea6d89c-6f8a-44b0-80c2-5d37afda12c9" providerId="ADAL" clId="{7E077536-6B9B-4F75-B11D-37B453FB42CE}" dt="2024-02-01T12:25:47.613" v="119" actId="2711"/>
          <ac:spMkLst>
            <pc:docMk/>
            <pc:sldMk cId="2759248883" sldId="265"/>
            <ac:spMk id="3" creationId="{5BC03535-2EF7-4E35-87E0-19E654CF9889}"/>
          </ac:spMkLst>
        </pc:spChg>
        <pc:spChg chg="del">
          <ac:chgData name="Mathias Iversen" userId="dea6d89c-6f8a-44b0-80c2-5d37afda12c9" providerId="ADAL" clId="{7E077536-6B9B-4F75-B11D-37B453FB42CE}" dt="2024-01-30T13:27:36.909" v="52" actId="478"/>
          <ac:spMkLst>
            <pc:docMk/>
            <pc:sldMk cId="2759248883" sldId="265"/>
            <ac:spMk id="4" creationId="{C131618D-BACB-42A9-8714-F890463B2284}"/>
          </ac:spMkLst>
        </pc:spChg>
        <pc:spChg chg="mod">
          <ac:chgData name="Mathias Iversen" userId="dea6d89c-6f8a-44b0-80c2-5d37afda12c9" providerId="ADAL" clId="{7E077536-6B9B-4F75-B11D-37B453FB42CE}" dt="2024-02-01T12:25:47.613" v="119" actId="2711"/>
          <ac:spMkLst>
            <pc:docMk/>
            <pc:sldMk cId="2759248883" sldId="265"/>
            <ac:spMk id="5" creationId="{FAA6878B-EDB0-4AB0-B825-D2972B2C7F7E}"/>
          </ac:spMkLst>
        </pc:spChg>
        <pc:graphicFrameChg chg="add mod">
          <ac:chgData name="Mathias Iversen" userId="dea6d89c-6f8a-44b0-80c2-5d37afda12c9" providerId="ADAL" clId="{7E077536-6B9B-4F75-B11D-37B453FB42CE}" dt="2024-01-30T13:27:35.081" v="51"/>
          <ac:graphicFrameMkLst>
            <pc:docMk/>
            <pc:sldMk cId="2759248883" sldId="265"/>
            <ac:graphicFrameMk id="6" creationId="{FD79637B-FBA2-FC21-24C9-95AB366E27D1}"/>
          </ac:graphicFrameMkLst>
        </pc:graphicFrameChg>
        <pc:graphicFrameChg chg="del">
          <ac:chgData name="Mathias Iversen" userId="dea6d89c-6f8a-44b0-80c2-5d37afda12c9" providerId="ADAL" clId="{7E077536-6B9B-4F75-B11D-37B453FB42CE}" dt="2024-01-30T13:27:33.271" v="49" actId="478"/>
          <ac:graphicFrameMkLst>
            <pc:docMk/>
            <pc:sldMk cId="2759248883" sldId="265"/>
            <ac:graphicFrameMk id="7" creationId="{FD79637B-FBA2-FC21-24C9-95AB366E27D1}"/>
          </ac:graphicFrameMkLst>
        </pc:graphicFrameChg>
        <pc:graphicFrameChg chg="add mod">
          <ac:chgData name="Mathias Iversen" userId="dea6d89c-6f8a-44b0-80c2-5d37afda12c9" providerId="ADAL" clId="{7E077536-6B9B-4F75-B11D-37B453FB42CE}" dt="2024-02-01T12:25:47.613" v="119" actId="2711"/>
          <ac:graphicFrameMkLst>
            <pc:docMk/>
            <pc:sldMk cId="2759248883" sldId="265"/>
            <ac:graphicFrameMk id="8" creationId="{FD79637B-FBA2-FC21-24C9-95AB366E27D1}"/>
          </ac:graphicFrameMkLst>
        </pc:graphicFrameChg>
      </pc:sldChg>
      <pc:sldChg chg="addSp delSp modSp mod">
        <pc:chgData name="Mathias Iversen" userId="dea6d89c-6f8a-44b0-80c2-5d37afda12c9" providerId="ADAL" clId="{7E077536-6B9B-4F75-B11D-37B453FB42CE}" dt="2024-02-01T12:25:50.467" v="120" actId="2711"/>
        <pc:sldMkLst>
          <pc:docMk/>
          <pc:sldMk cId="147554788" sldId="266"/>
        </pc:sldMkLst>
        <pc:spChg chg="mod">
          <ac:chgData name="Mathias Iversen" userId="dea6d89c-6f8a-44b0-80c2-5d37afda12c9" providerId="ADAL" clId="{7E077536-6B9B-4F75-B11D-37B453FB42CE}" dt="2024-02-01T12:25:50.467" v="120" actId="2711"/>
          <ac:spMkLst>
            <pc:docMk/>
            <pc:sldMk cId="147554788" sldId="266"/>
            <ac:spMk id="2" creationId="{3B234F2D-7B56-4BDC-8E6C-010223FC65D0}"/>
          </ac:spMkLst>
        </pc:spChg>
        <pc:spChg chg="mod">
          <ac:chgData name="Mathias Iversen" userId="dea6d89c-6f8a-44b0-80c2-5d37afda12c9" providerId="ADAL" clId="{7E077536-6B9B-4F75-B11D-37B453FB42CE}" dt="2024-02-01T12:25:50.467" v="120" actId="2711"/>
          <ac:spMkLst>
            <pc:docMk/>
            <pc:sldMk cId="147554788" sldId="266"/>
            <ac:spMk id="3" creationId="{2AE985C2-CF26-42E7-B7DC-DBC85F75C02D}"/>
          </ac:spMkLst>
        </pc:spChg>
        <pc:graphicFrameChg chg="del">
          <ac:chgData name="Mathias Iversen" userId="dea6d89c-6f8a-44b0-80c2-5d37afda12c9" providerId="ADAL" clId="{7E077536-6B9B-4F75-B11D-37B453FB42CE}" dt="2024-01-30T13:28:00.607" v="61" actId="478"/>
          <ac:graphicFrameMkLst>
            <pc:docMk/>
            <pc:sldMk cId="147554788" sldId="266"/>
            <ac:graphicFrameMk id="4" creationId="{6F24CBDB-398B-2897-261B-52F37409AA18}"/>
          </ac:graphicFrameMkLst>
        </pc:graphicFrameChg>
        <pc:graphicFrameChg chg="add mod modGraphic">
          <ac:chgData name="Mathias Iversen" userId="dea6d89c-6f8a-44b0-80c2-5d37afda12c9" providerId="ADAL" clId="{7E077536-6B9B-4F75-B11D-37B453FB42CE}" dt="2024-01-30T13:28:16.910" v="67" actId="14100"/>
          <ac:graphicFrameMkLst>
            <pc:docMk/>
            <pc:sldMk cId="147554788" sldId="266"/>
            <ac:graphicFrameMk id="5" creationId="{F0C8E74E-6AFF-5485-18A4-6A398E1937BE}"/>
          </ac:graphicFrameMkLst>
        </pc:graphicFrameChg>
      </pc:sldChg>
      <pc:sldChg chg="setBg">
        <pc:chgData name="Mathias Iversen" userId="dea6d89c-6f8a-44b0-80c2-5d37afda12c9" providerId="ADAL" clId="{7E077536-6B9B-4F75-B11D-37B453FB42CE}" dt="2024-02-01T12:26:18.160" v="126"/>
        <pc:sldMkLst>
          <pc:docMk/>
          <pc:sldMk cId="4242451211" sldId="268"/>
        </pc:sldMkLst>
      </pc:sldChg>
      <pc:sldChg chg="modSp mod">
        <pc:chgData name="Mathias Iversen" userId="dea6d89c-6f8a-44b0-80c2-5d37afda12c9" providerId="ADAL" clId="{7E077536-6B9B-4F75-B11D-37B453FB42CE}" dt="2024-02-01T15:22:33.022" v="141"/>
        <pc:sldMkLst>
          <pc:docMk/>
          <pc:sldMk cId="2318387446" sldId="283"/>
        </pc:sldMkLst>
        <pc:spChg chg="mod">
          <ac:chgData name="Mathias Iversen" userId="dea6d89c-6f8a-44b0-80c2-5d37afda12c9" providerId="ADAL" clId="{7E077536-6B9B-4F75-B11D-37B453FB42CE}" dt="2024-02-01T15:22:33.022" v="141"/>
          <ac:spMkLst>
            <pc:docMk/>
            <pc:sldMk cId="2318387446" sldId="283"/>
            <ac:spMk id="8" creationId="{842FA2FF-C345-A6CD-25DE-6E3E19B361AD}"/>
          </ac:spMkLst>
        </pc:spChg>
        <pc:spChg chg="mod">
          <ac:chgData name="Mathias Iversen" userId="dea6d89c-6f8a-44b0-80c2-5d37afda12c9" providerId="ADAL" clId="{7E077536-6B9B-4F75-B11D-37B453FB42CE}" dt="2024-02-01T12:24:46.504" v="104" actId="207"/>
          <ac:spMkLst>
            <pc:docMk/>
            <pc:sldMk cId="2318387446" sldId="283"/>
            <ac:spMk id="9" creationId="{665E5BC5-ACF7-E9DC-7995-9FB97E91591F}"/>
          </ac:spMkLst>
        </pc:spChg>
      </pc:sldChg>
      <pc:sldChg chg="modSp mod">
        <pc:chgData name="Mathias Iversen" userId="dea6d89c-6f8a-44b0-80c2-5d37afda12c9" providerId="ADAL" clId="{7E077536-6B9B-4F75-B11D-37B453FB42CE}" dt="2024-02-01T15:22:33.022" v="141"/>
        <pc:sldMkLst>
          <pc:docMk/>
          <pc:sldMk cId="2954530852" sldId="284"/>
        </pc:sldMkLst>
        <pc:spChg chg="mod">
          <ac:chgData name="Mathias Iversen" userId="dea6d89c-6f8a-44b0-80c2-5d37afda12c9" providerId="ADAL" clId="{7E077536-6B9B-4F75-B11D-37B453FB42CE}" dt="2024-02-01T12:26:04.231" v="124" actId="2711"/>
          <ac:spMkLst>
            <pc:docMk/>
            <pc:sldMk cId="2954530852" sldId="284"/>
            <ac:spMk id="2" creationId="{1B4599FE-5CDB-45BF-BE74-1177254806B3}"/>
          </ac:spMkLst>
        </pc:spChg>
        <pc:spChg chg="mod">
          <ac:chgData name="Mathias Iversen" userId="dea6d89c-6f8a-44b0-80c2-5d37afda12c9" providerId="ADAL" clId="{7E077536-6B9B-4F75-B11D-37B453FB42CE}" dt="2024-02-01T12:26:04.231" v="124" actId="2711"/>
          <ac:spMkLst>
            <pc:docMk/>
            <pc:sldMk cId="2954530852" sldId="284"/>
            <ac:spMk id="4" creationId="{E3A00041-9F7B-4C31-B4C3-014FF513433D}"/>
          </ac:spMkLst>
        </pc:spChg>
        <pc:spChg chg="mod">
          <ac:chgData name="Mathias Iversen" userId="dea6d89c-6f8a-44b0-80c2-5d37afda12c9" providerId="ADAL" clId="{7E077536-6B9B-4F75-B11D-37B453FB42CE}" dt="2024-02-01T15:22:33.022" v="141"/>
          <ac:spMkLst>
            <pc:docMk/>
            <pc:sldMk cId="2954530852" sldId="284"/>
            <ac:spMk id="6" creationId="{E32827FE-EFF7-14C6-E08D-FFC85AED4628}"/>
          </ac:spMkLst>
        </pc:spChg>
      </pc:sldChg>
      <pc:sldMasterChg chg="modSldLayout">
        <pc:chgData name="Mathias Iversen" userId="dea6d89c-6f8a-44b0-80c2-5d37afda12c9" providerId="ADAL" clId="{7E077536-6B9B-4F75-B11D-37B453FB42CE}" dt="2024-02-01T15:22:33.022" v="141"/>
        <pc:sldMasterMkLst>
          <pc:docMk/>
          <pc:sldMasterMk cId="4210629792" sldId="2147483660"/>
        </pc:sldMasterMkLst>
        <pc:sldLayoutChg chg="modSp mod">
          <pc:chgData name="Mathias Iversen" userId="dea6d89c-6f8a-44b0-80c2-5d37afda12c9" providerId="ADAL" clId="{7E077536-6B9B-4F75-B11D-37B453FB42CE}" dt="2024-02-01T15:22:33.022" v="141"/>
          <pc:sldLayoutMkLst>
            <pc:docMk/>
            <pc:sldMasterMk cId="4210629792" sldId="2147483660"/>
            <pc:sldLayoutMk cId="2110830415" sldId="2147483662"/>
          </pc:sldLayoutMkLst>
          <pc:spChg chg="mod">
            <ac:chgData name="Mathias Iversen" userId="dea6d89c-6f8a-44b0-80c2-5d37afda12c9" providerId="ADAL" clId="{7E077536-6B9B-4F75-B11D-37B453FB42CE}" dt="2024-02-01T15:22:33.022" v="141"/>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7E077536-6B9B-4F75-B11D-37B453FB42CE}" dt="2024-02-01T12:28:06.020" v="128"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7E077536-6B9B-4F75-B11D-37B453FB42CE}" dt="2024-02-01T12:27:52.360" v="127" actId="1076"/>
          <pc:sldLayoutMkLst>
            <pc:docMk/>
            <pc:sldMasterMk cId="4210629792" sldId="2147483660"/>
            <pc:sldLayoutMk cId="1874524614" sldId="2147483663"/>
          </pc:sldLayoutMkLst>
          <pc:picChg chg="mod">
            <ac:chgData name="Mathias Iversen" userId="dea6d89c-6f8a-44b0-80c2-5d37afda12c9" providerId="ADAL" clId="{7E077536-6B9B-4F75-B11D-37B453FB42CE}" dt="2024-02-01T12:27:52.360" v="127"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7E077536-6B9B-4F75-B11D-37B453FB42CE}" dt="2024-02-01T12:29:28.911" v="140" actId="208"/>
          <pc:sldLayoutMkLst>
            <pc:docMk/>
            <pc:sldMasterMk cId="4210629792" sldId="2147483660"/>
            <pc:sldLayoutMk cId="1137365639" sldId="2147483681"/>
          </pc:sldLayoutMkLst>
          <pc:cxnChg chg="mod">
            <ac:chgData name="Mathias Iversen" userId="dea6d89c-6f8a-44b0-80c2-5d37afda12c9" providerId="ADAL" clId="{7E077536-6B9B-4F75-B11D-37B453FB42CE}" dt="2024-02-01T12:29:28.911" v="140"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7E077536-6B9B-4F75-B11D-37B453FB42CE}" dt="2024-02-01T12:28:31.391" v="131" actId="208"/>
          <pc:sldLayoutMkLst>
            <pc:docMk/>
            <pc:sldMasterMk cId="4210629792" sldId="2147483660"/>
            <pc:sldLayoutMk cId="4126966658" sldId="2147483682"/>
          </pc:sldLayoutMkLst>
          <pc:spChg chg="mod">
            <ac:chgData name="Mathias Iversen" userId="dea6d89c-6f8a-44b0-80c2-5d37afda12c9" providerId="ADAL" clId="{7E077536-6B9B-4F75-B11D-37B453FB42CE}" dt="2024-02-01T12:28:26.305" v="130"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7E077536-6B9B-4F75-B11D-37B453FB42CE}" dt="2024-02-01T12:28:31.391" v="131"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7E077536-6B9B-4F75-B11D-37B453FB42CE}" dt="2024-02-01T12:28:11.734" v="129"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7E077536-6B9B-4F75-B11D-37B453FB42CE}" dt="2024-02-01T12:28:35.425" v="132" actId="208"/>
          <pc:sldLayoutMkLst>
            <pc:docMk/>
            <pc:sldMasterMk cId="4210629792" sldId="2147483660"/>
            <pc:sldLayoutMk cId="210778978" sldId="2147483683"/>
          </pc:sldLayoutMkLst>
          <pc:cxnChg chg="mod">
            <ac:chgData name="Mathias Iversen" userId="dea6d89c-6f8a-44b0-80c2-5d37afda12c9" providerId="ADAL" clId="{7E077536-6B9B-4F75-B11D-37B453FB42CE}" dt="2024-02-01T12:28:35.425" v="132"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7E077536-6B9B-4F75-B11D-37B453FB42CE}" dt="2024-02-01T12:28:40.200" v="133" actId="208"/>
          <pc:sldLayoutMkLst>
            <pc:docMk/>
            <pc:sldMasterMk cId="4210629792" sldId="2147483660"/>
            <pc:sldLayoutMk cId="3497793653" sldId="2147483684"/>
          </pc:sldLayoutMkLst>
          <pc:cxnChg chg="mod">
            <ac:chgData name="Mathias Iversen" userId="dea6d89c-6f8a-44b0-80c2-5d37afda12c9" providerId="ADAL" clId="{7E077536-6B9B-4F75-B11D-37B453FB42CE}" dt="2024-02-01T12:28:40.200" v="133"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7E077536-6B9B-4F75-B11D-37B453FB42CE}" dt="2024-02-01T12:28:46.823" v="134" actId="208"/>
          <pc:sldLayoutMkLst>
            <pc:docMk/>
            <pc:sldMasterMk cId="4210629792" sldId="2147483660"/>
            <pc:sldLayoutMk cId="783061069" sldId="2147483685"/>
          </pc:sldLayoutMkLst>
          <pc:cxnChg chg="mod">
            <ac:chgData name="Mathias Iversen" userId="dea6d89c-6f8a-44b0-80c2-5d37afda12c9" providerId="ADAL" clId="{7E077536-6B9B-4F75-B11D-37B453FB42CE}" dt="2024-02-01T12:28:46.823" v="13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7E077536-6B9B-4F75-B11D-37B453FB42CE}" dt="2024-02-01T12:28:51.321" v="135" actId="208"/>
          <pc:sldLayoutMkLst>
            <pc:docMk/>
            <pc:sldMasterMk cId="4210629792" sldId="2147483660"/>
            <pc:sldLayoutMk cId="3228309435" sldId="2147483686"/>
          </pc:sldLayoutMkLst>
          <pc:cxnChg chg="mod">
            <ac:chgData name="Mathias Iversen" userId="dea6d89c-6f8a-44b0-80c2-5d37afda12c9" providerId="ADAL" clId="{7E077536-6B9B-4F75-B11D-37B453FB42CE}" dt="2024-02-01T12:28:51.321" v="135"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7E077536-6B9B-4F75-B11D-37B453FB42CE}" dt="2024-02-01T12:28:56.580" v="136" actId="208"/>
          <pc:sldLayoutMkLst>
            <pc:docMk/>
            <pc:sldMasterMk cId="4210629792" sldId="2147483660"/>
            <pc:sldLayoutMk cId="1374499944" sldId="2147483687"/>
          </pc:sldLayoutMkLst>
          <pc:cxnChg chg="mod">
            <ac:chgData name="Mathias Iversen" userId="dea6d89c-6f8a-44b0-80c2-5d37afda12c9" providerId="ADAL" clId="{7E077536-6B9B-4F75-B11D-37B453FB42CE}" dt="2024-02-01T12:28:56.580" v="136"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7E077536-6B9B-4F75-B11D-37B453FB42CE}" dt="2024-02-01T12:29:13.632" v="137" actId="208"/>
          <pc:sldLayoutMkLst>
            <pc:docMk/>
            <pc:sldMasterMk cId="4210629792" sldId="2147483660"/>
            <pc:sldLayoutMk cId="2112347531" sldId="2147483688"/>
          </pc:sldLayoutMkLst>
          <pc:cxnChg chg="mod">
            <ac:chgData name="Mathias Iversen" userId="dea6d89c-6f8a-44b0-80c2-5d37afda12c9" providerId="ADAL" clId="{7E077536-6B9B-4F75-B11D-37B453FB42CE}" dt="2024-02-01T12:29:13.632" v="137"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7E077536-6B9B-4F75-B11D-37B453FB42CE}" dt="2024-02-01T12:29:18.480" v="138" actId="208"/>
          <pc:sldLayoutMkLst>
            <pc:docMk/>
            <pc:sldMasterMk cId="4210629792" sldId="2147483660"/>
            <pc:sldLayoutMk cId="655889488" sldId="2147483689"/>
          </pc:sldLayoutMkLst>
          <pc:cxnChg chg="mod">
            <ac:chgData name="Mathias Iversen" userId="dea6d89c-6f8a-44b0-80c2-5d37afda12c9" providerId="ADAL" clId="{7E077536-6B9B-4F75-B11D-37B453FB42CE}" dt="2024-02-01T12:29:18.480" v="138"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7E077536-6B9B-4F75-B11D-37B453FB42CE}" dt="2024-02-01T12:29:22.250" v="139" actId="208"/>
          <pc:sldLayoutMkLst>
            <pc:docMk/>
            <pc:sldMasterMk cId="4210629792" sldId="2147483660"/>
            <pc:sldLayoutMk cId="2008485101" sldId="2147483690"/>
          </pc:sldLayoutMkLst>
          <pc:cxnChg chg="mod">
            <ac:chgData name="Mathias Iversen" userId="dea6d89c-6f8a-44b0-80c2-5d37afda12c9" providerId="ADAL" clId="{7E077536-6B9B-4F75-B11D-37B453FB42CE}" dt="2024-02-01T12:29:22.250" v="139" actId="208"/>
            <ac:cxnSpMkLst>
              <pc:docMk/>
              <pc:sldMasterMk cId="4210629792" sldId="2147483660"/>
              <pc:sldLayoutMk cId="2008485101" sldId="2147483690"/>
              <ac:cxnSpMk id="12" creationId="{3E73097E-D8C3-4B7A-883C-1BCDE7F3AF29}"/>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samfunnsokonomisk.sharepoint.com/sites/NBBLFrstehjemindeksen/Delte%20dokumenter/General/3b.%20Oppdragsfase%202024/Utregninger/Results%20NBBL%20De%20store%20byene%20-%202024.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amfunnsokonomisk.sharepoint.com/sites/NBBLFrstehjemindeksen/Delte%20dokumenter/General/3b.%20Oppdragsfase%202024/Utregninger/Results%20NBBL%20De%20store%20byene%20-%20202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en-US" b="1" dirty="0" err="1"/>
              <a:t>Figur</a:t>
            </a:r>
            <a:r>
              <a:rPr lang="en-US" b="1" dirty="0"/>
              <a:t> 1: </a:t>
            </a:r>
            <a:r>
              <a:rPr lang="en-US" dirty="0" err="1"/>
              <a:t>Boligkjøpekraft</a:t>
            </a:r>
            <a:r>
              <a:rPr lang="en-US" dirty="0"/>
              <a:t> </a:t>
            </a:r>
            <a:r>
              <a:rPr lang="en-US" dirty="0" err="1"/>
              <a:t>førstehjemkjøpere</a:t>
            </a:r>
            <a:r>
              <a:rPr lang="en-US" dirty="0"/>
              <a:t> Stavanger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'[Results NBBL De store byene - 2024.xlsx]Grafer res Stavanger'!$J$2</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NBBL De store byene - 2024.xlsx]Grafer res Stavanger'!$D$3:$D$23</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Stavanger'!$J$3:$J$23</c:f>
              <c:numCache>
                <c:formatCode>0.0\ %</c:formatCode>
                <c:ptCount val="21"/>
                <c:pt idx="0">
                  <c:v>0.52170000000000005</c:v>
                </c:pt>
                <c:pt idx="1">
                  <c:v>0.57499999999999996</c:v>
                </c:pt>
                <c:pt idx="2">
                  <c:v>0.59899999999999998</c:v>
                </c:pt>
                <c:pt idx="3">
                  <c:v>0.33800000000000002</c:v>
                </c:pt>
                <c:pt idx="4">
                  <c:v>0.314</c:v>
                </c:pt>
                <c:pt idx="5">
                  <c:v>0.26500000000000001</c:v>
                </c:pt>
                <c:pt idx="6">
                  <c:v>0.38200000000000001</c:v>
                </c:pt>
                <c:pt idx="7">
                  <c:v>0.32</c:v>
                </c:pt>
                <c:pt idx="8">
                  <c:v>0.22700000000000001</c:v>
                </c:pt>
                <c:pt idx="9">
                  <c:v>0.217</c:v>
                </c:pt>
                <c:pt idx="10">
                  <c:v>0.22700000000000001</c:v>
                </c:pt>
                <c:pt idx="11">
                  <c:v>0.25800000000000001</c:v>
                </c:pt>
                <c:pt idx="12">
                  <c:v>0.35599999999999998</c:v>
                </c:pt>
                <c:pt idx="13">
                  <c:v>0.38900000000000001</c:v>
                </c:pt>
                <c:pt idx="14">
                  <c:v>0.17299999999999999</c:v>
                </c:pt>
                <c:pt idx="15">
                  <c:v>0.20799999999999999</c:v>
                </c:pt>
                <c:pt idx="16">
                  <c:v>0.22900000000000001</c:v>
                </c:pt>
                <c:pt idx="17">
                  <c:v>0.243676522978269</c:v>
                </c:pt>
                <c:pt idx="18">
                  <c:v>0.25612745098039202</c:v>
                </c:pt>
                <c:pt idx="19">
                  <c:v>0.217499224325163</c:v>
                </c:pt>
                <c:pt idx="20">
                  <c:v>0.19230769230769201</c:v>
                </c:pt>
              </c:numCache>
            </c:numRef>
          </c:val>
          <c:extLst>
            <c:ext xmlns:c16="http://schemas.microsoft.com/office/drawing/2014/chart" uri="{C3380CC4-5D6E-409C-BE32-E72D297353CC}">
              <c16:uniqueId val="{00000000-CEE4-445F-895F-D5EE926D8401}"/>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i="0" baseline="0">
                <a:effectLst/>
              </a:rPr>
              <a:t>Figur 2: </a:t>
            </a:r>
            <a:r>
              <a:rPr lang="nb-NO" sz="1400" b="0" i="0" baseline="0">
                <a:effectLst/>
              </a:rPr>
              <a:t>Maksimalt boliglån, rente og boligpris Stavanger</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6.5005479152701884E-2"/>
          <c:y val="9.134016313259162E-2"/>
          <c:w val="0.89936380863365351"/>
          <c:h val="0.78617473637399304"/>
        </c:manualLayout>
      </c:layout>
      <c:barChart>
        <c:barDir val="col"/>
        <c:grouping val="clustered"/>
        <c:varyColors val="0"/>
        <c:ser>
          <c:idx val="0"/>
          <c:order val="0"/>
          <c:tx>
            <c:strRef>
              <c:f>'[Results NBBL De store byene - 2024.xlsx]Grafer res Stavanger'!$E$2</c:f>
              <c:strCache>
                <c:ptCount val="1"/>
                <c:pt idx="0">
                  <c:v>Estimert Maksimalt boliglån</c:v>
                </c:pt>
              </c:strCache>
            </c:strRef>
          </c:tx>
          <c:spPr>
            <a:solidFill>
              <a:srgbClr val="D60093"/>
            </a:solidFill>
            <a:ln w="19050">
              <a:solidFill>
                <a:srgbClr val="F30DAC"/>
              </a:solidFill>
            </a:ln>
            <a:effectLst/>
          </c:spPr>
          <c:invertIfNegative val="0"/>
          <c:cat>
            <c:numRef>
              <c:f>'[Results NBBL De store byene - 2024.xlsx]Grafer res Stavanger'!$D$3:$D$23</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Stavanger'!$E$3:$E$23</c:f>
              <c:numCache>
                <c:formatCode>0</c:formatCode>
                <c:ptCount val="21"/>
                <c:pt idx="0">
                  <c:v>1425000</c:v>
                </c:pt>
                <c:pt idx="1">
                  <c:v>1600000</c:v>
                </c:pt>
                <c:pt idx="2">
                  <c:v>1775000</c:v>
                </c:pt>
                <c:pt idx="3">
                  <c:v>1675000</c:v>
                </c:pt>
                <c:pt idx="4">
                  <c:v>1825000</c:v>
                </c:pt>
                <c:pt idx="5">
                  <c:v>1875000</c:v>
                </c:pt>
                <c:pt idx="6">
                  <c:v>2075000</c:v>
                </c:pt>
                <c:pt idx="7">
                  <c:v>2175000</c:v>
                </c:pt>
                <c:pt idx="8">
                  <c:v>2225000</c:v>
                </c:pt>
                <c:pt idx="9">
                  <c:v>2300000</c:v>
                </c:pt>
                <c:pt idx="10">
                  <c:v>2425000</c:v>
                </c:pt>
                <c:pt idx="11">
                  <c:v>2375000</c:v>
                </c:pt>
                <c:pt idx="12">
                  <c:v>2500000</c:v>
                </c:pt>
                <c:pt idx="13">
                  <c:v>2400000</c:v>
                </c:pt>
                <c:pt idx="14">
                  <c:v>2036989</c:v>
                </c:pt>
                <c:pt idx="15">
                  <c:v>2089277</c:v>
                </c:pt>
                <c:pt idx="16">
                  <c:v>2157879</c:v>
                </c:pt>
                <c:pt idx="17">
                  <c:v>2212063.1446254202</c:v>
                </c:pt>
                <c:pt idx="18">
                  <c:v>2374269.8113599801</c:v>
                </c:pt>
                <c:pt idx="19">
                  <c:v>2432864.3737359098</c:v>
                </c:pt>
                <c:pt idx="20">
                  <c:v>2500000</c:v>
                </c:pt>
              </c:numCache>
            </c:numRef>
          </c:val>
          <c:extLst>
            <c:ext xmlns:c16="http://schemas.microsoft.com/office/drawing/2014/chart" uri="{C3380CC4-5D6E-409C-BE32-E72D297353CC}">
              <c16:uniqueId val="{00000000-12B1-419B-99BE-24B128AE490A}"/>
            </c:ext>
          </c:extLst>
        </c:ser>
        <c:ser>
          <c:idx val="2"/>
          <c:order val="2"/>
          <c:tx>
            <c:strRef>
              <c:f>'[Results NBBL De store byene - 2024.xlsx]Grafer res Stavanger'!$G$2</c:f>
              <c:strCache>
                <c:ptCount val="1"/>
                <c:pt idx="0">
                  <c:v>Median boligpris solgte boliger</c:v>
                </c:pt>
              </c:strCache>
            </c:strRef>
          </c:tx>
          <c:spPr>
            <a:solidFill>
              <a:schemeClr val="tx1">
                <a:lumMod val="50000"/>
                <a:lumOff val="50000"/>
              </a:schemeClr>
            </a:solidFill>
            <a:ln>
              <a:noFill/>
            </a:ln>
            <a:effectLst/>
          </c:spPr>
          <c:invertIfNegative val="0"/>
          <c:cat>
            <c:numRef>
              <c:f>'[Results NBBL De store byene - 2024.xlsx]Grafer res Stavanger'!$D$3:$D$23</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Stavanger'!$G$3:$G$23</c:f>
              <c:numCache>
                <c:formatCode>General</c:formatCode>
                <c:ptCount val="21"/>
                <c:pt idx="0">
                  <c:v>1540000</c:v>
                </c:pt>
                <c:pt idx="1">
                  <c:v>1650000</c:v>
                </c:pt>
                <c:pt idx="2">
                  <c:v>1800000</c:v>
                </c:pt>
                <c:pt idx="3">
                  <c:v>2150000</c:v>
                </c:pt>
                <c:pt idx="4">
                  <c:v>2393087</c:v>
                </c:pt>
                <c:pt idx="5">
                  <c:v>2500000</c:v>
                </c:pt>
                <c:pt idx="6">
                  <c:v>2515000</c:v>
                </c:pt>
                <c:pt idx="7">
                  <c:v>2775000</c:v>
                </c:pt>
                <c:pt idx="8">
                  <c:v>3050000</c:v>
                </c:pt>
                <c:pt idx="9">
                  <c:v>3200000</c:v>
                </c:pt>
                <c:pt idx="10">
                  <c:v>3442303</c:v>
                </c:pt>
                <c:pt idx="11">
                  <c:v>3300000</c:v>
                </c:pt>
                <c:pt idx="12">
                  <c:v>3250000</c:v>
                </c:pt>
                <c:pt idx="13">
                  <c:v>3050000</c:v>
                </c:pt>
                <c:pt idx="14">
                  <c:v>3200000</c:v>
                </c:pt>
                <c:pt idx="15">
                  <c:v>3218529</c:v>
                </c:pt>
                <c:pt idx="16">
                  <c:v>3211537</c:v>
                </c:pt>
                <c:pt idx="17">
                  <c:v>3233012</c:v>
                </c:pt>
                <c:pt idx="18">
                  <c:v>3450000</c:v>
                </c:pt>
                <c:pt idx="19">
                  <c:v>3650000</c:v>
                </c:pt>
                <c:pt idx="20">
                  <c:v>3887728</c:v>
                </c:pt>
              </c:numCache>
            </c:numRef>
          </c:val>
          <c:extLst>
            <c:ext xmlns:c16="http://schemas.microsoft.com/office/drawing/2014/chart" uri="{C3380CC4-5D6E-409C-BE32-E72D297353CC}">
              <c16:uniqueId val="{00000001-12B1-419B-99BE-24B128AE490A}"/>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'[Results NBBL De store byene - 2024.xlsx]Grafer res Stavanger'!$F$2</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'[Results NBBL De store byene - 2024.xlsx]Grafer res Stavanger'!$D$3:$D$23</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'[Results NBBL De store byene - 2024.xlsx]Grafer res Stavanger'!$F$3:$F$23</c15:sqref>
                        </c15:formulaRef>
                      </c:ext>
                    </c:extLst>
                    <c:numCache>
                      <c:formatCode>General</c:formatCode>
                      <c:ptCount val="21"/>
                    </c:numCache>
                  </c:numRef>
                </c:val>
                <c:extLst>
                  <c:ext xmlns:c16="http://schemas.microsoft.com/office/drawing/2014/chart" uri="{C3380CC4-5D6E-409C-BE32-E72D297353CC}">
                    <c16:uniqueId val="{00000003-12B1-419B-99BE-24B128AE490A}"/>
                  </c:ext>
                </c:extLst>
              </c15:ser>
            </c15:filteredBarSeries>
          </c:ext>
        </c:extLst>
      </c:barChart>
      <c:lineChart>
        <c:grouping val="standard"/>
        <c:varyColors val="0"/>
        <c:ser>
          <c:idx val="3"/>
          <c:order val="3"/>
          <c:tx>
            <c:strRef>
              <c:f>'[Results NBBL De store byene - 2024.xlsx]Grafer res Stavanger'!$H$2</c:f>
              <c:strCache>
                <c:ptCount val="1"/>
                <c:pt idx="0">
                  <c:v>Rente nye boliglån</c:v>
                </c:pt>
              </c:strCache>
            </c:strRef>
          </c:tx>
          <c:spPr>
            <a:ln w="19050" cap="rnd">
              <a:solidFill>
                <a:schemeClr val="tx1"/>
              </a:solidFill>
              <a:prstDash val="lgDash"/>
              <a:round/>
            </a:ln>
            <a:effectLst/>
          </c:spPr>
          <c:marker>
            <c:symbol val="none"/>
          </c:marker>
          <c:cat>
            <c:numRef>
              <c:f>'[Results NBBL De store byene - 2024.xlsx]Grafer res Stavanger'!$D$3:$D$23</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Stavanger'!$H$3:$H$23</c:f>
              <c:numCache>
                <c:formatCode>0.0</c:formatCode>
                <c:ptCount val="21"/>
                <c:pt idx="0">
                  <c:v>5.6</c:v>
                </c:pt>
                <c:pt idx="1">
                  <c:v>3.2</c:v>
                </c:pt>
                <c:pt idx="2">
                  <c:v>2.8</c:v>
                </c:pt>
                <c:pt idx="3">
                  <c:v>3.2</c:v>
                </c:pt>
                <c:pt idx="4">
                  <c:v>4.8</c:v>
                </c:pt>
                <c:pt idx="5">
                  <c:v>6.2</c:v>
                </c:pt>
                <c:pt idx="6">
                  <c:v>3.9</c:v>
                </c:pt>
                <c:pt idx="7">
                  <c:v>3.6</c:v>
                </c:pt>
                <c:pt idx="8">
                  <c:v>3.8</c:v>
                </c:pt>
                <c:pt idx="9">
                  <c:v>3.9</c:v>
                </c:pt>
                <c:pt idx="10">
                  <c:v>3.9</c:v>
                </c:pt>
                <c:pt idx="11">
                  <c:v>3.8</c:v>
                </c:pt>
                <c:pt idx="12">
                  <c:v>2.9</c:v>
                </c:pt>
                <c:pt idx="13">
                  <c:v>2.4</c:v>
                </c:pt>
                <c:pt idx="14">
                  <c:v>2.5</c:v>
                </c:pt>
                <c:pt idx="15">
                  <c:v>2.5</c:v>
                </c:pt>
                <c:pt idx="16">
                  <c:v>2.7</c:v>
                </c:pt>
                <c:pt idx="17">
                  <c:v>2.1</c:v>
                </c:pt>
                <c:pt idx="18">
                  <c:v>1.8</c:v>
                </c:pt>
                <c:pt idx="19">
                  <c:v>2.8</c:v>
                </c:pt>
                <c:pt idx="20">
                  <c:v>4.9000000000000004</c:v>
                </c:pt>
              </c:numCache>
            </c:numRef>
          </c:val>
          <c:smooth val="0"/>
          <c:extLst>
            <c:ext xmlns:c16="http://schemas.microsoft.com/office/drawing/2014/chart" uri="{C3380CC4-5D6E-409C-BE32-E72D297353CC}">
              <c16:uniqueId val="{00000002-12B1-419B-99BE-24B128AE490A}"/>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336032083891238"/>
          <c:w val="0.93122681029323762"/>
          <c:h val="9.663967916108767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showDLblsOverMax val="0"/>
    <c:extLst/>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619146348851463"/>
          <c:y val="0.27585892596336686"/>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8.1425592612109687E-2"/>
          <c:y val="0.37783843840944414"/>
          <c:w val="0.4905886370505298"/>
          <c:h val="0.5222146646616714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8F3C-472D-997B-BE0EF0C230A7}"/>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8F3C-472D-997B-BE0EF0C230A7}"/>
              </c:ext>
            </c:extLst>
          </c:dPt>
          <c:dLbls>
            <c:dLbl>
              <c:idx val="1"/>
              <c:delete val="1"/>
              <c:extLst>
                <c:ext xmlns:c15="http://schemas.microsoft.com/office/drawing/2012/chart" uri="{CE6537A1-D6FC-4f65-9D91-7224C49458BB}"/>
                <c:ext xmlns:c16="http://schemas.microsoft.com/office/drawing/2014/chart" uri="{C3380CC4-5D6E-409C-BE32-E72D297353CC}">
                  <c16:uniqueId val="{00000003-8F3C-472D-997B-BE0EF0C230A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0.192</c:v>
                </c:pt>
                <c:pt idx="1">
                  <c:v>0.80800000000000005</c:v>
                </c:pt>
              </c:numCache>
            </c:numRef>
          </c:val>
          <c:extLst>
            <c:ext xmlns:c16="http://schemas.microsoft.com/office/drawing/2014/chart" uri="{C3380CC4-5D6E-409C-BE32-E72D297353CC}">
              <c16:uniqueId val="{00000004-8F3C-472D-997B-BE0EF0C230A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6.5658704025792851E-5"/>
          <c:y val="0.90170455814570127"/>
          <c:w val="0.69898902518146677"/>
          <c:h val="9.829544185429871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Stavanger</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69785"/>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Stavanger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Stavanger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F3F9615E-8900-B242-70C9-8833B62A90D0}"/>
              </a:ext>
            </a:extLst>
          </p:cNvPr>
          <p:cNvPicPr>
            <a:picLocks noChangeAspect="1"/>
          </p:cNvPicPr>
          <p:nvPr/>
        </p:nvPicPr>
        <p:blipFill>
          <a:blip r:embed="rId2"/>
          <a:stretch>
            <a:fillRect/>
          </a:stretch>
        </p:blipFill>
        <p:spPr>
          <a:xfrm>
            <a:off x="4301903" y="908792"/>
            <a:ext cx="3588192" cy="5295942"/>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2610213803"/>
              </p:ext>
            </p:extLst>
          </p:nvPr>
        </p:nvGraphicFramePr>
        <p:xfrm>
          <a:off x="300591" y="3401230"/>
          <a:ext cx="2954673" cy="2775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Stavanger: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32 %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729215"/>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19,2 %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2 392 500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2 875 000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2010: 2.597</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3 536</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Stavanger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3093154"/>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etter 2013 </a:t>
            </a:r>
            <a:r>
              <a:rPr lang="nb-NO" sz="1200">
                <a:latin typeface="Poppins" panose="00000500000000000000" pitchFamily="2" charset="0"/>
                <a:cs typeface="Poppins" panose="00000500000000000000" pitchFamily="2" charset="0"/>
              </a:rPr>
              <a:t>i Stavanger for </a:t>
            </a:r>
            <a:r>
              <a:rPr lang="nb-NO" sz="1200" dirty="0">
                <a:latin typeface="Poppins" panose="00000500000000000000" pitchFamily="2" charset="0"/>
                <a:cs typeface="Poppins" panose="00000500000000000000" pitchFamily="2" charset="0"/>
              </a:rPr>
              <a:t>deretter å flate ut, men har økt klart de siste årene. Gjennomsnittlig utlånsrente for nye nedbetalingslån med pant i bolig økte fra en bunn på 1,8 % i 2021 til 4,9 % i 2023. Andelen boliger en typisk førstehjemkjøper har råd til falt fra 21,7 % i 2022 til 19,2 %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Diagram 5">
            <a:extLst>
              <a:ext uri="{FF2B5EF4-FFF2-40B4-BE49-F238E27FC236}">
                <a16:creationId xmlns:a16="http://schemas.microsoft.com/office/drawing/2014/main" id="{AA0D53DB-7C0A-AAFE-F467-18888C0B3BAD}"/>
              </a:ext>
            </a:extLst>
          </p:cNvPr>
          <p:cNvGraphicFramePr>
            <a:graphicFrameLocks/>
          </p:cNvGraphicFramePr>
          <p:nvPr>
            <p:extLst>
              <p:ext uri="{D42A27DB-BD31-4B8C-83A1-F6EECF244321}">
                <p14:modId xmlns:p14="http://schemas.microsoft.com/office/powerpoint/2010/main" val="4291988305"/>
              </p:ext>
            </p:extLst>
          </p:nvPr>
        </p:nvGraphicFramePr>
        <p:xfrm>
          <a:off x="1643571" y="869035"/>
          <a:ext cx="9264217" cy="53079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8" name="Diagram 7">
            <a:extLst>
              <a:ext uri="{FF2B5EF4-FFF2-40B4-BE49-F238E27FC236}">
                <a16:creationId xmlns:a16="http://schemas.microsoft.com/office/drawing/2014/main" id="{FD79637B-FBA2-FC21-24C9-95AB366E27D1}"/>
              </a:ext>
            </a:extLst>
          </p:cNvPr>
          <p:cNvGraphicFramePr>
            <a:graphicFrameLocks/>
          </p:cNvGraphicFramePr>
          <p:nvPr>
            <p:extLst>
              <p:ext uri="{D42A27DB-BD31-4B8C-83A1-F6EECF244321}">
                <p14:modId xmlns:p14="http://schemas.microsoft.com/office/powerpoint/2010/main" val="2104461927"/>
              </p:ext>
            </p:extLst>
          </p:nvPr>
        </p:nvGraphicFramePr>
        <p:xfrm>
          <a:off x="1240778" y="883429"/>
          <a:ext cx="9710443" cy="5167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Stavanger</a:t>
            </a:r>
          </a:p>
        </p:txBody>
      </p:sp>
      <p:graphicFrame>
        <p:nvGraphicFramePr>
          <p:cNvPr id="5" name="Tabell 4">
            <a:extLst>
              <a:ext uri="{FF2B5EF4-FFF2-40B4-BE49-F238E27FC236}">
                <a16:creationId xmlns:a16="http://schemas.microsoft.com/office/drawing/2014/main" id="{F0C8E74E-6AFF-5485-18A4-6A398E1937BE}"/>
              </a:ext>
            </a:extLst>
          </p:cNvPr>
          <p:cNvGraphicFramePr>
            <a:graphicFrameLocks noGrp="1"/>
          </p:cNvGraphicFramePr>
          <p:nvPr>
            <p:extLst>
              <p:ext uri="{D42A27DB-BD31-4B8C-83A1-F6EECF244321}">
                <p14:modId xmlns:p14="http://schemas.microsoft.com/office/powerpoint/2010/main" val="2854056899"/>
              </p:ext>
            </p:extLst>
          </p:nvPr>
        </p:nvGraphicFramePr>
        <p:xfrm>
          <a:off x="2077817" y="1341213"/>
          <a:ext cx="8036364" cy="4835754"/>
        </p:xfrm>
        <a:graphic>
          <a:graphicData uri="http://schemas.openxmlformats.org/drawingml/2006/table">
            <a:tbl>
              <a:tblPr/>
              <a:tblGrid>
                <a:gridCol w="1339394">
                  <a:extLst>
                    <a:ext uri="{9D8B030D-6E8A-4147-A177-3AD203B41FA5}">
                      <a16:colId xmlns:a16="http://schemas.microsoft.com/office/drawing/2014/main" val="371086637"/>
                    </a:ext>
                  </a:extLst>
                </a:gridCol>
                <a:gridCol w="1339394">
                  <a:extLst>
                    <a:ext uri="{9D8B030D-6E8A-4147-A177-3AD203B41FA5}">
                      <a16:colId xmlns:a16="http://schemas.microsoft.com/office/drawing/2014/main" val="559666965"/>
                    </a:ext>
                  </a:extLst>
                </a:gridCol>
                <a:gridCol w="1339394">
                  <a:extLst>
                    <a:ext uri="{9D8B030D-6E8A-4147-A177-3AD203B41FA5}">
                      <a16:colId xmlns:a16="http://schemas.microsoft.com/office/drawing/2014/main" val="1067760184"/>
                    </a:ext>
                  </a:extLst>
                </a:gridCol>
                <a:gridCol w="1339394">
                  <a:extLst>
                    <a:ext uri="{9D8B030D-6E8A-4147-A177-3AD203B41FA5}">
                      <a16:colId xmlns:a16="http://schemas.microsoft.com/office/drawing/2014/main" val="4122844198"/>
                    </a:ext>
                  </a:extLst>
                </a:gridCol>
                <a:gridCol w="1339394">
                  <a:extLst>
                    <a:ext uri="{9D8B030D-6E8A-4147-A177-3AD203B41FA5}">
                      <a16:colId xmlns:a16="http://schemas.microsoft.com/office/drawing/2014/main" val="842049820"/>
                    </a:ext>
                  </a:extLst>
                </a:gridCol>
                <a:gridCol w="1339394">
                  <a:extLst>
                    <a:ext uri="{9D8B030D-6E8A-4147-A177-3AD203B41FA5}">
                      <a16:colId xmlns:a16="http://schemas.microsoft.com/office/drawing/2014/main" val="1147711347"/>
                    </a:ext>
                  </a:extLst>
                </a:gridCol>
              </a:tblGrid>
              <a:tr h="1074612">
                <a:tc>
                  <a:txBody>
                    <a:bodyPr/>
                    <a:lstStyle/>
                    <a:p>
                      <a:pPr algn="ctr" fontAlgn="ctr"/>
                      <a:r>
                        <a:rPr lang="nb-NO" sz="700" b="1" i="0" u="none" strike="noStrike">
                          <a:solidFill>
                            <a:srgbClr val="000000"/>
                          </a:solidFill>
                          <a:effectLst/>
                          <a:latin typeface="Poppins" panose="00000500000000000000" pitchFamily="2" charset="0"/>
                        </a:rPr>
                        <a:t>År</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Estimert Maksimalt boliglån</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Median boligpris solgte boliger</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Rente nye boliglån</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Maksimal boligpris</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Estimert Kjøpekraft i boligmarkedet</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2635059"/>
                  </a:ext>
                </a:extLst>
              </a:tr>
              <a:tr h="179102">
                <a:tc>
                  <a:txBody>
                    <a:bodyPr/>
                    <a:lstStyle/>
                    <a:p>
                      <a:pPr algn="ctr" fontAlgn="b"/>
                      <a:r>
                        <a:rPr lang="nb-NO" sz="700" b="1" i="0" u="none" strike="noStrike">
                          <a:solidFill>
                            <a:srgbClr val="000000"/>
                          </a:solidFill>
                          <a:effectLst/>
                          <a:latin typeface="Poppins" panose="00000500000000000000" pitchFamily="2" charset="0"/>
                        </a:rPr>
                        <a:t>2003</a:t>
                      </a:r>
                    </a:p>
                  </a:txBody>
                  <a:tcPr marL="6992" marR="6992" marT="69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1425000</a:t>
                      </a:r>
                    </a:p>
                  </a:txBody>
                  <a:tcPr marL="6992" marR="6992" marT="69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1540000</a:t>
                      </a:r>
                    </a:p>
                  </a:txBody>
                  <a:tcPr marL="6992" marR="6992" marT="69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5,6</a:t>
                      </a:r>
                    </a:p>
                  </a:txBody>
                  <a:tcPr marL="6992" marR="6992" marT="69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1567500</a:t>
                      </a:r>
                    </a:p>
                  </a:txBody>
                  <a:tcPr marL="6992" marR="6992" marT="69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52,2 %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46111058"/>
                  </a:ext>
                </a:extLst>
              </a:tr>
              <a:tr h="179102">
                <a:tc>
                  <a:txBody>
                    <a:bodyPr/>
                    <a:lstStyle/>
                    <a:p>
                      <a:pPr algn="ctr" fontAlgn="b"/>
                      <a:r>
                        <a:rPr lang="nb-NO" sz="700" b="1" i="0" u="none" strike="noStrike">
                          <a:solidFill>
                            <a:srgbClr val="000000"/>
                          </a:solidFill>
                          <a:effectLst/>
                          <a:latin typeface="Poppins" panose="00000500000000000000" pitchFamily="2" charset="0"/>
                        </a:rPr>
                        <a:t>2004</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1600000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1650000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1760000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57,5 %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4289774119"/>
                  </a:ext>
                </a:extLst>
              </a:tr>
              <a:tr h="179102">
                <a:tc>
                  <a:txBody>
                    <a:bodyPr/>
                    <a:lstStyle/>
                    <a:p>
                      <a:pPr algn="ctr" fontAlgn="b"/>
                      <a:r>
                        <a:rPr lang="nb-NO" sz="700" b="1" i="0" u="none" strike="noStrike">
                          <a:solidFill>
                            <a:srgbClr val="000000"/>
                          </a:solidFill>
                          <a:effectLst/>
                          <a:latin typeface="Poppins" panose="00000500000000000000" pitchFamily="2" charset="0"/>
                        </a:rPr>
                        <a:t>2005</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1775000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dirty="0">
                          <a:solidFill>
                            <a:srgbClr val="000000"/>
                          </a:solidFill>
                          <a:effectLst/>
                          <a:latin typeface="Poppins" panose="00000500000000000000" pitchFamily="2" charset="0"/>
                        </a:rPr>
                        <a:t>1800000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192500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59,9 %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4236167650"/>
                  </a:ext>
                </a:extLst>
              </a:tr>
              <a:tr h="179102">
                <a:tc>
                  <a:txBody>
                    <a:bodyPr/>
                    <a:lstStyle/>
                    <a:p>
                      <a:pPr algn="ctr" fontAlgn="b"/>
                      <a:r>
                        <a:rPr lang="nb-NO" sz="700" b="1" i="0" u="none" strike="noStrike">
                          <a:solidFill>
                            <a:srgbClr val="000000"/>
                          </a:solidFill>
                          <a:effectLst/>
                          <a:latin typeface="Poppins" panose="00000500000000000000" pitchFamily="2" charset="0"/>
                        </a:rPr>
                        <a:t>2006</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1675000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2150000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1842500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33,8 %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3805915104"/>
                  </a:ext>
                </a:extLst>
              </a:tr>
              <a:tr h="179102">
                <a:tc>
                  <a:txBody>
                    <a:bodyPr/>
                    <a:lstStyle/>
                    <a:p>
                      <a:pPr algn="ctr" fontAlgn="b"/>
                      <a:r>
                        <a:rPr lang="nb-NO" sz="700" b="1" i="0" u="none" strike="noStrike">
                          <a:solidFill>
                            <a:srgbClr val="000000"/>
                          </a:solidFill>
                          <a:effectLst/>
                          <a:latin typeface="Poppins" panose="00000500000000000000" pitchFamily="2" charset="0"/>
                        </a:rPr>
                        <a:t>2007</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1825000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2393087</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4,8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2007500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31,4 %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2992698477"/>
                  </a:ext>
                </a:extLst>
              </a:tr>
              <a:tr h="179102">
                <a:tc>
                  <a:txBody>
                    <a:bodyPr/>
                    <a:lstStyle/>
                    <a:p>
                      <a:pPr algn="ctr" fontAlgn="b"/>
                      <a:r>
                        <a:rPr lang="nb-NO" sz="700" b="1" i="0" u="none" strike="noStrike">
                          <a:solidFill>
                            <a:srgbClr val="000000"/>
                          </a:solidFill>
                          <a:effectLst/>
                          <a:latin typeface="Poppins" panose="00000500000000000000" pitchFamily="2" charset="0"/>
                        </a:rPr>
                        <a:t>2008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1875000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2500000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6,2</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2062500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26,5 %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2542016789"/>
                  </a:ext>
                </a:extLst>
              </a:tr>
              <a:tr h="179102">
                <a:tc>
                  <a:txBody>
                    <a:bodyPr/>
                    <a:lstStyle/>
                    <a:p>
                      <a:pPr algn="ctr" fontAlgn="b"/>
                      <a:r>
                        <a:rPr lang="nb-NO" sz="700" b="1" i="0" u="none" strike="noStrike">
                          <a:solidFill>
                            <a:srgbClr val="000000"/>
                          </a:solidFill>
                          <a:effectLst/>
                          <a:latin typeface="Poppins" panose="00000500000000000000" pitchFamily="2" charset="0"/>
                        </a:rPr>
                        <a:t>2009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2075000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2515000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2282500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38,2 %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3293007865"/>
                  </a:ext>
                </a:extLst>
              </a:tr>
              <a:tr h="179102">
                <a:tc>
                  <a:txBody>
                    <a:bodyPr/>
                    <a:lstStyle/>
                    <a:p>
                      <a:pPr algn="ctr" fontAlgn="b"/>
                      <a:r>
                        <a:rPr lang="nb-NO" sz="700" b="1" i="0" u="none" strike="noStrike">
                          <a:solidFill>
                            <a:srgbClr val="000000"/>
                          </a:solidFill>
                          <a:effectLst/>
                          <a:latin typeface="Poppins" panose="00000500000000000000" pitchFamily="2" charset="0"/>
                        </a:rPr>
                        <a:t>2010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2175000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2775000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3,6</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2392500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32,0 %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1832063477"/>
                  </a:ext>
                </a:extLst>
              </a:tr>
              <a:tr h="179102">
                <a:tc>
                  <a:txBody>
                    <a:bodyPr/>
                    <a:lstStyle/>
                    <a:p>
                      <a:pPr algn="ctr" fontAlgn="b"/>
                      <a:r>
                        <a:rPr lang="nb-NO" sz="700" b="1" i="0" u="none" strike="noStrike">
                          <a:solidFill>
                            <a:srgbClr val="000000"/>
                          </a:solidFill>
                          <a:effectLst/>
                          <a:latin typeface="Poppins" panose="00000500000000000000" pitchFamily="2" charset="0"/>
                        </a:rPr>
                        <a:t>2011</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2225000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3050000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2447500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22,7 %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552754492"/>
                  </a:ext>
                </a:extLst>
              </a:tr>
              <a:tr h="179102">
                <a:tc>
                  <a:txBody>
                    <a:bodyPr/>
                    <a:lstStyle/>
                    <a:p>
                      <a:pPr algn="ctr" fontAlgn="b"/>
                      <a:r>
                        <a:rPr lang="nb-NO" sz="700" b="1" i="0" u="none" strike="noStrike">
                          <a:solidFill>
                            <a:srgbClr val="000000"/>
                          </a:solidFill>
                          <a:effectLst/>
                          <a:latin typeface="Poppins" panose="00000500000000000000" pitchFamily="2" charset="0"/>
                        </a:rPr>
                        <a:t>2012</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2300000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2645000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21,7 %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2666036268"/>
                  </a:ext>
                </a:extLst>
              </a:tr>
              <a:tr h="179102">
                <a:tc>
                  <a:txBody>
                    <a:bodyPr/>
                    <a:lstStyle/>
                    <a:p>
                      <a:pPr algn="ctr" fontAlgn="b"/>
                      <a:r>
                        <a:rPr lang="nb-NO" sz="700" b="1" i="0" u="none" strike="noStrike">
                          <a:solidFill>
                            <a:srgbClr val="000000"/>
                          </a:solidFill>
                          <a:effectLst/>
                          <a:latin typeface="Poppins" panose="00000500000000000000" pitchFamily="2" charset="0"/>
                        </a:rPr>
                        <a:t>2013</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2425000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3442303</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2788750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22,7 %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4084436286"/>
                  </a:ext>
                </a:extLst>
              </a:tr>
              <a:tr h="179102">
                <a:tc>
                  <a:txBody>
                    <a:bodyPr/>
                    <a:lstStyle/>
                    <a:p>
                      <a:pPr algn="ctr" fontAlgn="b"/>
                      <a:r>
                        <a:rPr lang="nb-NO" sz="700" b="1" i="0" u="none" strike="noStrike">
                          <a:solidFill>
                            <a:srgbClr val="000000"/>
                          </a:solidFill>
                          <a:effectLst/>
                          <a:latin typeface="Poppins" panose="00000500000000000000" pitchFamily="2" charset="0"/>
                        </a:rPr>
                        <a:t>2014</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2375000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3300000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2731250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25,8 %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498716789"/>
                  </a:ext>
                </a:extLst>
              </a:tr>
              <a:tr h="179102">
                <a:tc>
                  <a:txBody>
                    <a:bodyPr/>
                    <a:lstStyle/>
                    <a:p>
                      <a:pPr algn="ctr" fontAlgn="b"/>
                      <a:r>
                        <a:rPr lang="nb-NO" sz="700" b="1" i="0" u="none" strike="noStrike">
                          <a:solidFill>
                            <a:srgbClr val="000000"/>
                          </a:solidFill>
                          <a:effectLst/>
                          <a:latin typeface="Poppins" panose="00000500000000000000" pitchFamily="2" charset="0"/>
                        </a:rPr>
                        <a:t>2015</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2500000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3250000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2875000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35,6 %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2780881630"/>
                  </a:ext>
                </a:extLst>
              </a:tr>
              <a:tr h="179102">
                <a:tc>
                  <a:txBody>
                    <a:bodyPr/>
                    <a:lstStyle/>
                    <a:p>
                      <a:pPr algn="ctr" fontAlgn="b"/>
                      <a:r>
                        <a:rPr lang="nb-NO" sz="700" b="1" i="0" u="none" strike="noStrike">
                          <a:solidFill>
                            <a:srgbClr val="000000"/>
                          </a:solidFill>
                          <a:effectLst/>
                          <a:latin typeface="Poppins" panose="00000500000000000000" pitchFamily="2" charset="0"/>
                        </a:rPr>
                        <a:t>2016</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2400000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3050000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2,4</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2760000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38,9 %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745819715"/>
                  </a:ext>
                </a:extLst>
              </a:tr>
              <a:tr h="179102">
                <a:tc>
                  <a:txBody>
                    <a:bodyPr/>
                    <a:lstStyle/>
                    <a:p>
                      <a:pPr algn="ctr" fontAlgn="b"/>
                      <a:r>
                        <a:rPr lang="nb-NO" sz="700" b="1" i="0" u="none" strike="noStrike">
                          <a:solidFill>
                            <a:srgbClr val="000000"/>
                          </a:solidFill>
                          <a:effectLst/>
                          <a:latin typeface="Poppins" panose="00000500000000000000" pitchFamily="2" charset="0"/>
                        </a:rPr>
                        <a:t>2017</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2036989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2,5</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2342537</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17,3 %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4029636537"/>
                  </a:ext>
                </a:extLst>
              </a:tr>
              <a:tr h="179102">
                <a:tc>
                  <a:txBody>
                    <a:bodyPr/>
                    <a:lstStyle/>
                    <a:p>
                      <a:pPr algn="ctr" fontAlgn="b"/>
                      <a:r>
                        <a:rPr lang="nb-NO" sz="700" b="1" i="0" u="none" strike="noStrike">
                          <a:solidFill>
                            <a:srgbClr val="000000"/>
                          </a:solidFill>
                          <a:effectLst/>
                          <a:latin typeface="Poppins" panose="00000500000000000000" pitchFamily="2" charset="0"/>
                        </a:rPr>
                        <a:t>2018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2089277</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3218529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2,5</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2402669</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20,8 %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2301642219"/>
                  </a:ext>
                </a:extLst>
              </a:tr>
              <a:tr h="179102">
                <a:tc>
                  <a:txBody>
                    <a:bodyPr/>
                    <a:lstStyle/>
                    <a:p>
                      <a:pPr algn="ctr" fontAlgn="b"/>
                      <a:r>
                        <a:rPr lang="nb-NO" sz="700" b="1" i="0" u="none" strike="noStrike">
                          <a:solidFill>
                            <a:srgbClr val="000000"/>
                          </a:solidFill>
                          <a:effectLst/>
                          <a:latin typeface="Poppins" panose="00000500000000000000" pitchFamily="2" charset="0"/>
                        </a:rPr>
                        <a:t>2019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2157879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3211537</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2,7</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2481561</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22,9 %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624595830"/>
                  </a:ext>
                </a:extLst>
              </a:tr>
              <a:tr h="179102">
                <a:tc>
                  <a:txBody>
                    <a:bodyPr/>
                    <a:lstStyle/>
                    <a:p>
                      <a:pPr algn="ctr" fontAlgn="ctr"/>
                      <a:r>
                        <a:rPr lang="nb-NO" sz="700" b="1" i="0" u="none" strike="noStrike">
                          <a:solidFill>
                            <a:srgbClr val="000000"/>
                          </a:solidFill>
                          <a:effectLst/>
                          <a:latin typeface="Poppins" panose="00000500000000000000" pitchFamily="2" charset="0"/>
                        </a:rPr>
                        <a:t>2020</a:t>
                      </a:r>
                    </a:p>
                  </a:txBody>
                  <a:tcPr marL="6992" marR="6992" marT="6992" marB="0" anchor="ctr">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2212063</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3233012</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2,1</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2543873</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24,4 %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54716978"/>
                  </a:ext>
                </a:extLst>
              </a:tr>
              <a:tr h="179102">
                <a:tc>
                  <a:txBody>
                    <a:bodyPr/>
                    <a:lstStyle/>
                    <a:p>
                      <a:pPr algn="ctr" fontAlgn="ctr"/>
                      <a:r>
                        <a:rPr lang="nb-NO" sz="700" b="1" i="0" u="none" strike="noStrike">
                          <a:solidFill>
                            <a:srgbClr val="000000"/>
                          </a:solidFill>
                          <a:effectLst/>
                          <a:latin typeface="Poppins" panose="00000500000000000000" pitchFamily="2" charset="0"/>
                        </a:rPr>
                        <a:t>2021</a:t>
                      </a:r>
                    </a:p>
                  </a:txBody>
                  <a:tcPr marL="6992" marR="6992" marT="6992" marB="0" anchor="ctr">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2374270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3450000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1,8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2730410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25,6 %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1484564244"/>
                  </a:ext>
                </a:extLst>
              </a:tr>
              <a:tr h="179102">
                <a:tc>
                  <a:txBody>
                    <a:bodyPr/>
                    <a:lstStyle/>
                    <a:p>
                      <a:pPr algn="ctr" fontAlgn="ctr"/>
                      <a:r>
                        <a:rPr lang="nb-NO" sz="700" b="1" i="0" u="none" strike="noStrike">
                          <a:solidFill>
                            <a:srgbClr val="000000"/>
                          </a:solidFill>
                          <a:effectLst/>
                          <a:latin typeface="Poppins" panose="00000500000000000000" pitchFamily="2" charset="0"/>
                        </a:rPr>
                        <a:t>2022</a:t>
                      </a:r>
                    </a:p>
                  </a:txBody>
                  <a:tcPr marL="6992" marR="6992" marT="6992" marB="0" anchor="ctr">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2432864</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3650000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2797794</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a:solidFill>
                            <a:srgbClr val="000000"/>
                          </a:solidFill>
                          <a:effectLst/>
                          <a:latin typeface="Poppins" panose="00000500000000000000" pitchFamily="2" charset="0"/>
                        </a:rPr>
                        <a:t>21,7 %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464905068"/>
                  </a:ext>
                </a:extLst>
              </a:tr>
              <a:tr h="179102">
                <a:tc>
                  <a:txBody>
                    <a:bodyPr/>
                    <a:lstStyle/>
                    <a:p>
                      <a:pPr algn="ctr" fontAlgn="ctr"/>
                      <a:r>
                        <a:rPr lang="nb-NO" sz="700" b="1" i="0" u="none" strike="noStrike">
                          <a:solidFill>
                            <a:srgbClr val="000000"/>
                          </a:solidFill>
                          <a:effectLst/>
                          <a:latin typeface="Poppins" panose="00000500000000000000" pitchFamily="2" charset="0"/>
                        </a:rPr>
                        <a:t>2023</a:t>
                      </a:r>
                    </a:p>
                  </a:txBody>
                  <a:tcPr marL="6992" marR="6992" marT="6992" marB="0" anchor="ctr">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2500000</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dirty="0">
                          <a:solidFill>
                            <a:srgbClr val="000000"/>
                          </a:solidFill>
                          <a:effectLst/>
                          <a:latin typeface="Poppins" panose="00000500000000000000" pitchFamily="2" charset="0"/>
                        </a:rPr>
                        <a:t>3887728</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4,9</a:t>
                      </a:r>
                    </a:p>
                  </a:txBody>
                  <a:tcPr marL="6992" marR="6992" marT="6992" marB="0" anchor="b">
                    <a:lnL>
                      <a:noFill/>
                    </a:lnL>
                    <a:lnR>
                      <a:noFill/>
                    </a:lnR>
                    <a:lnT>
                      <a:noFill/>
                    </a:lnT>
                    <a:lnB>
                      <a:noFill/>
                    </a:lnB>
                    <a:solidFill>
                      <a:srgbClr val="FFFFFF"/>
                    </a:solidFill>
                  </a:tcPr>
                </a:tc>
                <a:tc>
                  <a:txBody>
                    <a:bodyPr/>
                    <a:lstStyle/>
                    <a:p>
                      <a:pPr algn="ctr" fontAlgn="b"/>
                      <a:r>
                        <a:rPr lang="nb-NO" sz="700" b="0" i="0" u="none" strike="noStrike">
                          <a:solidFill>
                            <a:srgbClr val="000000"/>
                          </a:solidFill>
                          <a:effectLst/>
                          <a:latin typeface="Poppins" panose="00000500000000000000" pitchFamily="2" charset="0"/>
                        </a:rPr>
                        <a:t>2875000</a:t>
                      </a:r>
                    </a:p>
                  </a:txBody>
                  <a:tcPr marL="6992" marR="6992" marT="6992" marB="0" anchor="b">
                    <a:lnL>
                      <a:noFill/>
                    </a:lnL>
                    <a:lnR>
                      <a:noFill/>
                    </a:lnR>
                    <a:lnT>
                      <a:noFill/>
                    </a:lnT>
                    <a:lnB>
                      <a:noFill/>
                    </a:lnB>
                    <a:solidFill>
                      <a:srgbClr val="FFFFFF"/>
                    </a:solidFill>
                  </a:tcPr>
                </a:tc>
                <a:tc>
                  <a:txBody>
                    <a:bodyPr/>
                    <a:lstStyle/>
                    <a:p>
                      <a:pPr algn="ctr" fontAlgn="ctr"/>
                      <a:r>
                        <a:rPr lang="nb-NO" sz="700" b="0" i="0" u="none" strike="noStrike" dirty="0">
                          <a:solidFill>
                            <a:srgbClr val="000000"/>
                          </a:solidFill>
                          <a:effectLst/>
                          <a:latin typeface="Poppins" panose="00000500000000000000" pitchFamily="2" charset="0"/>
                        </a:rPr>
                        <a:t>19,2 %</a:t>
                      </a:r>
                    </a:p>
                  </a:txBody>
                  <a:tcPr marL="6992" marR="6992" marT="6992" marB="0" anchor="ctr">
                    <a:lnL>
                      <a:noFill/>
                    </a:lnL>
                    <a:lnR>
                      <a:noFill/>
                    </a:lnR>
                    <a:lnT>
                      <a:noFill/>
                    </a:lnT>
                    <a:lnB>
                      <a:noFill/>
                    </a:lnB>
                    <a:solidFill>
                      <a:srgbClr val="FFFFFF"/>
                    </a:solidFill>
                  </a:tcPr>
                </a:tc>
                <a:extLst>
                  <a:ext uri="{0D108BD9-81ED-4DB2-BD59-A6C34878D82A}">
                    <a16:rowId xmlns:a16="http://schemas.microsoft.com/office/drawing/2014/main" val="2393754006"/>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5320D96-F865-DEFF-45C1-261A3CCD78E4}"/>
              </a:ext>
            </a:extLst>
          </p:cNvPr>
          <p:cNvPicPr>
            <a:picLocks noChangeAspect="1"/>
          </p:cNvPicPr>
          <p:nvPr/>
        </p:nvPicPr>
        <p:blipFill>
          <a:blip r:embed="rId2"/>
          <a:stretch>
            <a:fillRect/>
          </a:stretch>
        </p:blipFill>
        <p:spPr>
          <a:xfrm>
            <a:off x="3209544" y="891403"/>
            <a:ext cx="6318504" cy="5273284"/>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Stavanger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Stavanger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1D7540B8-022B-2930-5815-7DFCB2800E7F}"/>
              </a:ext>
            </a:extLst>
          </p:cNvPr>
          <p:cNvPicPr>
            <a:picLocks noChangeAspect="1"/>
          </p:cNvPicPr>
          <p:nvPr/>
        </p:nvPicPr>
        <p:blipFill>
          <a:blip r:embed="rId3"/>
          <a:stretch>
            <a:fillRect/>
          </a:stretch>
        </p:blipFill>
        <p:spPr>
          <a:xfrm>
            <a:off x="797382" y="4358897"/>
            <a:ext cx="1432208" cy="179026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41FB04F2-D352-E4F9-53E9-BB3E7DE49797}"/>
              </a:ext>
            </a:extLst>
          </p:cNvPr>
          <p:cNvPicPr>
            <a:picLocks noChangeAspect="1"/>
          </p:cNvPicPr>
          <p:nvPr/>
        </p:nvPicPr>
        <p:blipFill>
          <a:blip r:embed="rId2"/>
          <a:stretch>
            <a:fillRect/>
          </a:stretch>
        </p:blipFill>
        <p:spPr>
          <a:xfrm>
            <a:off x="3246120" y="895292"/>
            <a:ext cx="6455898" cy="528167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Stavanger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Stavanger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9CAF26B8-0149-CA42-1535-B79255D80D1B}"/>
              </a:ext>
            </a:extLst>
          </p:cNvPr>
          <p:cNvPicPr>
            <a:picLocks noChangeAspect="1"/>
          </p:cNvPicPr>
          <p:nvPr/>
        </p:nvPicPr>
        <p:blipFill>
          <a:blip r:embed="rId3"/>
          <a:stretch>
            <a:fillRect/>
          </a:stretch>
        </p:blipFill>
        <p:spPr>
          <a:xfrm>
            <a:off x="626531" y="4244011"/>
            <a:ext cx="1459265" cy="1932953"/>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c91cd569-f003-4182-8cab-9b1d9e10ae68"/>
    <ds:schemaRef ds:uri="http://schemas.microsoft.com/office/infopath/2007/PartnerControls"/>
    <ds:schemaRef ds:uri="http://www.w3.org/XML/1998/namespace"/>
    <ds:schemaRef ds:uri="http://purl.org/dc/dcmitype/"/>
    <ds:schemaRef ds:uri="ad39eb54-42f0-435d-bacf-ac1860a6e9c1"/>
    <ds:schemaRef ds:uri="http://purl.org/dc/terms/"/>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2EB9C526-1047-4649-857F-419900422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24</TotalTime>
  <Words>1426</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5</cp:revision>
  <dcterms:created xsi:type="dcterms:W3CDTF">2022-09-27T09:37:52Z</dcterms:created>
  <dcterms:modified xsi:type="dcterms:W3CDTF">2024-02-13T17:29:53Z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