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511E4-F32C-42BB-A0C2-B1E40341FE65}" v="24" dt="2024-02-01T15:15:53.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B3" userId="1b305578-85f8-4112-9ae3-c609b5163d93" providerId="ADAL" clId="{D3BD9914-766F-4B69-9FEA-9B226D86F231}"/>
    <pc:docChg chg="custSel modSld">
      <pc:chgData name="ENB3" userId="1b305578-85f8-4112-9ae3-c609b5163d93" providerId="ADAL" clId="{D3BD9914-766F-4B69-9FEA-9B226D86F231}" dt="2022-09-28T15:07:35.475" v="314"/>
      <pc:docMkLst>
        <pc:docMk/>
      </pc:docMkLst>
      <pc:sldChg chg="modSp mod">
        <pc:chgData name="ENB3" userId="1b305578-85f8-4112-9ae3-c609b5163d93" providerId="ADAL" clId="{D3BD9914-766F-4B69-9FEA-9B226D86F231}" dt="2022-09-28T14:42:22.771" v="10" actId="20577"/>
        <pc:sldMkLst>
          <pc:docMk/>
          <pc:sldMk cId="2921733838" sldId="256"/>
        </pc:sldMkLst>
        <pc:spChg chg="mod">
          <ac:chgData name="ENB3" userId="1b305578-85f8-4112-9ae3-c609b5163d93" providerId="ADAL" clId="{D3BD9914-766F-4B69-9FEA-9B226D86F231}" dt="2022-09-28T14:42:22.771" v="10" actId="20577"/>
          <ac:spMkLst>
            <pc:docMk/>
            <pc:sldMk cId="2921733838" sldId="256"/>
            <ac:spMk id="10" creationId="{B69A85C2-560C-48D5-B2E2-E0F8F842FD36}"/>
          </ac:spMkLst>
        </pc:spChg>
      </pc:sldChg>
      <pc:sldChg chg="modSp mod">
        <pc:chgData name="ENB3" userId="1b305578-85f8-4112-9ae3-c609b5163d93" providerId="ADAL" clId="{D3BD9914-766F-4B69-9FEA-9B226D86F231}" dt="2022-09-28T14:49:18.330" v="98" actId="20577"/>
        <pc:sldMkLst>
          <pc:docMk/>
          <pc:sldMk cId="2266341024" sldId="258"/>
        </pc:sldMkLst>
        <pc:spChg chg="mod">
          <ac:chgData name="ENB3" userId="1b305578-85f8-4112-9ae3-c609b5163d93" providerId="ADAL" clId="{D3BD9914-766F-4B69-9FEA-9B226D86F231}" dt="2022-09-28T14:46:11.990" v="21" actId="20577"/>
          <ac:spMkLst>
            <pc:docMk/>
            <pc:sldMk cId="2266341024" sldId="258"/>
            <ac:spMk id="5" creationId="{DCB85E03-0B2F-42F1-9007-A95BF715A50A}"/>
          </ac:spMkLst>
        </pc:spChg>
        <pc:spChg chg="mod">
          <ac:chgData name="ENB3" userId="1b305578-85f8-4112-9ae3-c609b5163d93" providerId="ADAL" clId="{D3BD9914-766F-4B69-9FEA-9B226D86F231}" dt="2022-09-28T14:46:48.231" v="53" actId="13926"/>
          <ac:spMkLst>
            <pc:docMk/>
            <pc:sldMk cId="2266341024" sldId="258"/>
            <ac:spMk id="7" creationId="{A520775E-5075-45E6-A50A-04E4D42EAF3E}"/>
          </ac:spMkLst>
        </pc:spChg>
        <pc:spChg chg="mod">
          <ac:chgData name="ENB3" userId="1b305578-85f8-4112-9ae3-c609b5163d93" providerId="ADAL" clId="{D3BD9914-766F-4B69-9FEA-9B226D86F231}" dt="2022-09-28T14:48:25.940" v="67" actId="13926"/>
          <ac:spMkLst>
            <pc:docMk/>
            <pc:sldMk cId="2266341024" sldId="258"/>
            <ac:spMk id="8" creationId="{E5A98933-AC8C-4903-A2E5-17FCC5FBBC66}"/>
          </ac:spMkLst>
        </pc:spChg>
        <pc:spChg chg="mod">
          <ac:chgData name="ENB3" userId="1b305578-85f8-4112-9ae3-c609b5163d93" providerId="ADAL" clId="{D3BD9914-766F-4B69-9FEA-9B226D86F231}" dt="2022-09-28T14:46:48.231" v="53" actId="13926"/>
          <ac:spMkLst>
            <pc:docMk/>
            <pc:sldMk cId="2266341024" sldId="258"/>
            <ac:spMk id="9" creationId="{29E4AEA2-D6D7-44B7-8DEF-EB1A3917D576}"/>
          </ac:spMkLst>
        </pc:spChg>
        <pc:spChg chg="mod">
          <ac:chgData name="ENB3" userId="1b305578-85f8-4112-9ae3-c609b5163d93" providerId="ADAL" clId="{D3BD9914-766F-4B69-9FEA-9B226D86F231}" dt="2022-09-28T14:49:18.330" v="98" actId="20577"/>
          <ac:spMkLst>
            <pc:docMk/>
            <pc:sldMk cId="2266341024" sldId="258"/>
            <ac:spMk id="10" creationId="{2E9EBEB7-19CF-4E7A-9B6C-502E35EDACCE}"/>
          </ac:spMkLst>
        </pc:spChg>
        <pc:spChg chg="mod">
          <ac:chgData name="ENB3" userId="1b305578-85f8-4112-9ae3-c609b5163d93" providerId="ADAL" clId="{D3BD9914-766F-4B69-9FEA-9B226D86F231}" dt="2022-09-28T14:46:48.231" v="53" actId="13926"/>
          <ac:spMkLst>
            <pc:docMk/>
            <pc:sldMk cId="2266341024" sldId="258"/>
            <ac:spMk id="11" creationId="{37771598-A4AC-4670-8AF9-BD1A9A0B5FD6}"/>
          </ac:spMkLst>
        </pc:spChg>
        <pc:spChg chg="mod">
          <ac:chgData name="ENB3" userId="1b305578-85f8-4112-9ae3-c609b5163d93" providerId="ADAL" clId="{D3BD9914-766F-4B69-9FEA-9B226D86F231}" dt="2022-09-28T14:46:48.231" v="53" actId="13926"/>
          <ac:spMkLst>
            <pc:docMk/>
            <pc:sldMk cId="2266341024" sldId="258"/>
            <ac:spMk id="13" creationId="{7D9B9CA2-038E-484E-8A1A-D9FA8F874461}"/>
          </ac:spMkLst>
        </pc:spChg>
        <pc:spChg chg="mod">
          <ac:chgData name="ENB3" userId="1b305578-85f8-4112-9ae3-c609b5163d93" providerId="ADAL" clId="{D3BD9914-766F-4B69-9FEA-9B226D86F231}" dt="2022-09-28T14:46:48.231" v="53" actId="13926"/>
          <ac:spMkLst>
            <pc:docMk/>
            <pc:sldMk cId="2266341024" sldId="258"/>
            <ac:spMk id="15" creationId="{74CEA7D0-9A41-43C0-8F69-F80152925B55}"/>
          </ac:spMkLst>
        </pc:spChg>
        <pc:spChg chg="mod">
          <ac:chgData name="ENB3" userId="1b305578-85f8-4112-9ae3-c609b5163d93" providerId="ADAL" clId="{D3BD9914-766F-4B69-9FEA-9B226D86F231}" dt="2022-09-28T14:46:48.231" v="53" actId="13926"/>
          <ac:spMkLst>
            <pc:docMk/>
            <pc:sldMk cId="2266341024" sldId="258"/>
            <ac:spMk id="17" creationId="{831E5632-021A-47A4-AAE9-1B3C9EB9837E}"/>
          </ac:spMkLst>
        </pc:spChg>
      </pc:sldChg>
      <pc:sldChg chg="modSp mod">
        <pc:chgData name="ENB3" userId="1b305578-85f8-4112-9ae3-c609b5163d93" providerId="ADAL" clId="{D3BD9914-766F-4B69-9FEA-9B226D86F231}" dt="2022-09-28T14:49:27.119" v="109" actId="20577"/>
        <pc:sldMkLst>
          <pc:docMk/>
          <pc:sldMk cId="896002109" sldId="259"/>
        </pc:sldMkLst>
        <pc:spChg chg="mod">
          <ac:chgData name="ENB3" userId="1b305578-85f8-4112-9ae3-c609b5163d93" providerId="ADAL" clId="{D3BD9914-766F-4B69-9FEA-9B226D86F231}" dt="2022-09-28T14:49:27.119" v="109" actId="20577"/>
          <ac:spMkLst>
            <pc:docMk/>
            <pc:sldMk cId="896002109" sldId="259"/>
            <ac:spMk id="3" creationId="{43909665-C217-4DB2-97FB-7DC8B46D243A}"/>
          </ac:spMkLst>
        </pc:spChg>
      </pc:sldChg>
      <pc:sldChg chg="addSp delSp modSp mod">
        <pc:chgData name="ENB3" userId="1b305578-85f8-4112-9ae3-c609b5163d93" providerId="ADAL" clId="{D3BD9914-766F-4B69-9FEA-9B226D86F231}" dt="2022-09-28T14:50:52.127" v="147" actId="1076"/>
        <pc:sldMkLst>
          <pc:docMk/>
          <pc:sldMk cId="3970472295" sldId="260"/>
        </pc:sldMkLst>
        <pc:spChg chg="mod">
          <ac:chgData name="ENB3" userId="1b305578-85f8-4112-9ae3-c609b5163d93" providerId="ADAL" clId="{D3BD9914-766F-4B69-9FEA-9B226D86F231}" dt="2022-09-28T14:49:54.808" v="131" actId="20577"/>
          <ac:spMkLst>
            <pc:docMk/>
            <pc:sldMk cId="3970472295" sldId="260"/>
            <ac:spMk id="3" creationId="{B866CE4E-6058-4C29-BFC5-5B4F79318F87}"/>
          </ac:spMkLst>
        </pc:spChg>
        <pc:spChg chg="mod">
          <ac:chgData name="ENB3" userId="1b305578-85f8-4112-9ae3-c609b5163d93" providerId="ADAL" clId="{D3BD9914-766F-4B69-9FEA-9B226D86F231}" dt="2022-09-28T14:49:36.062" v="120" actId="20577"/>
          <ac:spMkLst>
            <pc:docMk/>
            <pc:sldMk cId="3970472295" sldId="260"/>
            <ac:spMk id="4" creationId="{08AB9232-4863-462B-955D-4E84A7303FF7}"/>
          </ac:spMkLst>
        </pc:spChg>
        <pc:picChg chg="add del mod">
          <ac:chgData name="ENB3" userId="1b305578-85f8-4112-9ae3-c609b5163d93" providerId="ADAL" clId="{D3BD9914-766F-4B69-9FEA-9B226D86F231}" dt="2022-09-28T14:49:59.907" v="133" actId="478"/>
          <ac:picMkLst>
            <pc:docMk/>
            <pc:sldMk cId="3970472295" sldId="260"/>
            <ac:picMk id="6" creationId="{728FCEFF-C6C5-DCD6-AB81-EFB3DEE30CC0}"/>
          </ac:picMkLst>
        </pc:picChg>
        <pc:picChg chg="add mod ord">
          <ac:chgData name="ENB3" userId="1b305578-85f8-4112-9ae3-c609b5163d93" providerId="ADAL" clId="{D3BD9914-766F-4B69-9FEA-9B226D86F231}" dt="2022-09-28T14:50:28.625" v="142" actId="1035"/>
          <ac:picMkLst>
            <pc:docMk/>
            <pc:sldMk cId="3970472295" sldId="260"/>
            <ac:picMk id="7" creationId="{3E64D7AF-F8CC-BBE4-D9A7-18BCB79F0C19}"/>
          </ac:picMkLst>
        </pc:picChg>
        <pc:picChg chg="add mod">
          <ac:chgData name="ENB3" userId="1b305578-85f8-4112-9ae3-c609b5163d93" providerId="ADAL" clId="{D3BD9914-766F-4B69-9FEA-9B226D86F231}" dt="2022-09-28T14:50:52.127" v="147" actId="1076"/>
          <ac:picMkLst>
            <pc:docMk/>
            <pc:sldMk cId="3970472295" sldId="260"/>
            <ac:picMk id="8" creationId="{BC2666E4-877D-E731-662D-6E9048C4A3E4}"/>
          </ac:picMkLst>
        </pc:picChg>
      </pc:sldChg>
      <pc:sldChg chg="addSp modSp mod">
        <pc:chgData name="ENB3" userId="1b305578-85f8-4112-9ae3-c609b5163d93" providerId="ADAL" clId="{D3BD9914-766F-4B69-9FEA-9B226D86F231}" dt="2022-09-28T14:52:16.105" v="184" actId="14100"/>
        <pc:sldMkLst>
          <pc:docMk/>
          <pc:sldMk cId="4227913639" sldId="261"/>
        </pc:sldMkLst>
        <pc:spChg chg="mod">
          <ac:chgData name="ENB3" userId="1b305578-85f8-4112-9ae3-c609b5163d93" providerId="ADAL" clId="{D3BD9914-766F-4B69-9FEA-9B226D86F231}" dt="2022-09-28T14:51:09.426" v="169" actId="20577"/>
          <ac:spMkLst>
            <pc:docMk/>
            <pc:sldMk cId="4227913639" sldId="261"/>
            <ac:spMk id="3" creationId="{6492862D-89D0-469B-9B7F-A96A7E7667E2}"/>
          </ac:spMkLst>
        </pc:spChg>
        <pc:spChg chg="mod">
          <ac:chgData name="ENB3" userId="1b305578-85f8-4112-9ae3-c609b5163d93" providerId="ADAL" clId="{D3BD9914-766F-4B69-9FEA-9B226D86F231}" dt="2022-09-28T14:51:03.415" v="158" actId="20577"/>
          <ac:spMkLst>
            <pc:docMk/>
            <pc:sldMk cId="4227913639" sldId="261"/>
            <ac:spMk id="4" creationId="{DCD4FF8B-8E6F-4257-96B2-BCCDA6A41A74}"/>
          </ac:spMkLst>
        </pc:spChg>
        <pc:picChg chg="add mod ord">
          <ac:chgData name="ENB3" userId="1b305578-85f8-4112-9ae3-c609b5163d93" providerId="ADAL" clId="{D3BD9914-766F-4B69-9FEA-9B226D86F231}" dt="2022-09-28T14:51:46.236" v="180" actId="1035"/>
          <ac:picMkLst>
            <pc:docMk/>
            <pc:sldMk cId="4227913639" sldId="261"/>
            <ac:picMk id="6" creationId="{1D768E2C-ADF5-1F92-38BA-31596238FE57}"/>
          </ac:picMkLst>
        </pc:picChg>
        <pc:picChg chg="add mod">
          <ac:chgData name="ENB3" userId="1b305578-85f8-4112-9ae3-c609b5163d93" providerId="ADAL" clId="{D3BD9914-766F-4B69-9FEA-9B226D86F231}" dt="2022-09-28T14:52:16.105" v="184" actId="14100"/>
          <ac:picMkLst>
            <pc:docMk/>
            <pc:sldMk cId="4227913639" sldId="261"/>
            <ac:picMk id="7" creationId="{C949766E-AA1E-F259-A7BB-A3BEB8CA5245}"/>
          </ac:picMkLst>
        </pc:picChg>
      </pc:sldChg>
      <pc:sldChg chg="addSp modSp mod">
        <pc:chgData name="ENB3" userId="1b305578-85f8-4112-9ae3-c609b5163d93" providerId="ADAL" clId="{D3BD9914-766F-4B69-9FEA-9B226D86F231}" dt="2022-09-28T15:03:59.683" v="259"/>
        <pc:sldMkLst>
          <pc:docMk/>
          <pc:sldMk cId="3231943566" sldId="262"/>
        </pc:sldMkLst>
        <pc:spChg chg="mod">
          <ac:chgData name="ENB3" userId="1b305578-85f8-4112-9ae3-c609b5163d93" providerId="ADAL" clId="{D3BD9914-766F-4B69-9FEA-9B226D86F231}" dt="2022-09-28T14:52:33.331" v="206" actId="20577"/>
          <ac:spMkLst>
            <pc:docMk/>
            <pc:sldMk cId="3231943566" sldId="262"/>
            <ac:spMk id="3" creationId="{A2B64911-99D7-4000-862B-A9755BD58BEE}"/>
          </ac:spMkLst>
        </pc:spChg>
        <pc:spChg chg="mod">
          <ac:chgData name="ENB3" userId="1b305578-85f8-4112-9ae3-c609b5163d93" providerId="ADAL" clId="{D3BD9914-766F-4B69-9FEA-9B226D86F231}" dt="2022-09-28T14:52:27.309" v="195" actId="20577"/>
          <ac:spMkLst>
            <pc:docMk/>
            <pc:sldMk cId="3231943566" sldId="262"/>
            <ac:spMk id="4" creationId="{E3A00041-9F7B-4C31-B4C3-014FF513433D}"/>
          </ac:spMkLst>
        </pc:spChg>
        <pc:graphicFrameChg chg="add mod">
          <ac:chgData name="ENB3" userId="1b305578-85f8-4112-9ae3-c609b5163d93" providerId="ADAL" clId="{D3BD9914-766F-4B69-9FEA-9B226D86F231}" dt="2022-09-28T15:03:59.683" v="259"/>
          <ac:graphicFrameMkLst>
            <pc:docMk/>
            <pc:sldMk cId="3231943566" sldId="262"/>
            <ac:graphicFrameMk id="7" creationId="{00691BC4-E226-429E-B1C8-165FEDDB9BDC}"/>
          </ac:graphicFrameMkLst>
        </pc:graphicFrameChg>
        <pc:picChg chg="add mod ord modCrop">
          <ac:chgData name="ENB3" userId="1b305578-85f8-4112-9ae3-c609b5163d93" providerId="ADAL" clId="{D3BD9914-766F-4B69-9FEA-9B226D86F231}" dt="2022-09-28T14:58:18.814" v="240" actId="1076"/>
          <ac:picMkLst>
            <pc:docMk/>
            <pc:sldMk cId="3231943566" sldId="262"/>
            <ac:picMk id="6" creationId="{3439E98F-0EA9-331E-A798-76D3F748E6BF}"/>
          </ac:picMkLst>
        </pc:picChg>
      </pc:sldChg>
      <pc:sldChg chg="addSp modSp mod">
        <pc:chgData name="ENB3" userId="1b305578-85f8-4112-9ae3-c609b5163d93" providerId="ADAL" clId="{D3BD9914-766F-4B69-9FEA-9B226D86F231}" dt="2022-09-28T15:05:33.632" v="267"/>
        <pc:sldMkLst>
          <pc:docMk/>
          <pc:sldMk cId="1774366261" sldId="263"/>
        </pc:sldMkLst>
        <pc:spChg chg="mod">
          <ac:chgData name="ENB3" userId="1b305578-85f8-4112-9ae3-c609b5163d93" providerId="ADAL" clId="{D3BD9914-766F-4B69-9FEA-9B226D86F231}" dt="2022-09-28T14:52:45.994" v="228" actId="20577"/>
          <ac:spMkLst>
            <pc:docMk/>
            <pc:sldMk cId="1774366261" sldId="263"/>
            <ac:spMk id="3" creationId="{323EC9A4-C2EE-47DD-98D9-FB2B5579D56F}"/>
          </ac:spMkLst>
        </pc:spChg>
        <pc:spChg chg="mod">
          <ac:chgData name="ENB3" userId="1b305578-85f8-4112-9ae3-c609b5163d93" providerId="ADAL" clId="{D3BD9914-766F-4B69-9FEA-9B226D86F231}" dt="2022-09-28T14:52:40.177" v="217" actId="20577"/>
          <ac:spMkLst>
            <pc:docMk/>
            <pc:sldMk cId="1774366261" sldId="263"/>
            <ac:spMk id="4" creationId="{20706897-990D-4782-B6D1-23876FEFD5AF}"/>
          </ac:spMkLst>
        </pc:spChg>
        <pc:graphicFrameChg chg="add mod">
          <ac:chgData name="ENB3" userId="1b305578-85f8-4112-9ae3-c609b5163d93" providerId="ADAL" clId="{D3BD9914-766F-4B69-9FEA-9B226D86F231}" dt="2022-09-28T15:05:33.632" v="267"/>
          <ac:graphicFrameMkLst>
            <pc:docMk/>
            <pc:sldMk cId="1774366261" sldId="263"/>
            <ac:graphicFrameMk id="7" creationId="{51971CC7-EBAE-4FC6-B0EB-992FA866000E}"/>
          </ac:graphicFrameMkLst>
        </pc:graphicFrameChg>
        <pc:picChg chg="add mod ord modCrop">
          <ac:chgData name="ENB3" userId="1b305578-85f8-4112-9ae3-c609b5163d93" providerId="ADAL" clId="{D3BD9914-766F-4B69-9FEA-9B226D86F231}" dt="2022-09-28T15:00:43.395" v="248" actId="167"/>
          <ac:picMkLst>
            <pc:docMk/>
            <pc:sldMk cId="1774366261" sldId="263"/>
            <ac:picMk id="6" creationId="{366BADAA-6DB1-7A49-5002-4520BDAC1A8F}"/>
          </ac:picMkLst>
        </pc:picChg>
      </pc:sldChg>
      <pc:sldChg chg="addSp delSp modSp mod">
        <pc:chgData name="ENB3" userId="1b305578-85f8-4112-9ae3-c609b5163d93" providerId="ADAL" clId="{D3BD9914-766F-4B69-9FEA-9B226D86F231}" dt="2022-09-28T15:06:17.002" v="283"/>
        <pc:sldMkLst>
          <pc:docMk/>
          <pc:sldMk cId="3510272984" sldId="264"/>
        </pc:sldMkLst>
        <pc:spChg chg="mod">
          <ac:chgData name="ENB3" userId="1b305578-85f8-4112-9ae3-c609b5163d93" providerId="ADAL" clId="{D3BD9914-766F-4B69-9FEA-9B226D86F231}" dt="2022-09-28T15:06:02.405" v="280" actId="20577"/>
          <ac:spMkLst>
            <pc:docMk/>
            <pc:sldMk cId="3510272984" sldId="264"/>
            <ac:spMk id="4" creationId="{6EF7C735-4A43-41C6-824A-CC5EEF7FDD53}"/>
          </ac:spMkLst>
        </pc:spChg>
        <pc:graphicFrameChg chg="del">
          <ac:chgData name="ENB3" userId="1b305578-85f8-4112-9ae3-c609b5163d93" providerId="ADAL" clId="{D3BD9914-766F-4B69-9FEA-9B226D86F231}" dt="2022-09-28T15:06:07.452" v="281" actId="478"/>
          <ac:graphicFrameMkLst>
            <pc:docMk/>
            <pc:sldMk cId="3510272984" sldId="264"/>
            <ac:graphicFrameMk id="6" creationId="{B222BBDF-D3D2-4F94-B507-F0F9413D8357}"/>
          </ac:graphicFrameMkLst>
        </pc:graphicFrameChg>
        <pc:graphicFrameChg chg="add mod">
          <ac:chgData name="ENB3" userId="1b305578-85f8-4112-9ae3-c609b5163d93" providerId="ADAL" clId="{D3BD9914-766F-4B69-9FEA-9B226D86F231}" dt="2022-09-28T15:06:17.002" v="283"/>
          <ac:graphicFrameMkLst>
            <pc:docMk/>
            <pc:sldMk cId="3510272984" sldId="264"/>
            <ac:graphicFrameMk id="7" creationId="{BA54594C-B757-485A-B4F2-26DFD65F93CF}"/>
          </ac:graphicFrameMkLst>
        </pc:graphicFrameChg>
      </pc:sldChg>
      <pc:sldChg chg="addSp delSp modSp mod">
        <pc:chgData name="ENB3" userId="1b305578-85f8-4112-9ae3-c609b5163d93" providerId="ADAL" clId="{D3BD9914-766F-4B69-9FEA-9B226D86F231}" dt="2022-09-28T15:07:05.616" v="302"/>
        <pc:sldMkLst>
          <pc:docMk/>
          <pc:sldMk cId="2759248883" sldId="265"/>
        </pc:sldMkLst>
        <pc:spChg chg="mod">
          <ac:chgData name="ENB3" userId="1b305578-85f8-4112-9ae3-c609b5163d93" providerId="ADAL" clId="{D3BD9914-766F-4B69-9FEA-9B226D86F231}" dt="2022-09-28T15:06:27.423" v="294" actId="20577"/>
          <ac:spMkLst>
            <pc:docMk/>
            <pc:sldMk cId="2759248883" sldId="265"/>
            <ac:spMk id="4" creationId="{C131618D-BACB-42A9-8714-F890463B2284}"/>
          </ac:spMkLst>
        </pc:spChg>
        <pc:graphicFrameChg chg="del">
          <ac:chgData name="ENB3" userId="1b305578-85f8-4112-9ae3-c609b5163d93" providerId="ADAL" clId="{D3BD9914-766F-4B69-9FEA-9B226D86F231}" dt="2022-09-28T15:06:31.862" v="295" actId="478"/>
          <ac:graphicFrameMkLst>
            <pc:docMk/>
            <pc:sldMk cId="2759248883" sldId="265"/>
            <ac:graphicFrameMk id="6" creationId="{50C0790A-55B7-4D84-A43F-1E649F2A3C9E}"/>
          </ac:graphicFrameMkLst>
        </pc:graphicFrameChg>
        <pc:graphicFrameChg chg="add mod">
          <ac:chgData name="ENB3" userId="1b305578-85f8-4112-9ae3-c609b5163d93" providerId="ADAL" clId="{D3BD9914-766F-4B69-9FEA-9B226D86F231}" dt="2022-09-28T15:07:05.616" v="302"/>
          <ac:graphicFrameMkLst>
            <pc:docMk/>
            <pc:sldMk cId="2759248883" sldId="265"/>
            <ac:graphicFrameMk id="7" creationId="{8575031F-9B2B-4072-A684-CB7535365CB1}"/>
          </ac:graphicFrameMkLst>
        </pc:graphicFrameChg>
      </pc:sldChg>
      <pc:sldChg chg="addSp modSp mod">
        <pc:chgData name="ENB3" userId="1b305578-85f8-4112-9ae3-c609b5163d93" providerId="ADAL" clId="{D3BD9914-766F-4B69-9FEA-9B226D86F231}" dt="2022-09-28T15:07:35.475" v="314"/>
        <pc:sldMkLst>
          <pc:docMk/>
          <pc:sldMk cId="147554788" sldId="266"/>
        </pc:sldMkLst>
        <pc:spChg chg="mod">
          <ac:chgData name="ENB3" userId="1b305578-85f8-4112-9ae3-c609b5163d93" providerId="ADAL" clId="{D3BD9914-766F-4B69-9FEA-9B226D86F231}" dt="2022-09-28T15:07:16.364" v="313" actId="20577"/>
          <ac:spMkLst>
            <pc:docMk/>
            <pc:sldMk cId="147554788" sldId="266"/>
            <ac:spMk id="3" creationId="{2AE985C2-CF26-42E7-B7DC-DBC85F75C02D}"/>
          </ac:spMkLst>
        </pc:spChg>
        <pc:graphicFrameChg chg="add mod">
          <ac:chgData name="ENB3" userId="1b305578-85f8-4112-9ae3-c609b5163d93" providerId="ADAL" clId="{D3BD9914-766F-4B69-9FEA-9B226D86F231}" dt="2022-09-28T15:07:35.475" v="314"/>
          <ac:graphicFrameMkLst>
            <pc:docMk/>
            <pc:sldMk cId="147554788" sldId="266"/>
            <ac:graphicFrameMk id="4" creationId="{DF1AA303-9BD7-A8D5-E07C-34FF6C84B5E5}"/>
          </ac:graphicFrameMkLst>
        </pc:graphicFrameChg>
      </pc:sldChg>
    </pc:docChg>
  </pc:docChgLst>
  <pc:docChgLst>
    <pc:chgData name="Andreas Benedictow" userId="e251fadf-16f4-4c88-b2c0-d8c4cd891c2a" providerId="ADAL" clId="{B08F354D-748E-48C9-8DDF-C54040AF344C}"/>
    <pc:docChg chg="modSld">
      <pc:chgData name="Andreas Benedictow" userId="e251fadf-16f4-4c88-b2c0-d8c4cd891c2a" providerId="ADAL" clId="{B08F354D-748E-48C9-8DDF-C54040AF344C}" dt="2022-10-10T09:09:33.170" v="272" actId="14100"/>
      <pc:docMkLst>
        <pc:docMk/>
      </pc:docMkLst>
      <pc:sldChg chg="modSp mod">
        <pc:chgData name="Andreas Benedictow" userId="e251fadf-16f4-4c88-b2c0-d8c4cd891c2a" providerId="ADAL" clId="{B08F354D-748E-48C9-8DDF-C54040AF344C}" dt="2022-10-10T08:58:49.434" v="57" actId="20577"/>
        <pc:sldMkLst>
          <pc:docMk/>
          <pc:sldMk cId="2921733838" sldId="256"/>
        </pc:sldMkLst>
        <pc:spChg chg="mod">
          <ac:chgData name="Andreas Benedictow" userId="e251fadf-16f4-4c88-b2c0-d8c4cd891c2a" providerId="ADAL" clId="{B08F354D-748E-48C9-8DDF-C54040AF344C}" dt="2022-10-10T08:58:49.434" v="57" actId="20577"/>
          <ac:spMkLst>
            <pc:docMk/>
            <pc:sldMk cId="2921733838" sldId="256"/>
            <ac:spMk id="8" creationId="{279C62F4-9C4A-4777-941C-0D5FF7A0EEE2}"/>
          </ac:spMkLst>
        </pc:spChg>
      </pc:sldChg>
      <pc:sldChg chg="modSp mod">
        <pc:chgData name="Andreas Benedictow" userId="e251fadf-16f4-4c88-b2c0-d8c4cd891c2a" providerId="ADAL" clId="{B08F354D-748E-48C9-8DDF-C54040AF344C}" dt="2022-10-10T09:06:31.657" v="231" actId="20577"/>
        <pc:sldMkLst>
          <pc:docMk/>
          <pc:sldMk cId="2266341024" sldId="258"/>
        </pc:sldMkLst>
        <pc:spChg chg="mod">
          <ac:chgData name="Andreas Benedictow" userId="e251fadf-16f4-4c88-b2c0-d8c4cd891c2a" providerId="ADAL" clId="{B08F354D-748E-48C9-8DDF-C54040AF344C}" dt="2022-10-10T09:01:36.352" v="122" actId="6549"/>
          <ac:spMkLst>
            <pc:docMk/>
            <pc:sldMk cId="2266341024" sldId="258"/>
            <ac:spMk id="6" creationId="{0A71F208-30AA-4DBB-9DB2-C0C90AD30178}"/>
          </ac:spMkLst>
        </pc:spChg>
        <pc:spChg chg="mod">
          <ac:chgData name="Andreas Benedictow" userId="e251fadf-16f4-4c88-b2c0-d8c4cd891c2a" providerId="ADAL" clId="{B08F354D-748E-48C9-8DDF-C54040AF344C}" dt="2022-10-10T09:06:31.657" v="231" actId="20577"/>
          <ac:spMkLst>
            <pc:docMk/>
            <pc:sldMk cId="2266341024" sldId="258"/>
            <ac:spMk id="18" creationId="{0B79CA76-2003-4574-A043-2FCFF766B96D}"/>
          </ac:spMkLst>
        </pc:spChg>
      </pc:sldChg>
      <pc:sldChg chg="modSp mod">
        <pc:chgData name="Andreas Benedictow" userId="e251fadf-16f4-4c88-b2c0-d8c4cd891c2a" providerId="ADAL" clId="{B08F354D-748E-48C9-8DDF-C54040AF344C}" dt="2022-10-10T09:08:52.785" v="268"/>
        <pc:sldMkLst>
          <pc:docMk/>
          <pc:sldMk cId="896002109" sldId="259"/>
        </pc:sldMkLst>
        <pc:spChg chg="mod">
          <ac:chgData name="Andreas Benedictow" userId="e251fadf-16f4-4c88-b2c0-d8c4cd891c2a" providerId="ADAL" clId="{B08F354D-748E-48C9-8DDF-C54040AF344C}" dt="2022-10-10T08:59:06.624" v="89" actId="20577"/>
          <ac:spMkLst>
            <pc:docMk/>
            <pc:sldMk cId="896002109" sldId="259"/>
            <ac:spMk id="4" creationId="{E7C91537-7CFF-43F2-851D-E5F652C25A99}"/>
          </ac:spMkLst>
        </pc:spChg>
        <pc:spChg chg="mod">
          <ac:chgData name="Andreas Benedictow" userId="e251fadf-16f4-4c88-b2c0-d8c4cd891c2a" providerId="ADAL" clId="{B08F354D-748E-48C9-8DDF-C54040AF344C}" dt="2022-10-10T09:08:52.785" v="268"/>
          <ac:spMkLst>
            <pc:docMk/>
            <pc:sldMk cId="896002109" sldId="259"/>
            <ac:spMk id="5" creationId="{1E8A7A64-34DF-43BB-954C-68720DEF1ED4}"/>
          </ac:spMkLst>
        </pc:spChg>
        <pc:spChg chg="mod">
          <ac:chgData name="Andreas Benedictow" userId="e251fadf-16f4-4c88-b2c0-d8c4cd891c2a" providerId="ADAL" clId="{B08F354D-748E-48C9-8DDF-C54040AF344C}" dt="2022-10-10T09:08:33.978" v="264" actId="20577"/>
          <ac:spMkLst>
            <pc:docMk/>
            <pc:sldMk cId="896002109" sldId="259"/>
            <ac:spMk id="6" creationId="{3D22DDDA-9DE4-498E-ACF4-7CCFECE49DE6}"/>
          </ac:spMkLst>
        </pc:spChg>
      </pc:sldChg>
      <pc:sldChg chg="modSp mod">
        <pc:chgData name="Andreas Benedictow" userId="e251fadf-16f4-4c88-b2c0-d8c4cd891c2a" providerId="ADAL" clId="{B08F354D-748E-48C9-8DDF-C54040AF344C}" dt="2022-10-10T09:09:16.432" v="269" actId="14100"/>
        <pc:sldMkLst>
          <pc:docMk/>
          <pc:sldMk cId="3970472295" sldId="260"/>
        </pc:sldMkLst>
        <pc:picChg chg="mod">
          <ac:chgData name="Andreas Benedictow" userId="e251fadf-16f4-4c88-b2c0-d8c4cd891c2a" providerId="ADAL" clId="{B08F354D-748E-48C9-8DDF-C54040AF344C}" dt="2022-10-10T09:09:16.432" v="269" actId="14100"/>
          <ac:picMkLst>
            <pc:docMk/>
            <pc:sldMk cId="3970472295" sldId="260"/>
            <ac:picMk id="7" creationId="{3E64D7AF-F8CC-BBE4-D9A7-18BCB79F0C19}"/>
          </ac:picMkLst>
        </pc:picChg>
      </pc:sldChg>
      <pc:sldChg chg="modSp mod">
        <pc:chgData name="Andreas Benedictow" userId="e251fadf-16f4-4c88-b2c0-d8c4cd891c2a" providerId="ADAL" clId="{B08F354D-748E-48C9-8DDF-C54040AF344C}" dt="2022-10-10T09:09:22.857" v="270" actId="14100"/>
        <pc:sldMkLst>
          <pc:docMk/>
          <pc:sldMk cId="4227913639" sldId="261"/>
        </pc:sldMkLst>
        <pc:picChg chg="mod">
          <ac:chgData name="Andreas Benedictow" userId="e251fadf-16f4-4c88-b2c0-d8c4cd891c2a" providerId="ADAL" clId="{B08F354D-748E-48C9-8DDF-C54040AF344C}" dt="2022-10-10T09:09:22.857" v="270" actId="14100"/>
          <ac:picMkLst>
            <pc:docMk/>
            <pc:sldMk cId="4227913639" sldId="261"/>
            <ac:picMk id="6" creationId="{1D768E2C-ADF5-1F92-38BA-31596238FE57}"/>
          </ac:picMkLst>
        </pc:picChg>
      </pc:sldChg>
      <pc:sldChg chg="modSp mod">
        <pc:chgData name="Andreas Benedictow" userId="e251fadf-16f4-4c88-b2c0-d8c4cd891c2a" providerId="ADAL" clId="{B08F354D-748E-48C9-8DDF-C54040AF344C}" dt="2022-10-10T09:09:28.795" v="271" actId="14100"/>
        <pc:sldMkLst>
          <pc:docMk/>
          <pc:sldMk cId="3231943566" sldId="262"/>
        </pc:sldMkLst>
        <pc:picChg chg="mod">
          <ac:chgData name="Andreas Benedictow" userId="e251fadf-16f4-4c88-b2c0-d8c4cd891c2a" providerId="ADAL" clId="{B08F354D-748E-48C9-8DDF-C54040AF344C}" dt="2022-10-10T09:09:28.795" v="271" actId="14100"/>
          <ac:picMkLst>
            <pc:docMk/>
            <pc:sldMk cId="3231943566" sldId="262"/>
            <ac:picMk id="6" creationId="{3439E98F-0EA9-331E-A798-76D3F748E6BF}"/>
          </ac:picMkLst>
        </pc:picChg>
      </pc:sldChg>
      <pc:sldChg chg="modSp mod">
        <pc:chgData name="Andreas Benedictow" userId="e251fadf-16f4-4c88-b2c0-d8c4cd891c2a" providerId="ADAL" clId="{B08F354D-748E-48C9-8DDF-C54040AF344C}" dt="2022-10-10T09:09:33.170" v="272" actId="14100"/>
        <pc:sldMkLst>
          <pc:docMk/>
          <pc:sldMk cId="1774366261" sldId="263"/>
        </pc:sldMkLst>
        <pc:picChg chg="mod">
          <ac:chgData name="Andreas Benedictow" userId="e251fadf-16f4-4c88-b2c0-d8c4cd891c2a" providerId="ADAL" clId="{B08F354D-748E-48C9-8DDF-C54040AF344C}" dt="2022-10-10T09:09:33.170" v="272" actId="14100"/>
          <ac:picMkLst>
            <pc:docMk/>
            <pc:sldMk cId="1774366261" sldId="263"/>
            <ac:picMk id="6" creationId="{366BADAA-6DB1-7A49-5002-4520BDAC1A8F}"/>
          </ac:picMkLst>
        </pc:picChg>
      </pc:sldChg>
      <pc:sldChg chg="modSp mod">
        <pc:chgData name="Andreas Benedictow" userId="e251fadf-16f4-4c88-b2c0-d8c4cd891c2a" providerId="ADAL" clId="{B08F354D-748E-48C9-8DDF-C54040AF344C}" dt="2022-10-10T08:59:32.647" v="116" actId="14734"/>
        <pc:sldMkLst>
          <pc:docMk/>
          <pc:sldMk cId="147554788" sldId="266"/>
        </pc:sldMkLst>
        <pc:graphicFrameChg chg="mod modGraphic">
          <ac:chgData name="Andreas Benedictow" userId="e251fadf-16f4-4c88-b2c0-d8c4cd891c2a" providerId="ADAL" clId="{B08F354D-748E-48C9-8DDF-C54040AF344C}" dt="2022-10-10T08:59:32.647" v="116" actId="14734"/>
          <ac:graphicFrameMkLst>
            <pc:docMk/>
            <pc:sldMk cId="147554788" sldId="266"/>
            <ac:graphicFrameMk id="4" creationId="{DF1AA303-9BD7-A8D5-E07C-34FF6C84B5E5}"/>
          </ac:graphicFrameMkLst>
        </pc:graphicFrameChg>
      </pc:sldChg>
      <pc:sldChg chg="modSp mod">
        <pc:chgData name="Andreas Benedictow" userId="e251fadf-16f4-4c88-b2c0-d8c4cd891c2a" providerId="ADAL" clId="{B08F354D-748E-48C9-8DDF-C54040AF344C}" dt="2022-10-10T08:59:46.736" v="117" actId="20577"/>
        <pc:sldMkLst>
          <pc:docMk/>
          <pc:sldMk cId="3836130264" sldId="282"/>
        </pc:sldMkLst>
        <pc:spChg chg="mod">
          <ac:chgData name="Andreas Benedictow" userId="e251fadf-16f4-4c88-b2c0-d8c4cd891c2a" providerId="ADAL" clId="{B08F354D-748E-48C9-8DDF-C54040AF344C}" dt="2022-10-10T08:59:46.736" v="117" actId="20577"/>
          <ac:spMkLst>
            <pc:docMk/>
            <pc:sldMk cId="3836130264" sldId="282"/>
            <ac:spMk id="8" creationId="{842FA2FF-C345-A6CD-25DE-6E3E19B361AD}"/>
          </ac:spMkLst>
        </pc:spChg>
      </pc:sldChg>
    </pc:docChg>
  </pc:docChgLst>
  <pc:docChgLst>
    <pc:chgData name="Andreas Benedictow" userId="e251fadf-16f4-4c88-b2c0-d8c4cd891c2a" providerId="ADAL" clId="{383DF459-266F-4900-AD0A-58D5C9EF49B2}"/>
    <pc:docChg chg="addSld delSld modSld">
      <pc:chgData name="Andreas Benedictow" userId="e251fadf-16f4-4c88-b2c0-d8c4cd891c2a" providerId="ADAL" clId="{383DF459-266F-4900-AD0A-58D5C9EF49B2}" dt="2022-10-01T14:47:08.454" v="38"/>
      <pc:docMkLst>
        <pc:docMk/>
      </pc:docMkLst>
      <pc:sldChg chg="del">
        <pc:chgData name="Andreas Benedictow" userId="e251fadf-16f4-4c88-b2c0-d8c4cd891c2a" providerId="ADAL" clId="{383DF459-266F-4900-AD0A-58D5C9EF49B2}" dt="2022-10-01T14:47:06.331" v="37" actId="47"/>
        <pc:sldMkLst>
          <pc:docMk/>
          <pc:sldMk cId="4115640021" sldId="257"/>
        </pc:sldMkLst>
      </pc:sldChg>
      <pc:sldChg chg="modSp mod">
        <pc:chgData name="Andreas Benedictow" userId="e251fadf-16f4-4c88-b2c0-d8c4cd891c2a" providerId="ADAL" clId="{383DF459-266F-4900-AD0A-58D5C9EF49B2}" dt="2022-09-30T16:27:31.736" v="34"/>
        <pc:sldMkLst>
          <pc:docMk/>
          <pc:sldMk cId="896002109" sldId="259"/>
        </pc:sldMkLst>
        <pc:spChg chg="mod">
          <ac:chgData name="Andreas Benedictow" userId="e251fadf-16f4-4c88-b2c0-d8c4cd891c2a" providerId="ADAL" clId="{383DF459-266F-4900-AD0A-58D5C9EF49B2}" dt="2022-09-30T16:27:16.978" v="32" actId="6549"/>
          <ac:spMkLst>
            <pc:docMk/>
            <pc:sldMk cId="896002109" sldId="259"/>
            <ac:spMk id="5" creationId="{1E8A7A64-34DF-43BB-954C-68720DEF1ED4}"/>
          </ac:spMkLst>
        </pc:spChg>
        <pc:spChg chg="mod">
          <ac:chgData name="Andreas Benedictow" userId="e251fadf-16f4-4c88-b2c0-d8c4cd891c2a" providerId="ADAL" clId="{383DF459-266F-4900-AD0A-58D5C9EF49B2}" dt="2022-09-30T16:27:31.736" v="34"/>
          <ac:spMkLst>
            <pc:docMk/>
            <pc:sldMk cId="896002109" sldId="259"/>
            <ac:spMk id="6" creationId="{3D22DDDA-9DE4-498E-ACF4-7CCFECE49DE6}"/>
          </ac:spMkLst>
        </pc:spChg>
      </pc:sldChg>
      <pc:sldChg chg="add del">
        <pc:chgData name="Andreas Benedictow" userId="e251fadf-16f4-4c88-b2c0-d8c4cd891c2a" providerId="ADAL" clId="{383DF459-266F-4900-AD0A-58D5C9EF49B2}" dt="2022-09-30T16:27:50.688" v="36"/>
        <pc:sldMkLst>
          <pc:docMk/>
          <pc:sldMk cId="4159957464" sldId="267"/>
        </pc:sldMkLst>
      </pc:sldChg>
      <pc:sldChg chg="add">
        <pc:chgData name="Andreas Benedictow" userId="e251fadf-16f4-4c88-b2c0-d8c4cd891c2a" providerId="ADAL" clId="{383DF459-266F-4900-AD0A-58D5C9EF49B2}" dt="2022-10-01T14:47:08.454" v="38"/>
        <pc:sldMkLst>
          <pc:docMk/>
          <pc:sldMk cId="3836130264" sldId="282"/>
        </pc:sldMkLst>
      </pc:sldChg>
    </pc:docChg>
  </pc:docChgLst>
  <pc:docChgLst>
    <pc:chgData name="Marte Marie Frisell" userId="88672537-50ef-4dff-9199-6840d6c8b5a9" providerId="ADAL" clId="{67EEA1BE-6012-48A2-9D03-CB0FC39B5B70}"/>
    <pc:docChg chg="modSld sldOrd">
      <pc:chgData name="Marte Marie Frisell" userId="88672537-50ef-4dff-9199-6840d6c8b5a9" providerId="ADAL" clId="{67EEA1BE-6012-48A2-9D03-CB0FC39B5B70}" dt="2022-09-30T14:46:19.387" v="311" actId="20577"/>
      <pc:docMkLst>
        <pc:docMk/>
      </pc:docMkLst>
      <pc:sldChg chg="modSp mod">
        <pc:chgData name="Marte Marie Frisell" userId="88672537-50ef-4dff-9199-6840d6c8b5a9" providerId="ADAL" clId="{67EEA1BE-6012-48A2-9D03-CB0FC39B5B70}" dt="2022-09-30T14:46:19.387" v="311" actId="20577"/>
        <pc:sldMkLst>
          <pc:docMk/>
          <pc:sldMk cId="896002109" sldId="259"/>
        </pc:sldMkLst>
        <pc:spChg chg="mod">
          <ac:chgData name="Marte Marie Frisell" userId="88672537-50ef-4dff-9199-6840d6c8b5a9" providerId="ADAL" clId="{67EEA1BE-6012-48A2-9D03-CB0FC39B5B70}" dt="2022-09-30T14:46:19.387" v="311" actId="20577"/>
          <ac:spMkLst>
            <pc:docMk/>
            <pc:sldMk cId="896002109" sldId="259"/>
            <ac:spMk id="5" creationId="{1E8A7A64-34DF-43BB-954C-68720DEF1ED4}"/>
          </ac:spMkLst>
        </pc:spChg>
      </pc:sldChg>
      <pc:sldChg chg="modSp mod">
        <pc:chgData name="Marte Marie Frisell" userId="88672537-50ef-4dff-9199-6840d6c8b5a9" providerId="ADAL" clId="{67EEA1BE-6012-48A2-9D03-CB0FC39B5B70}" dt="2022-09-30T11:24:31.369" v="280" actId="6549"/>
        <pc:sldMkLst>
          <pc:docMk/>
          <pc:sldMk cId="3231943566" sldId="262"/>
        </pc:sldMkLst>
        <pc:spChg chg="mod">
          <ac:chgData name="Marte Marie Frisell" userId="88672537-50ef-4dff-9199-6840d6c8b5a9" providerId="ADAL" clId="{67EEA1BE-6012-48A2-9D03-CB0FC39B5B70}" dt="2022-09-30T11:24:31.369" v="280" actId="6549"/>
          <ac:spMkLst>
            <pc:docMk/>
            <pc:sldMk cId="3231943566" sldId="262"/>
            <ac:spMk id="3" creationId="{A2B64911-99D7-4000-862B-A9755BD58BEE}"/>
          </ac:spMkLst>
        </pc:spChg>
      </pc:sldChg>
      <pc:sldChg chg="modSp mod">
        <pc:chgData name="Marte Marie Frisell" userId="88672537-50ef-4dff-9199-6840d6c8b5a9" providerId="ADAL" clId="{67EEA1BE-6012-48A2-9D03-CB0FC39B5B70}" dt="2022-09-30T11:24:51.801" v="291" actId="20577"/>
        <pc:sldMkLst>
          <pc:docMk/>
          <pc:sldMk cId="1774366261" sldId="263"/>
        </pc:sldMkLst>
        <pc:spChg chg="mod">
          <ac:chgData name="Marte Marie Frisell" userId="88672537-50ef-4dff-9199-6840d6c8b5a9" providerId="ADAL" clId="{67EEA1BE-6012-48A2-9D03-CB0FC39B5B70}" dt="2022-09-30T11:24:51.801" v="291" actId="20577"/>
          <ac:spMkLst>
            <pc:docMk/>
            <pc:sldMk cId="1774366261" sldId="263"/>
            <ac:spMk id="3" creationId="{323EC9A4-C2EE-47DD-98D9-FB2B5579D56F}"/>
          </ac:spMkLst>
        </pc:spChg>
      </pc:sldChg>
      <pc:sldChg chg="ord">
        <pc:chgData name="Marte Marie Frisell" userId="88672537-50ef-4dff-9199-6840d6c8b5a9" providerId="ADAL" clId="{67EEA1BE-6012-48A2-9D03-CB0FC39B5B70}" dt="2022-09-30T14:46:14.373" v="302"/>
        <pc:sldMkLst>
          <pc:docMk/>
          <pc:sldMk cId="3510272984" sldId="264"/>
        </pc:sldMkLst>
      </pc:sldChg>
      <pc:sldChg chg="ord">
        <pc:chgData name="Marte Marie Frisell" userId="88672537-50ef-4dff-9199-6840d6c8b5a9" providerId="ADAL" clId="{67EEA1BE-6012-48A2-9D03-CB0FC39B5B70}" dt="2022-09-30T14:46:14.373" v="302"/>
        <pc:sldMkLst>
          <pc:docMk/>
          <pc:sldMk cId="2759248883" sldId="265"/>
        </pc:sldMkLst>
      </pc:sldChg>
      <pc:sldChg chg="ord">
        <pc:chgData name="Marte Marie Frisell" userId="88672537-50ef-4dff-9199-6840d6c8b5a9" providerId="ADAL" clId="{67EEA1BE-6012-48A2-9D03-CB0FC39B5B70}" dt="2022-09-30T14:46:14.373" v="302"/>
        <pc:sldMkLst>
          <pc:docMk/>
          <pc:sldMk cId="147554788" sldId="266"/>
        </pc:sldMkLst>
      </pc:sldChg>
      <pc:sldChg chg="modSp mod">
        <pc:chgData name="Marte Marie Frisell" userId="88672537-50ef-4dff-9199-6840d6c8b5a9" providerId="ADAL" clId="{67EEA1BE-6012-48A2-9D03-CB0FC39B5B70}" dt="2022-09-30T11:25:20.463" v="300" actId="1035"/>
        <pc:sldMkLst>
          <pc:docMk/>
          <pc:sldMk cId="4159957464" sldId="267"/>
        </pc:sldMkLst>
        <pc:spChg chg="mod">
          <ac:chgData name="Marte Marie Frisell" userId="88672537-50ef-4dff-9199-6840d6c8b5a9" providerId="ADAL" clId="{67EEA1BE-6012-48A2-9D03-CB0FC39B5B70}" dt="2022-09-30T11:25:20.463" v="300" actId="1035"/>
          <ac:spMkLst>
            <pc:docMk/>
            <pc:sldMk cId="4159957464" sldId="267"/>
            <ac:spMk id="3" creationId="{19327264-4F74-4A7C-9D31-AD23AB6CC8F2}"/>
          </ac:spMkLst>
        </pc:spChg>
      </pc:sldChg>
    </pc:docChg>
  </pc:docChgLst>
  <pc:docChgLst>
    <pc:chgData name="Andreas Benedictow" userId="e251fadf-16f4-4c88-b2c0-d8c4cd891c2a" providerId="ADAL" clId="{35E241BD-CA01-4FE6-A44A-8D982EBA692C}"/>
    <pc:docChg chg="custSel addSld delSld modSld">
      <pc:chgData name="Andreas Benedictow" userId="e251fadf-16f4-4c88-b2c0-d8c4cd891c2a" providerId="ADAL" clId="{35E241BD-CA01-4FE6-A44A-8D982EBA692C}" dt="2024-02-01T15:40:46.006" v="73"/>
      <pc:docMkLst>
        <pc:docMk/>
      </pc:docMkLst>
      <pc:sldChg chg="modSp mod">
        <pc:chgData name="Andreas Benedictow" userId="e251fadf-16f4-4c88-b2c0-d8c4cd891c2a" providerId="ADAL" clId="{35E241BD-CA01-4FE6-A44A-8D982EBA692C}" dt="2024-01-31T09:10:52.460" v="3" actId="20577"/>
        <pc:sldMkLst>
          <pc:docMk/>
          <pc:sldMk cId="2921733838" sldId="256"/>
        </pc:sldMkLst>
        <pc:spChg chg="mod">
          <ac:chgData name="Andreas Benedictow" userId="e251fadf-16f4-4c88-b2c0-d8c4cd891c2a" providerId="ADAL" clId="{35E241BD-CA01-4FE6-A44A-8D982EBA692C}" dt="2024-01-31T09:10:52.460" v="3" actId="20577"/>
          <ac:spMkLst>
            <pc:docMk/>
            <pc:sldMk cId="2921733838" sldId="256"/>
            <ac:spMk id="8" creationId="{279C62F4-9C4A-4777-941C-0D5FF7A0EEE2}"/>
          </ac:spMkLst>
        </pc:spChg>
      </pc:sldChg>
      <pc:sldChg chg="modSp mod">
        <pc:chgData name="Andreas Benedictow" userId="e251fadf-16f4-4c88-b2c0-d8c4cd891c2a" providerId="ADAL" clId="{35E241BD-CA01-4FE6-A44A-8D982EBA692C}" dt="2024-01-31T09:11:46.614" v="22" actId="6549"/>
        <pc:sldMkLst>
          <pc:docMk/>
          <pc:sldMk cId="2266341024" sldId="258"/>
        </pc:sldMkLst>
        <pc:spChg chg="mod">
          <ac:chgData name="Andreas Benedictow" userId="e251fadf-16f4-4c88-b2c0-d8c4cd891c2a" providerId="ADAL" clId="{35E241BD-CA01-4FE6-A44A-8D982EBA692C}" dt="2024-01-31T09:11:30.702" v="17" actId="20577"/>
          <ac:spMkLst>
            <pc:docMk/>
            <pc:sldMk cId="2266341024" sldId="258"/>
            <ac:spMk id="4" creationId="{91B4F794-FA26-44F9-8BD1-1B7C760CD95D}"/>
          </ac:spMkLst>
        </pc:spChg>
        <pc:spChg chg="mod">
          <ac:chgData name="Andreas Benedictow" userId="e251fadf-16f4-4c88-b2c0-d8c4cd891c2a" providerId="ADAL" clId="{35E241BD-CA01-4FE6-A44A-8D982EBA692C}" dt="2024-01-31T09:11:46.614" v="22" actId="6549"/>
          <ac:spMkLst>
            <pc:docMk/>
            <pc:sldMk cId="2266341024" sldId="258"/>
            <ac:spMk id="6" creationId="{0A71F208-30AA-4DBB-9DB2-C0C90AD30178}"/>
          </ac:spMkLst>
        </pc:spChg>
        <pc:spChg chg="mod">
          <ac:chgData name="Andreas Benedictow" userId="e251fadf-16f4-4c88-b2c0-d8c4cd891c2a" providerId="ADAL" clId="{35E241BD-CA01-4FE6-A44A-8D982EBA692C}" dt="2024-01-31T09:11:42.751" v="21" actId="1076"/>
          <ac:spMkLst>
            <pc:docMk/>
            <pc:sldMk cId="2266341024" sldId="258"/>
            <ac:spMk id="8" creationId="{E5A98933-AC8C-4903-A2E5-17FCC5FBBC66}"/>
          </ac:spMkLst>
        </pc:spChg>
      </pc:sldChg>
      <pc:sldChg chg="delSp modSp mod">
        <pc:chgData name="Andreas Benedictow" userId="e251fadf-16f4-4c88-b2c0-d8c4cd891c2a" providerId="ADAL" clId="{35E241BD-CA01-4FE6-A44A-8D982EBA692C}" dt="2024-02-01T15:40:46.006" v="73"/>
        <pc:sldMkLst>
          <pc:docMk/>
          <pc:sldMk cId="896002109" sldId="259"/>
        </pc:sldMkLst>
        <pc:spChg chg="del">
          <ac:chgData name="Andreas Benedictow" userId="e251fadf-16f4-4c88-b2c0-d8c4cd891c2a" providerId="ADAL" clId="{35E241BD-CA01-4FE6-A44A-8D982EBA692C}" dt="2024-01-31T09:11:52.482" v="23" actId="478"/>
          <ac:spMkLst>
            <pc:docMk/>
            <pc:sldMk cId="896002109" sldId="259"/>
            <ac:spMk id="4" creationId="{E7C91537-7CFF-43F2-851D-E5F652C25A99}"/>
          </ac:spMkLst>
        </pc:spChg>
        <pc:spChg chg="mod">
          <ac:chgData name="Andreas Benedictow" userId="e251fadf-16f4-4c88-b2c0-d8c4cd891c2a" providerId="ADAL" clId="{35E241BD-CA01-4FE6-A44A-8D982EBA692C}" dt="2024-02-01T15:40:46.006" v="73"/>
          <ac:spMkLst>
            <pc:docMk/>
            <pc:sldMk cId="896002109" sldId="259"/>
            <ac:spMk id="5" creationId="{1E8A7A64-34DF-43BB-954C-68720DEF1ED4}"/>
          </ac:spMkLst>
        </pc:spChg>
        <pc:spChg chg="mod">
          <ac:chgData name="Andreas Benedictow" userId="e251fadf-16f4-4c88-b2c0-d8c4cd891c2a" providerId="ADAL" clId="{35E241BD-CA01-4FE6-A44A-8D982EBA692C}" dt="2024-01-31T09:13:23.146" v="64"/>
          <ac:spMkLst>
            <pc:docMk/>
            <pc:sldMk cId="896002109" sldId="259"/>
            <ac:spMk id="6" creationId="{3D22DDDA-9DE4-498E-ACF4-7CCFECE49DE6}"/>
          </ac:spMkLst>
        </pc:spChg>
      </pc:sldChg>
      <pc:sldChg chg="modSp mod">
        <pc:chgData name="Andreas Benedictow" userId="e251fadf-16f4-4c88-b2c0-d8c4cd891c2a" providerId="ADAL" clId="{35E241BD-CA01-4FE6-A44A-8D982EBA692C}" dt="2024-01-31T09:13:34.318" v="66" actId="20577"/>
        <pc:sldMkLst>
          <pc:docMk/>
          <pc:sldMk cId="2759248883" sldId="265"/>
        </pc:sldMkLst>
        <pc:spChg chg="mod">
          <ac:chgData name="Andreas Benedictow" userId="e251fadf-16f4-4c88-b2c0-d8c4cd891c2a" providerId="ADAL" clId="{35E241BD-CA01-4FE6-A44A-8D982EBA692C}" dt="2024-01-31T09:13:34.318" v="66" actId="20577"/>
          <ac:spMkLst>
            <pc:docMk/>
            <pc:sldMk cId="2759248883" sldId="265"/>
            <ac:spMk id="3" creationId="{5BC03535-2EF7-4E35-87E0-19E654CF9889}"/>
          </ac:spMkLst>
        </pc:spChg>
      </pc:sldChg>
      <pc:sldChg chg="del">
        <pc:chgData name="Andreas Benedictow" userId="e251fadf-16f4-4c88-b2c0-d8c4cd891c2a" providerId="ADAL" clId="{35E241BD-CA01-4FE6-A44A-8D982EBA692C}" dt="2024-01-31T09:13:43.431" v="67" actId="47"/>
        <pc:sldMkLst>
          <pc:docMk/>
          <pc:sldMk cId="4159957464" sldId="267"/>
        </pc:sldMkLst>
      </pc:sldChg>
      <pc:sldChg chg="del">
        <pc:chgData name="Andreas Benedictow" userId="e251fadf-16f4-4c88-b2c0-d8c4cd891c2a" providerId="ADAL" clId="{35E241BD-CA01-4FE6-A44A-8D982EBA692C}" dt="2024-01-31T09:11:09.731" v="4" actId="47"/>
        <pc:sldMkLst>
          <pc:docMk/>
          <pc:sldMk cId="3836130264" sldId="282"/>
        </pc:sldMkLst>
      </pc:sldChg>
      <pc:sldChg chg="add">
        <pc:chgData name="Andreas Benedictow" userId="e251fadf-16f4-4c88-b2c0-d8c4cd891c2a" providerId="ADAL" clId="{35E241BD-CA01-4FE6-A44A-8D982EBA692C}" dt="2024-01-31T09:11:17.353" v="5"/>
        <pc:sldMkLst>
          <pc:docMk/>
          <pc:sldMk cId="2318387446" sldId="283"/>
        </pc:sldMkLst>
      </pc:sldChg>
      <pc:sldChg chg="add">
        <pc:chgData name="Andreas Benedictow" userId="e251fadf-16f4-4c88-b2c0-d8c4cd891c2a" providerId="ADAL" clId="{35E241BD-CA01-4FE6-A44A-8D982EBA692C}" dt="2024-01-31T09:13:51.497" v="68"/>
        <pc:sldMkLst>
          <pc:docMk/>
          <pc:sldMk cId="2954530852" sldId="284"/>
        </pc:sldMkLst>
      </pc:sldChg>
    </pc:docChg>
  </pc:docChgLst>
  <pc:docChgLst>
    <pc:chgData name="Mathias Iversen" userId="dea6d89c-6f8a-44b0-80c2-5d37afda12c9" providerId="ADAL" clId="{5C8C3277-405C-40E5-AE66-66DFA427C26D}"/>
    <pc:docChg chg="modSld">
      <pc:chgData name="Mathias Iversen" userId="dea6d89c-6f8a-44b0-80c2-5d37afda12c9" providerId="ADAL" clId="{5C8C3277-405C-40E5-AE66-66DFA427C26D}" dt="2022-09-30T08:50:46.197" v="14" actId="13926"/>
      <pc:docMkLst>
        <pc:docMk/>
      </pc:docMkLst>
      <pc:sldChg chg="modSp mod">
        <pc:chgData name="Mathias Iversen" userId="dea6d89c-6f8a-44b0-80c2-5d37afda12c9" providerId="ADAL" clId="{5C8C3277-405C-40E5-AE66-66DFA427C26D}" dt="2022-09-30T08:50:27.239" v="8" actId="20577"/>
        <pc:sldMkLst>
          <pc:docMk/>
          <pc:sldMk cId="2266341024" sldId="258"/>
        </pc:sldMkLst>
        <pc:spChg chg="mod">
          <ac:chgData name="Mathias Iversen" userId="dea6d89c-6f8a-44b0-80c2-5d37afda12c9" providerId="ADAL" clId="{5C8C3277-405C-40E5-AE66-66DFA427C26D}" dt="2022-09-30T08:50:27.239" v="8" actId="20577"/>
          <ac:spMkLst>
            <pc:docMk/>
            <pc:sldMk cId="2266341024" sldId="258"/>
            <ac:spMk id="16" creationId="{4957F703-1885-40F1-9499-64EAC6608670}"/>
          </ac:spMkLst>
        </pc:spChg>
      </pc:sldChg>
      <pc:sldChg chg="modSp mod">
        <pc:chgData name="Mathias Iversen" userId="dea6d89c-6f8a-44b0-80c2-5d37afda12c9" providerId="ADAL" clId="{5C8C3277-405C-40E5-AE66-66DFA427C26D}" dt="2022-09-30T08:50:46.197" v="14" actId="13926"/>
        <pc:sldMkLst>
          <pc:docMk/>
          <pc:sldMk cId="896002109" sldId="259"/>
        </pc:sldMkLst>
        <pc:spChg chg="mod">
          <ac:chgData name="Mathias Iversen" userId="dea6d89c-6f8a-44b0-80c2-5d37afda12c9" providerId="ADAL" clId="{5C8C3277-405C-40E5-AE66-66DFA427C26D}" dt="2022-09-30T08:50:46.197" v="14" actId="13926"/>
          <ac:spMkLst>
            <pc:docMk/>
            <pc:sldMk cId="896002109" sldId="259"/>
            <ac:spMk id="4" creationId="{E7C91537-7CFF-43F2-851D-E5F652C25A99}"/>
          </ac:spMkLst>
        </pc:spChg>
      </pc:sldChg>
    </pc:docChg>
  </pc:docChgLst>
  <pc:docChgLst>
    <pc:chgData name="Mathias Iversen" userId="dea6d89c-6f8a-44b0-80c2-5d37afda12c9" providerId="ADAL" clId="{39C511E4-F32C-42BB-A0C2-B1E40341FE65}"/>
    <pc:docChg chg="undo custSel delSld modSld modMainMaster">
      <pc:chgData name="Mathias Iversen" userId="dea6d89c-6f8a-44b0-80c2-5d37afda12c9" providerId="ADAL" clId="{39C511E4-F32C-42BB-A0C2-B1E40341FE65}" dt="2024-02-01T15:15:53.964" v="125"/>
      <pc:docMkLst>
        <pc:docMk/>
      </pc:docMkLst>
      <pc:sldChg chg="modSp mod setBg">
        <pc:chgData name="Mathias Iversen" userId="dea6d89c-6f8a-44b0-80c2-5d37afda12c9" providerId="ADAL" clId="{39C511E4-F32C-42BB-A0C2-B1E40341FE65}" dt="2024-02-01T15:15:53.964" v="125"/>
        <pc:sldMkLst>
          <pc:docMk/>
          <pc:sldMk cId="2921733838" sldId="256"/>
        </pc:sldMkLst>
        <pc:spChg chg="mod">
          <ac:chgData name="Mathias Iversen" userId="dea6d89c-6f8a-44b0-80c2-5d37afda12c9" providerId="ADAL" clId="{39C511E4-F32C-42BB-A0C2-B1E40341FE65}" dt="2024-02-01T15:15:53.964" v="125"/>
          <ac:spMkLst>
            <pc:docMk/>
            <pc:sldMk cId="2921733838" sldId="256"/>
            <ac:spMk id="3" creationId="{E41425AC-842F-4FFA-9112-F3E8B9D73BC4}"/>
          </ac:spMkLst>
        </pc:spChg>
        <pc:spChg chg="mod">
          <ac:chgData name="Mathias Iversen" userId="dea6d89c-6f8a-44b0-80c2-5d37afda12c9" providerId="ADAL" clId="{39C511E4-F32C-42BB-A0C2-B1E40341FE65}" dt="2024-02-01T09:57:52.860" v="101" actId="2711"/>
          <ac:spMkLst>
            <pc:docMk/>
            <pc:sldMk cId="2921733838" sldId="256"/>
            <ac:spMk id="8" creationId="{279C62F4-9C4A-4777-941C-0D5FF7A0EEE2}"/>
          </ac:spMkLst>
        </pc:spChg>
        <pc:spChg chg="mod">
          <ac:chgData name="Mathias Iversen" userId="dea6d89c-6f8a-44b0-80c2-5d37afda12c9" providerId="ADAL" clId="{39C511E4-F32C-42BB-A0C2-B1E40341FE65}" dt="2024-02-01T09:58:00.434" v="102" actId="207"/>
          <ac:spMkLst>
            <pc:docMk/>
            <pc:sldMk cId="2921733838" sldId="256"/>
            <ac:spMk id="9" creationId="{543ED68E-10D6-487F-A956-74AA7DC8DE45}"/>
          </ac:spMkLst>
        </pc:spChg>
        <pc:spChg chg="mod">
          <ac:chgData name="Mathias Iversen" userId="dea6d89c-6f8a-44b0-80c2-5d37afda12c9" providerId="ADAL" clId="{39C511E4-F32C-42BB-A0C2-B1E40341FE65}" dt="2024-02-01T09:57:52.860" v="101" actId="2711"/>
          <ac:spMkLst>
            <pc:docMk/>
            <pc:sldMk cId="2921733838" sldId="256"/>
            <ac:spMk id="10" creationId="{B69A85C2-560C-48D5-B2E2-E0F8F842FD36}"/>
          </ac:spMkLst>
        </pc:spChg>
        <pc:cxnChg chg="mod">
          <ac:chgData name="Mathias Iversen" userId="dea6d89c-6f8a-44b0-80c2-5d37afda12c9" providerId="ADAL" clId="{39C511E4-F32C-42BB-A0C2-B1E40341FE65}" dt="2024-02-01T09:58:05.049" v="103" actId="208"/>
          <ac:cxnSpMkLst>
            <pc:docMk/>
            <pc:sldMk cId="2921733838" sldId="256"/>
            <ac:cxnSpMk id="6" creationId="{58C53554-A821-40E6-A0B7-943BBE4B0DDD}"/>
          </ac:cxnSpMkLst>
        </pc:cxnChg>
      </pc:sldChg>
      <pc:sldChg chg="modSp mod">
        <pc:chgData name="Mathias Iversen" userId="dea6d89c-6f8a-44b0-80c2-5d37afda12c9" providerId="ADAL" clId="{39C511E4-F32C-42BB-A0C2-B1E40341FE65}" dt="2024-02-01T15:15:53.964" v="125"/>
        <pc:sldMkLst>
          <pc:docMk/>
          <pc:sldMk cId="2266341024" sldId="258"/>
        </pc:sldMkLst>
        <pc:spChg chg="mod">
          <ac:chgData name="Mathias Iversen" userId="dea6d89c-6f8a-44b0-80c2-5d37afda12c9" providerId="ADAL" clId="{39C511E4-F32C-42BB-A0C2-B1E40341FE65}" dt="2024-02-01T09:58:17.618" v="105" actId="2711"/>
          <ac:spMkLst>
            <pc:docMk/>
            <pc:sldMk cId="2266341024" sldId="258"/>
            <ac:spMk id="3" creationId="{F8484401-95FA-4A8E-B84A-A4E1365E9517}"/>
          </ac:spMkLst>
        </pc:spChg>
        <pc:spChg chg="mod">
          <ac:chgData name="Mathias Iversen" userId="dea6d89c-6f8a-44b0-80c2-5d37afda12c9" providerId="ADAL" clId="{39C511E4-F32C-42BB-A0C2-B1E40341FE65}" dt="2024-02-01T15:15:53.964" v="125"/>
          <ac:spMkLst>
            <pc:docMk/>
            <pc:sldMk cId="2266341024" sldId="258"/>
            <ac:spMk id="4" creationId="{91B4F794-FA26-44F9-8BD1-1B7C760CD95D}"/>
          </ac:spMkLst>
        </pc:spChg>
        <pc:spChg chg="mod">
          <ac:chgData name="Mathias Iversen" userId="dea6d89c-6f8a-44b0-80c2-5d37afda12c9" providerId="ADAL" clId="{39C511E4-F32C-42BB-A0C2-B1E40341FE65}" dt="2024-02-01T09:58:19.624" v="106" actId="207"/>
          <ac:spMkLst>
            <pc:docMk/>
            <pc:sldMk cId="2266341024" sldId="258"/>
            <ac:spMk id="5" creationId="{DCB85E03-0B2F-42F1-9007-A95BF715A50A}"/>
          </ac:spMkLst>
        </pc:spChg>
        <pc:spChg chg="mod">
          <ac:chgData name="Mathias Iversen" userId="dea6d89c-6f8a-44b0-80c2-5d37afda12c9" providerId="ADAL" clId="{39C511E4-F32C-42BB-A0C2-B1E40341FE65}" dt="2024-02-01T09:58:17.618" v="105" actId="2711"/>
          <ac:spMkLst>
            <pc:docMk/>
            <pc:sldMk cId="2266341024" sldId="258"/>
            <ac:spMk id="6" creationId="{0A71F208-30AA-4DBB-9DB2-C0C90AD30178}"/>
          </ac:spMkLst>
        </pc:spChg>
        <pc:spChg chg="mod">
          <ac:chgData name="Mathias Iversen" userId="dea6d89c-6f8a-44b0-80c2-5d37afda12c9" providerId="ADAL" clId="{39C511E4-F32C-42BB-A0C2-B1E40341FE65}" dt="2024-02-01T09:58:26.060" v="108" actId="207"/>
          <ac:spMkLst>
            <pc:docMk/>
            <pc:sldMk cId="2266341024" sldId="258"/>
            <ac:spMk id="7" creationId="{A520775E-5075-45E6-A50A-04E4D42EAF3E}"/>
          </ac:spMkLst>
        </pc:spChg>
        <pc:spChg chg="mod">
          <ac:chgData name="Mathias Iversen" userId="dea6d89c-6f8a-44b0-80c2-5d37afda12c9" providerId="ADAL" clId="{39C511E4-F32C-42BB-A0C2-B1E40341FE65}" dt="2024-02-01T09:58:29.738" v="109" actId="207"/>
          <ac:spMkLst>
            <pc:docMk/>
            <pc:sldMk cId="2266341024" sldId="258"/>
            <ac:spMk id="8" creationId="{E5A98933-AC8C-4903-A2E5-17FCC5FBBC66}"/>
          </ac:spMkLst>
        </pc:spChg>
        <pc:spChg chg="mod">
          <ac:chgData name="Mathias Iversen" userId="dea6d89c-6f8a-44b0-80c2-5d37afda12c9" providerId="ADAL" clId="{39C511E4-F32C-42BB-A0C2-B1E40341FE65}" dt="2024-02-01T09:58:38.901" v="112" actId="14100"/>
          <ac:spMkLst>
            <pc:docMk/>
            <pc:sldMk cId="2266341024" sldId="258"/>
            <ac:spMk id="9" creationId="{29E4AEA2-D6D7-44B7-8DEF-EB1A3917D576}"/>
          </ac:spMkLst>
        </pc:spChg>
        <pc:spChg chg="mod">
          <ac:chgData name="Mathias Iversen" userId="dea6d89c-6f8a-44b0-80c2-5d37afda12c9" providerId="ADAL" clId="{39C511E4-F32C-42BB-A0C2-B1E40341FE65}" dt="2024-02-01T09:58:40.529" v="113" actId="14100"/>
          <ac:spMkLst>
            <pc:docMk/>
            <pc:sldMk cId="2266341024" sldId="258"/>
            <ac:spMk id="10" creationId="{2E9EBEB7-19CF-4E7A-9B6C-502E35EDACCE}"/>
          </ac:spMkLst>
        </pc:spChg>
        <pc:spChg chg="mod">
          <ac:chgData name="Mathias Iversen" userId="dea6d89c-6f8a-44b0-80c2-5d37afda12c9" providerId="ADAL" clId="{39C511E4-F32C-42BB-A0C2-B1E40341FE65}" dt="2024-02-01T09:58:33.219" v="110" actId="14100"/>
          <ac:spMkLst>
            <pc:docMk/>
            <pc:sldMk cId="2266341024" sldId="258"/>
            <ac:spMk id="11" creationId="{37771598-A4AC-4670-8AF9-BD1A9A0B5FD6}"/>
          </ac:spMkLst>
        </pc:spChg>
        <pc:spChg chg="mod">
          <ac:chgData name="Mathias Iversen" userId="dea6d89c-6f8a-44b0-80c2-5d37afda12c9" providerId="ADAL" clId="{39C511E4-F32C-42BB-A0C2-B1E40341FE65}" dt="2024-02-01T09:58:34.701" v="111" actId="14100"/>
          <ac:spMkLst>
            <pc:docMk/>
            <pc:sldMk cId="2266341024" sldId="258"/>
            <ac:spMk id="12" creationId="{FFB1B525-1F63-43B3-9ADA-546863A4A35B}"/>
          </ac:spMkLst>
        </pc:spChg>
        <pc:spChg chg="mod">
          <ac:chgData name="Mathias Iversen" userId="dea6d89c-6f8a-44b0-80c2-5d37afda12c9" providerId="ADAL" clId="{39C511E4-F32C-42BB-A0C2-B1E40341FE65}" dt="2024-02-01T09:58:17.618" v="105" actId="2711"/>
          <ac:spMkLst>
            <pc:docMk/>
            <pc:sldMk cId="2266341024" sldId="258"/>
            <ac:spMk id="13" creationId="{7D9B9CA2-038E-484E-8A1A-D9FA8F874461}"/>
          </ac:spMkLst>
        </pc:spChg>
        <pc:spChg chg="mod">
          <ac:chgData name="Mathias Iversen" userId="dea6d89c-6f8a-44b0-80c2-5d37afda12c9" providerId="ADAL" clId="{39C511E4-F32C-42BB-A0C2-B1E40341FE65}" dt="2024-02-01T09:58:17.618" v="105" actId="2711"/>
          <ac:spMkLst>
            <pc:docMk/>
            <pc:sldMk cId="2266341024" sldId="258"/>
            <ac:spMk id="14" creationId="{142BC5AF-FE81-466D-85C6-B66BF362E34B}"/>
          </ac:spMkLst>
        </pc:spChg>
        <pc:spChg chg="mod">
          <ac:chgData name="Mathias Iversen" userId="dea6d89c-6f8a-44b0-80c2-5d37afda12c9" providerId="ADAL" clId="{39C511E4-F32C-42BB-A0C2-B1E40341FE65}" dt="2024-02-01T09:58:17.618" v="105" actId="2711"/>
          <ac:spMkLst>
            <pc:docMk/>
            <pc:sldMk cId="2266341024" sldId="258"/>
            <ac:spMk id="15" creationId="{74CEA7D0-9A41-43C0-8F69-F80152925B55}"/>
          </ac:spMkLst>
        </pc:spChg>
        <pc:spChg chg="mod">
          <ac:chgData name="Mathias Iversen" userId="dea6d89c-6f8a-44b0-80c2-5d37afda12c9" providerId="ADAL" clId="{39C511E4-F32C-42BB-A0C2-B1E40341FE65}" dt="2024-02-01T09:58:17.618" v="105" actId="2711"/>
          <ac:spMkLst>
            <pc:docMk/>
            <pc:sldMk cId="2266341024" sldId="258"/>
            <ac:spMk id="16" creationId="{4957F703-1885-40F1-9499-64EAC6608670}"/>
          </ac:spMkLst>
        </pc:spChg>
        <pc:spChg chg="mod">
          <ac:chgData name="Mathias Iversen" userId="dea6d89c-6f8a-44b0-80c2-5d37afda12c9" providerId="ADAL" clId="{39C511E4-F32C-42BB-A0C2-B1E40341FE65}" dt="2024-02-01T09:58:17.618" v="105" actId="2711"/>
          <ac:spMkLst>
            <pc:docMk/>
            <pc:sldMk cId="2266341024" sldId="258"/>
            <ac:spMk id="17" creationId="{831E5632-021A-47A4-AAE9-1B3C9EB9837E}"/>
          </ac:spMkLst>
        </pc:spChg>
        <pc:spChg chg="mod">
          <ac:chgData name="Mathias Iversen" userId="dea6d89c-6f8a-44b0-80c2-5d37afda12c9" providerId="ADAL" clId="{39C511E4-F32C-42BB-A0C2-B1E40341FE65}" dt="2024-02-01T09:58:17.618" v="105" actId="2711"/>
          <ac:spMkLst>
            <pc:docMk/>
            <pc:sldMk cId="2266341024" sldId="258"/>
            <ac:spMk id="18" creationId="{0B79CA76-2003-4574-A043-2FCFF766B96D}"/>
          </ac:spMkLst>
        </pc:spChg>
      </pc:sldChg>
      <pc:sldChg chg="modSp mod">
        <pc:chgData name="Mathias Iversen" userId="dea6d89c-6f8a-44b0-80c2-5d37afda12c9" providerId="ADAL" clId="{39C511E4-F32C-42BB-A0C2-B1E40341FE65}" dt="2024-02-01T15:15:53.964" v="125"/>
        <pc:sldMkLst>
          <pc:docMk/>
          <pc:sldMk cId="896002109" sldId="259"/>
        </pc:sldMkLst>
        <pc:spChg chg="mod">
          <ac:chgData name="Mathias Iversen" userId="dea6d89c-6f8a-44b0-80c2-5d37afda12c9" providerId="ADAL" clId="{39C511E4-F32C-42BB-A0C2-B1E40341FE65}" dt="2024-02-01T09:58:46.450" v="114" actId="2711"/>
          <ac:spMkLst>
            <pc:docMk/>
            <pc:sldMk cId="896002109" sldId="259"/>
            <ac:spMk id="2" creationId="{90CF37F9-7076-4B73-97C9-BF445E8D5E8F}"/>
          </ac:spMkLst>
        </pc:spChg>
        <pc:spChg chg="mod">
          <ac:chgData name="Mathias Iversen" userId="dea6d89c-6f8a-44b0-80c2-5d37afda12c9" providerId="ADAL" clId="{39C511E4-F32C-42BB-A0C2-B1E40341FE65}" dt="2024-02-01T09:58:49.274" v="115" actId="207"/>
          <ac:spMkLst>
            <pc:docMk/>
            <pc:sldMk cId="896002109" sldId="259"/>
            <ac:spMk id="3" creationId="{43909665-C217-4DB2-97FB-7DC8B46D243A}"/>
          </ac:spMkLst>
        </pc:spChg>
        <pc:spChg chg="mod">
          <ac:chgData name="Mathias Iversen" userId="dea6d89c-6f8a-44b0-80c2-5d37afda12c9" providerId="ADAL" clId="{39C511E4-F32C-42BB-A0C2-B1E40341FE65}" dt="2024-02-01T15:15:53.964" v="125"/>
          <ac:spMkLst>
            <pc:docMk/>
            <pc:sldMk cId="896002109" sldId="259"/>
            <ac:spMk id="5" creationId="{1E8A7A64-34DF-43BB-954C-68720DEF1ED4}"/>
          </ac:spMkLst>
        </pc:spChg>
        <pc:spChg chg="mod">
          <ac:chgData name="Mathias Iversen" userId="dea6d89c-6f8a-44b0-80c2-5d37afda12c9" providerId="ADAL" clId="{39C511E4-F32C-42BB-A0C2-B1E40341FE65}" dt="2024-02-01T09:58:46.450" v="114" actId="2711"/>
          <ac:spMkLst>
            <pc:docMk/>
            <pc:sldMk cId="896002109" sldId="259"/>
            <ac:spMk id="6" creationId="{3D22DDDA-9DE4-498E-ACF4-7CCFECE49DE6}"/>
          </ac:spMkLst>
        </pc:spChg>
      </pc:sldChg>
      <pc:sldChg chg="modSp mod">
        <pc:chgData name="Mathias Iversen" userId="dea6d89c-6f8a-44b0-80c2-5d37afda12c9" providerId="ADAL" clId="{39C511E4-F32C-42BB-A0C2-B1E40341FE65}" dt="2024-02-01T15:15:53.964" v="125"/>
        <pc:sldMkLst>
          <pc:docMk/>
          <pc:sldMk cId="3970472295" sldId="260"/>
        </pc:sldMkLst>
        <pc:spChg chg="mod">
          <ac:chgData name="Mathias Iversen" userId="dea6d89c-6f8a-44b0-80c2-5d37afda12c9" providerId="ADAL" clId="{39C511E4-F32C-42BB-A0C2-B1E40341FE65}" dt="2024-02-01T09:59:05.599" v="119" actId="2711"/>
          <ac:spMkLst>
            <pc:docMk/>
            <pc:sldMk cId="3970472295" sldId="260"/>
            <ac:spMk id="2" creationId="{588798DA-8AD1-49AA-96BC-11EE872291DD}"/>
          </ac:spMkLst>
        </pc:spChg>
        <pc:spChg chg="mod">
          <ac:chgData name="Mathias Iversen" userId="dea6d89c-6f8a-44b0-80c2-5d37afda12c9" providerId="ADAL" clId="{39C511E4-F32C-42BB-A0C2-B1E40341FE65}" dt="2024-02-01T15:15:53.964" v="125"/>
          <ac:spMkLst>
            <pc:docMk/>
            <pc:sldMk cId="3970472295" sldId="260"/>
            <ac:spMk id="3" creationId="{B866CE4E-6058-4C29-BFC5-5B4F79318F87}"/>
          </ac:spMkLst>
        </pc:spChg>
        <pc:spChg chg="mod">
          <ac:chgData name="Mathias Iversen" userId="dea6d89c-6f8a-44b0-80c2-5d37afda12c9" providerId="ADAL" clId="{39C511E4-F32C-42BB-A0C2-B1E40341FE65}" dt="2024-02-01T09:59:05.599" v="119" actId="2711"/>
          <ac:spMkLst>
            <pc:docMk/>
            <pc:sldMk cId="3970472295" sldId="260"/>
            <ac:spMk id="4" creationId="{08AB9232-4863-462B-955D-4E84A7303FF7}"/>
          </ac:spMkLst>
        </pc:spChg>
        <pc:spChg chg="mod">
          <ac:chgData name="Mathias Iversen" userId="dea6d89c-6f8a-44b0-80c2-5d37afda12c9" providerId="ADAL" clId="{39C511E4-F32C-42BB-A0C2-B1E40341FE65}" dt="2024-02-01T15:15:53.964" v="125"/>
          <ac:spMkLst>
            <pc:docMk/>
            <pc:sldMk cId="3970472295" sldId="260"/>
            <ac:spMk id="5" creationId="{8294F0CC-D833-4BCB-85A1-47BA0991336D}"/>
          </ac:spMkLst>
        </pc:spChg>
      </pc:sldChg>
      <pc:sldChg chg="modSp mod">
        <pc:chgData name="Mathias Iversen" userId="dea6d89c-6f8a-44b0-80c2-5d37afda12c9" providerId="ADAL" clId="{39C511E4-F32C-42BB-A0C2-B1E40341FE65}" dt="2024-02-01T15:15:53.964" v="125"/>
        <pc:sldMkLst>
          <pc:docMk/>
          <pc:sldMk cId="4227913639" sldId="261"/>
        </pc:sldMkLst>
        <pc:spChg chg="mod">
          <ac:chgData name="Mathias Iversen" userId="dea6d89c-6f8a-44b0-80c2-5d37afda12c9" providerId="ADAL" clId="{39C511E4-F32C-42BB-A0C2-B1E40341FE65}" dt="2024-02-01T09:59:12.329" v="120" actId="2711"/>
          <ac:spMkLst>
            <pc:docMk/>
            <pc:sldMk cId="4227913639" sldId="261"/>
            <ac:spMk id="2" creationId="{204915CB-F898-4E28-B723-11BCF7BEE262}"/>
          </ac:spMkLst>
        </pc:spChg>
        <pc:spChg chg="mod">
          <ac:chgData name="Mathias Iversen" userId="dea6d89c-6f8a-44b0-80c2-5d37afda12c9" providerId="ADAL" clId="{39C511E4-F32C-42BB-A0C2-B1E40341FE65}" dt="2024-02-01T15:15:53.964" v="125"/>
          <ac:spMkLst>
            <pc:docMk/>
            <pc:sldMk cId="4227913639" sldId="261"/>
            <ac:spMk id="3" creationId="{6492862D-89D0-469B-9B7F-A96A7E7667E2}"/>
          </ac:spMkLst>
        </pc:spChg>
        <pc:spChg chg="mod">
          <ac:chgData name="Mathias Iversen" userId="dea6d89c-6f8a-44b0-80c2-5d37afda12c9" providerId="ADAL" clId="{39C511E4-F32C-42BB-A0C2-B1E40341FE65}" dt="2024-02-01T09:59:12.329" v="120" actId="2711"/>
          <ac:spMkLst>
            <pc:docMk/>
            <pc:sldMk cId="4227913639" sldId="261"/>
            <ac:spMk id="4" creationId="{DCD4FF8B-8E6F-4257-96B2-BCCDA6A41A74}"/>
          </ac:spMkLst>
        </pc:spChg>
        <pc:spChg chg="mod">
          <ac:chgData name="Mathias Iversen" userId="dea6d89c-6f8a-44b0-80c2-5d37afda12c9" providerId="ADAL" clId="{39C511E4-F32C-42BB-A0C2-B1E40341FE65}" dt="2024-02-01T15:15:53.964" v="125"/>
          <ac:spMkLst>
            <pc:docMk/>
            <pc:sldMk cId="4227913639" sldId="261"/>
            <ac:spMk id="5" creationId="{7BBB9900-604D-4DB8-BBE1-DC3DA7172262}"/>
          </ac:spMkLst>
        </pc:spChg>
      </pc:sldChg>
      <pc:sldChg chg="addSp delSp modSp mod">
        <pc:chgData name="Mathias Iversen" userId="dea6d89c-6f8a-44b0-80c2-5d37afda12c9" providerId="ADAL" clId="{39C511E4-F32C-42BB-A0C2-B1E40341FE65}" dt="2024-02-01T15:15:53.964" v="125"/>
        <pc:sldMkLst>
          <pc:docMk/>
          <pc:sldMk cId="3231943566" sldId="262"/>
        </pc:sldMkLst>
        <pc:spChg chg="mod">
          <ac:chgData name="Mathias Iversen" userId="dea6d89c-6f8a-44b0-80c2-5d37afda12c9" providerId="ADAL" clId="{39C511E4-F32C-42BB-A0C2-B1E40341FE65}" dt="2024-02-01T09:59:15.374" v="121" actId="2711"/>
          <ac:spMkLst>
            <pc:docMk/>
            <pc:sldMk cId="3231943566" sldId="262"/>
            <ac:spMk id="2" creationId="{1B4599FE-5CDB-45BF-BE74-1177254806B3}"/>
          </ac:spMkLst>
        </pc:spChg>
        <pc:spChg chg="mod">
          <ac:chgData name="Mathias Iversen" userId="dea6d89c-6f8a-44b0-80c2-5d37afda12c9" providerId="ADAL" clId="{39C511E4-F32C-42BB-A0C2-B1E40341FE65}" dt="2024-02-01T15:15:53.964" v="125"/>
          <ac:spMkLst>
            <pc:docMk/>
            <pc:sldMk cId="3231943566" sldId="262"/>
            <ac:spMk id="3" creationId="{A2B64911-99D7-4000-862B-A9755BD58BEE}"/>
          </ac:spMkLst>
        </pc:spChg>
        <pc:spChg chg="mod">
          <ac:chgData name="Mathias Iversen" userId="dea6d89c-6f8a-44b0-80c2-5d37afda12c9" providerId="ADAL" clId="{39C511E4-F32C-42BB-A0C2-B1E40341FE65}" dt="2024-02-01T09:59:15.374" v="121" actId="2711"/>
          <ac:spMkLst>
            <pc:docMk/>
            <pc:sldMk cId="3231943566" sldId="262"/>
            <ac:spMk id="4" creationId="{E3A00041-9F7B-4C31-B4C3-014FF513433D}"/>
          </ac:spMkLst>
        </pc:spChg>
        <pc:spChg chg="mod">
          <ac:chgData name="Mathias Iversen" userId="dea6d89c-6f8a-44b0-80c2-5d37afda12c9" providerId="ADAL" clId="{39C511E4-F32C-42BB-A0C2-B1E40341FE65}" dt="2024-02-01T15:15:53.964" v="125"/>
          <ac:spMkLst>
            <pc:docMk/>
            <pc:sldMk cId="3231943566" sldId="262"/>
            <ac:spMk id="5" creationId="{D192C507-AE67-46B1-B456-02EFA334DBEC}"/>
          </ac:spMkLst>
        </pc:spChg>
        <pc:graphicFrameChg chg="del">
          <ac:chgData name="Mathias Iversen" userId="dea6d89c-6f8a-44b0-80c2-5d37afda12c9" providerId="ADAL" clId="{39C511E4-F32C-42BB-A0C2-B1E40341FE65}" dt="2024-01-30T11:59:15.082" v="57" actId="478"/>
          <ac:graphicFrameMkLst>
            <pc:docMk/>
            <pc:sldMk cId="3231943566" sldId="262"/>
            <ac:graphicFrameMk id="7" creationId="{00691BC4-E226-429E-B1C8-165FEDDB9BDC}"/>
          </ac:graphicFrameMkLst>
        </pc:graphicFrameChg>
        <pc:graphicFrameChg chg="add mod">
          <ac:chgData name="Mathias Iversen" userId="dea6d89c-6f8a-44b0-80c2-5d37afda12c9" providerId="ADAL" clId="{39C511E4-F32C-42BB-A0C2-B1E40341FE65}" dt="2024-02-01T09:59:15.374" v="121" actId="2711"/>
          <ac:graphicFrameMkLst>
            <pc:docMk/>
            <pc:sldMk cId="3231943566" sldId="262"/>
            <ac:graphicFrameMk id="8" creationId="{B22774FE-CD2E-4D00-87AC-187FF3C9976F}"/>
          </ac:graphicFrameMkLst>
        </pc:graphicFrameChg>
        <pc:picChg chg="del">
          <ac:chgData name="Mathias Iversen" userId="dea6d89c-6f8a-44b0-80c2-5d37afda12c9" providerId="ADAL" clId="{39C511E4-F32C-42BB-A0C2-B1E40341FE65}" dt="2024-01-30T11:59:14.277" v="56" actId="478"/>
          <ac:picMkLst>
            <pc:docMk/>
            <pc:sldMk cId="3231943566" sldId="262"/>
            <ac:picMk id="6" creationId="{3439E98F-0EA9-331E-A798-76D3F748E6BF}"/>
          </ac:picMkLst>
        </pc:picChg>
        <pc:picChg chg="add mod">
          <ac:chgData name="Mathias Iversen" userId="dea6d89c-6f8a-44b0-80c2-5d37afda12c9" providerId="ADAL" clId="{39C511E4-F32C-42BB-A0C2-B1E40341FE65}" dt="2024-02-01T09:59:15.374" v="121" actId="2711"/>
          <ac:picMkLst>
            <pc:docMk/>
            <pc:sldMk cId="3231943566" sldId="262"/>
            <ac:picMk id="7" creationId="{CAD5ED6B-51B2-F883-745D-717E828411DD}"/>
          </ac:picMkLst>
        </pc:picChg>
      </pc:sldChg>
      <pc:sldChg chg="del">
        <pc:chgData name="Mathias Iversen" userId="dea6d89c-6f8a-44b0-80c2-5d37afda12c9" providerId="ADAL" clId="{39C511E4-F32C-42BB-A0C2-B1E40341FE65}" dt="2024-01-30T11:59:09.690" v="53" actId="47"/>
        <pc:sldMkLst>
          <pc:docMk/>
          <pc:sldMk cId="1774366261" sldId="263"/>
        </pc:sldMkLst>
      </pc:sldChg>
      <pc:sldChg chg="addSp delSp modSp mod">
        <pc:chgData name="Mathias Iversen" userId="dea6d89c-6f8a-44b0-80c2-5d37afda12c9" providerId="ADAL" clId="{39C511E4-F32C-42BB-A0C2-B1E40341FE65}" dt="2024-02-01T15:15:53.964" v="125"/>
        <pc:sldMkLst>
          <pc:docMk/>
          <pc:sldMk cId="3510272984" sldId="264"/>
        </pc:sldMkLst>
        <pc:spChg chg="mod">
          <ac:chgData name="Mathias Iversen" userId="dea6d89c-6f8a-44b0-80c2-5d37afda12c9" providerId="ADAL" clId="{39C511E4-F32C-42BB-A0C2-B1E40341FE65}" dt="2024-02-01T09:58:53.680" v="116" actId="2711"/>
          <ac:spMkLst>
            <pc:docMk/>
            <pc:sldMk cId="3510272984" sldId="264"/>
            <ac:spMk id="2" creationId="{0ACF1250-ED2A-4CAC-8A2C-509F1029A1E3}"/>
          </ac:spMkLst>
        </pc:spChg>
        <pc:spChg chg="mod">
          <ac:chgData name="Mathias Iversen" userId="dea6d89c-6f8a-44b0-80c2-5d37afda12c9" providerId="ADAL" clId="{39C511E4-F32C-42BB-A0C2-B1E40341FE65}" dt="2024-02-01T15:15:53.964" v="125"/>
          <ac:spMkLst>
            <pc:docMk/>
            <pc:sldMk cId="3510272984" sldId="264"/>
            <ac:spMk id="3" creationId="{9E56F0DA-0C33-4951-BF07-00A42B5B4E31}"/>
          </ac:spMkLst>
        </pc:spChg>
        <pc:spChg chg="del">
          <ac:chgData name="Mathias Iversen" userId="dea6d89c-6f8a-44b0-80c2-5d37afda12c9" providerId="ADAL" clId="{39C511E4-F32C-42BB-A0C2-B1E40341FE65}" dt="2024-01-30T11:57:54.669" v="36" actId="478"/>
          <ac:spMkLst>
            <pc:docMk/>
            <pc:sldMk cId="3510272984" sldId="264"/>
            <ac:spMk id="4" creationId="{6EF7C735-4A43-41C6-824A-CC5EEF7FDD53}"/>
          </ac:spMkLst>
        </pc:spChg>
        <pc:spChg chg="mod">
          <ac:chgData name="Mathias Iversen" userId="dea6d89c-6f8a-44b0-80c2-5d37afda12c9" providerId="ADAL" clId="{39C511E4-F32C-42BB-A0C2-B1E40341FE65}" dt="2024-02-01T09:58:53.680" v="116" actId="2711"/>
          <ac:spMkLst>
            <pc:docMk/>
            <pc:sldMk cId="3510272984" sldId="264"/>
            <ac:spMk id="5" creationId="{C8F14D8B-BBA3-4B7F-97FF-2EA90BB37308}"/>
          </ac:spMkLst>
        </pc:spChg>
        <pc:graphicFrameChg chg="add mod">
          <ac:chgData name="Mathias Iversen" userId="dea6d89c-6f8a-44b0-80c2-5d37afda12c9" providerId="ADAL" clId="{39C511E4-F32C-42BB-A0C2-B1E40341FE65}" dt="2024-02-01T15:15:53.964" v="125"/>
          <ac:graphicFrameMkLst>
            <pc:docMk/>
            <pc:sldMk cId="3510272984" sldId="264"/>
            <ac:graphicFrameMk id="6" creationId="{BA54594C-B757-485A-B4F2-26DFD65F93CF}"/>
          </ac:graphicFrameMkLst>
        </pc:graphicFrameChg>
        <pc:graphicFrameChg chg="del">
          <ac:chgData name="Mathias Iversen" userId="dea6d89c-6f8a-44b0-80c2-5d37afda12c9" providerId="ADAL" clId="{39C511E4-F32C-42BB-A0C2-B1E40341FE65}" dt="2024-01-30T11:57:53.928" v="35" actId="478"/>
          <ac:graphicFrameMkLst>
            <pc:docMk/>
            <pc:sldMk cId="3510272984" sldId="264"/>
            <ac:graphicFrameMk id="7" creationId="{BA54594C-B757-485A-B4F2-26DFD65F93CF}"/>
          </ac:graphicFrameMkLst>
        </pc:graphicFrameChg>
      </pc:sldChg>
      <pc:sldChg chg="addSp delSp modSp mod">
        <pc:chgData name="Mathias Iversen" userId="dea6d89c-6f8a-44b0-80c2-5d37afda12c9" providerId="ADAL" clId="{39C511E4-F32C-42BB-A0C2-B1E40341FE65}" dt="2024-02-01T09:58:56.659" v="117" actId="2711"/>
        <pc:sldMkLst>
          <pc:docMk/>
          <pc:sldMk cId="2759248883" sldId="265"/>
        </pc:sldMkLst>
        <pc:spChg chg="mod">
          <ac:chgData name="Mathias Iversen" userId="dea6d89c-6f8a-44b0-80c2-5d37afda12c9" providerId="ADAL" clId="{39C511E4-F32C-42BB-A0C2-B1E40341FE65}" dt="2024-02-01T09:58:56.659" v="117" actId="2711"/>
          <ac:spMkLst>
            <pc:docMk/>
            <pc:sldMk cId="2759248883" sldId="265"/>
            <ac:spMk id="2" creationId="{CED31FAC-A3EA-48FB-A0E0-340ABFD5F939}"/>
          </ac:spMkLst>
        </pc:spChg>
        <pc:spChg chg="mod">
          <ac:chgData name="Mathias Iversen" userId="dea6d89c-6f8a-44b0-80c2-5d37afda12c9" providerId="ADAL" clId="{39C511E4-F32C-42BB-A0C2-B1E40341FE65}" dt="2024-02-01T09:58:56.659" v="117" actId="2711"/>
          <ac:spMkLst>
            <pc:docMk/>
            <pc:sldMk cId="2759248883" sldId="265"/>
            <ac:spMk id="3" creationId="{5BC03535-2EF7-4E35-87E0-19E654CF9889}"/>
          </ac:spMkLst>
        </pc:spChg>
        <pc:spChg chg="del">
          <ac:chgData name="Mathias Iversen" userId="dea6d89c-6f8a-44b0-80c2-5d37afda12c9" providerId="ADAL" clId="{39C511E4-F32C-42BB-A0C2-B1E40341FE65}" dt="2024-01-30T11:58:16.728" v="41" actId="478"/>
          <ac:spMkLst>
            <pc:docMk/>
            <pc:sldMk cId="2759248883" sldId="265"/>
            <ac:spMk id="4" creationId="{C131618D-BACB-42A9-8714-F890463B2284}"/>
          </ac:spMkLst>
        </pc:spChg>
        <pc:spChg chg="mod">
          <ac:chgData name="Mathias Iversen" userId="dea6d89c-6f8a-44b0-80c2-5d37afda12c9" providerId="ADAL" clId="{39C511E4-F32C-42BB-A0C2-B1E40341FE65}" dt="2024-02-01T09:58:56.659" v="117" actId="2711"/>
          <ac:spMkLst>
            <pc:docMk/>
            <pc:sldMk cId="2759248883" sldId="265"/>
            <ac:spMk id="5" creationId="{FAA6878B-EDB0-4AB0-B825-D2972B2C7F7E}"/>
          </ac:spMkLst>
        </pc:spChg>
        <pc:graphicFrameChg chg="add mod">
          <ac:chgData name="Mathias Iversen" userId="dea6d89c-6f8a-44b0-80c2-5d37afda12c9" providerId="ADAL" clId="{39C511E4-F32C-42BB-A0C2-B1E40341FE65}" dt="2024-02-01T09:58:56.659" v="117" actId="2711"/>
          <ac:graphicFrameMkLst>
            <pc:docMk/>
            <pc:sldMk cId="2759248883" sldId="265"/>
            <ac:graphicFrameMk id="6" creationId="{8575031F-9B2B-4072-A684-CB7535365CB1}"/>
          </ac:graphicFrameMkLst>
        </pc:graphicFrameChg>
        <pc:graphicFrameChg chg="del">
          <ac:chgData name="Mathias Iversen" userId="dea6d89c-6f8a-44b0-80c2-5d37afda12c9" providerId="ADAL" clId="{39C511E4-F32C-42BB-A0C2-B1E40341FE65}" dt="2024-01-30T11:58:06.890" v="40" actId="478"/>
          <ac:graphicFrameMkLst>
            <pc:docMk/>
            <pc:sldMk cId="2759248883" sldId="265"/>
            <ac:graphicFrameMk id="7" creationId="{8575031F-9B2B-4072-A684-CB7535365CB1}"/>
          </ac:graphicFrameMkLst>
        </pc:graphicFrameChg>
      </pc:sldChg>
      <pc:sldChg chg="addSp delSp modSp mod">
        <pc:chgData name="Mathias Iversen" userId="dea6d89c-6f8a-44b0-80c2-5d37afda12c9" providerId="ADAL" clId="{39C511E4-F32C-42BB-A0C2-B1E40341FE65}" dt="2024-02-01T09:59:02.269" v="118" actId="2711"/>
        <pc:sldMkLst>
          <pc:docMk/>
          <pc:sldMk cId="147554788" sldId="266"/>
        </pc:sldMkLst>
        <pc:spChg chg="mod">
          <ac:chgData name="Mathias Iversen" userId="dea6d89c-6f8a-44b0-80c2-5d37afda12c9" providerId="ADAL" clId="{39C511E4-F32C-42BB-A0C2-B1E40341FE65}" dt="2024-02-01T09:59:02.269" v="118" actId="2711"/>
          <ac:spMkLst>
            <pc:docMk/>
            <pc:sldMk cId="147554788" sldId="266"/>
            <ac:spMk id="2" creationId="{3B234F2D-7B56-4BDC-8E6C-010223FC65D0}"/>
          </ac:spMkLst>
        </pc:spChg>
        <pc:spChg chg="mod">
          <ac:chgData name="Mathias Iversen" userId="dea6d89c-6f8a-44b0-80c2-5d37afda12c9" providerId="ADAL" clId="{39C511E4-F32C-42BB-A0C2-B1E40341FE65}" dt="2024-02-01T09:59:02.269" v="118" actId="2711"/>
          <ac:spMkLst>
            <pc:docMk/>
            <pc:sldMk cId="147554788" sldId="266"/>
            <ac:spMk id="3" creationId="{2AE985C2-CF26-42E7-B7DC-DBC85F75C02D}"/>
          </ac:spMkLst>
        </pc:spChg>
        <pc:graphicFrameChg chg="del">
          <ac:chgData name="Mathias Iversen" userId="dea6d89c-6f8a-44b0-80c2-5d37afda12c9" providerId="ADAL" clId="{39C511E4-F32C-42BB-A0C2-B1E40341FE65}" dt="2024-01-30T11:58:36.568" v="47" actId="478"/>
          <ac:graphicFrameMkLst>
            <pc:docMk/>
            <pc:sldMk cId="147554788" sldId="266"/>
            <ac:graphicFrameMk id="4" creationId="{DF1AA303-9BD7-A8D5-E07C-34FF6C84B5E5}"/>
          </ac:graphicFrameMkLst>
        </pc:graphicFrameChg>
        <pc:graphicFrameChg chg="add mod modGraphic">
          <ac:chgData name="Mathias Iversen" userId="dea6d89c-6f8a-44b0-80c2-5d37afda12c9" providerId="ADAL" clId="{39C511E4-F32C-42BB-A0C2-B1E40341FE65}" dt="2024-01-30T11:59:03.095" v="52" actId="14100"/>
          <ac:graphicFrameMkLst>
            <pc:docMk/>
            <pc:sldMk cId="147554788" sldId="266"/>
            <ac:graphicFrameMk id="5" creationId="{EB8BA9C8-C630-469E-879E-A36D963C6329}"/>
          </ac:graphicFrameMkLst>
        </pc:graphicFrameChg>
      </pc:sldChg>
      <pc:sldChg chg="setBg">
        <pc:chgData name="Mathias Iversen" userId="dea6d89c-6f8a-44b0-80c2-5d37afda12c9" providerId="ADAL" clId="{39C511E4-F32C-42BB-A0C2-B1E40341FE65}" dt="2024-02-01T09:59:27.501" v="124"/>
        <pc:sldMkLst>
          <pc:docMk/>
          <pc:sldMk cId="4242451211" sldId="268"/>
        </pc:sldMkLst>
      </pc:sldChg>
      <pc:sldChg chg="modSp mod">
        <pc:chgData name="Mathias Iversen" userId="dea6d89c-6f8a-44b0-80c2-5d37afda12c9" providerId="ADAL" clId="{39C511E4-F32C-42BB-A0C2-B1E40341FE65}" dt="2024-02-01T15:15:53.964" v="125"/>
        <pc:sldMkLst>
          <pc:docMk/>
          <pc:sldMk cId="2318387446" sldId="283"/>
        </pc:sldMkLst>
        <pc:spChg chg="mod">
          <ac:chgData name="Mathias Iversen" userId="dea6d89c-6f8a-44b0-80c2-5d37afda12c9" providerId="ADAL" clId="{39C511E4-F32C-42BB-A0C2-B1E40341FE65}" dt="2024-02-01T15:15:53.964" v="125"/>
          <ac:spMkLst>
            <pc:docMk/>
            <pc:sldMk cId="2318387446" sldId="283"/>
            <ac:spMk id="8" creationId="{842FA2FF-C345-A6CD-25DE-6E3E19B361AD}"/>
          </ac:spMkLst>
        </pc:spChg>
        <pc:spChg chg="mod">
          <ac:chgData name="Mathias Iversen" userId="dea6d89c-6f8a-44b0-80c2-5d37afda12c9" providerId="ADAL" clId="{39C511E4-F32C-42BB-A0C2-B1E40341FE65}" dt="2024-02-01T09:58:11.813" v="104" actId="207"/>
          <ac:spMkLst>
            <pc:docMk/>
            <pc:sldMk cId="2318387446" sldId="283"/>
            <ac:spMk id="9" creationId="{665E5BC5-ACF7-E9DC-7995-9FB97E91591F}"/>
          </ac:spMkLst>
        </pc:spChg>
      </pc:sldChg>
      <pc:sldChg chg="modSp mod">
        <pc:chgData name="Mathias Iversen" userId="dea6d89c-6f8a-44b0-80c2-5d37afda12c9" providerId="ADAL" clId="{39C511E4-F32C-42BB-A0C2-B1E40341FE65}" dt="2024-02-01T15:15:53.964" v="125"/>
        <pc:sldMkLst>
          <pc:docMk/>
          <pc:sldMk cId="2954530852" sldId="284"/>
        </pc:sldMkLst>
        <pc:spChg chg="mod">
          <ac:chgData name="Mathias Iversen" userId="dea6d89c-6f8a-44b0-80c2-5d37afda12c9" providerId="ADAL" clId="{39C511E4-F32C-42BB-A0C2-B1E40341FE65}" dt="2024-02-01T09:59:20.539" v="123" actId="404"/>
          <ac:spMkLst>
            <pc:docMk/>
            <pc:sldMk cId="2954530852" sldId="284"/>
            <ac:spMk id="2" creationId="{1B4599FE-5CDB-45BF-BE74-1177254806B3}"/>
          </ac:spMkLst>
        </pc:spChg>
        <pc:spChg chg="mod">
          <ac:chgData name="Mathias Iversen" userId="dea6d89c-6f8a-44b0-80c2-5d37afda12c9" providerId="ADAL" clId="{39C511E4-F32C-42BB-A0C2-B1E40341FE65}" dt="2024-02-01T09:59:20.539" v="123" actId="404"/>
          <ac:spMkLst>
            <pc:docMk/>
            <pc:sldMk cId="2954530852" sldId="284"/>
            <ac:spMk id="4" creationId="{E3A00041-9F7B-4C31-B4C3-014FF513433D}"/>
          </ac:spMkLst>
        </pc:spChg>
        <pc:spChg chg="mod">
          <ac:chgData name="Mathias Iversen" userId="dea6d89c-6f8a-44b0-80c2-5d37afda12c9" providerId="ADAL" clId="{39C511E4-F32C-42BB-A0C2-B1E40341FE65}" dt="2024-02-01T15:15:53.964" v="125"/>
          <ac:spMkLst>
            <pc:docMk/>
            <pc:sldMk cId="2954530852" sldId="284"/>
            <ac:spMk id="6" creationId="{E32827FE-EFF7-14C6-E08D-FFC85AED4628}"/>
          </ac:spMkLst>
        </pc:spChg>
      </pc:sldChg>
      <pc:sldMasterChg chg="modSldLayout">
        <pc:chgData name="Mathias Iversen" userId="dea6d89c-6f8a-44b0-80c2-5d37afda12c9" providerId="ADAL" clId="{39C511E4-F32C-42BB-A0C2-B1E40341FE65}" dt="2024-02-01T15:15:53.964" v="125"/>
        <pc:sldMasterMkLst>
          <pc:docMk/>
          <pc:sldMasterMk cId="4210629792" sldId="2147483660"/>
        </pc:sldMasterMkLst>
        <pc:sldLayoutChg chg="modSp mod">
          <pc:chgData name="Mathias Iversen" userId="dea6d89c-6f8a-44b0-80c2-5d37afda12c9" providerId="ADAL" clId="{39C511E4-F32C-42BB-A0C2-B1E40341FE65}" dt="2024-02-01T15:15:53.964" v="125"/>
          <pc:sldLayoutMkLst>
            <pc:docMk/>
            <pc:sldMasterMk cId="4210629792" sldId="2147483660"/>
            <pc:sldLayoutMk cId="2110830415" sldId="2147483662"/>
          </pc:sldLayoutMkLst>
          <pc:spChg chg="mod">
            <ac:chgData name="Mathias Iversen" userId="dea6d89c-6f8a-44b0-80c2-5d37afda12c9" providerId="ADAL" clId="{39C511E4-F32C-42BB-A0C2-B1E40341FE65}" dt="2024-02-01T15:15:53.964" v="125"/>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39C511E4-F32C-42BB-A0C2-B1E40341FE65}" dt="2024-02-01T09:56:55.809" v="90"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39C511E4-F32C-42BB-A0C2-B1E40341FE65}" dt="2024-02-01T09:57:43.580" v="100" actId="1076"/>
          <pc:sldLayoutMkLst>
            <pc:docMk/>
            <pc:sldMasterMk cId="4210629792" sldId="2147483660"/>
            <pc:sldLayoutMk cId="1874524614" sldId="2147483663"/>
          </pc:sldLayoutMkLst>
          <pc:picChg chg="mod">
            <ac:chgData name="Mathias Iversen" userId="dea6d89c-6f8a-44b0-80c2-5d37afda12c9" providerId="ADAL" clId="{39C511E4-F32C-42BB-A0C2-B1E40341FE65}" dt="2024-02-01T09:57:43.580" v="100"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39C511E4-F32C-42BB-A0C2-B1E40341FE65}" dt="2024-02-01T09:57:28.984" v="99" actId="208"/>
          <pc:sldLayoutMkLst>
            <pc:docMk/>
            <pc:sldMasterMk cId="4210629792" sldId="2147483660"/>
            <pc:sldLayoutMk cId="1137365639" sldId="2147483681"/>
          </pc:sldLayoutMkLst>
          <pc:cxnChg chg="mod">
            <ac:chgData name="Mathias Iversen" userId="dea6d89c-6f8a-44b0-80c2-5d37afda12c9" providerId="ADAL" clId="{39C511E4-F32C-42BB-A0C2-B1E40341FE65}" dt="2024-02-01T09:57:28.984" v="99"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39C511E4-F32C-42BB-A0C2-B1E40341FE65}" dt="2024-02-01T09:56:51.092" v="89" actId="208"/>
          <pc:sldLayoutMkLst>
            <pc:docMk/>
            <pc:sldMasterMk cId="4210629792" sldId="2147483660"/>
            <pc:sldLayoutMk cId="4126966658" sldId="2147483682"/>
          </pc:sldLayoutMkLst>
          <pc:spChg chg="mod">
            <ac:chgData name="Mathias Iversen" userId="dea6d89c-6f8a-44b0-80c2-5d37afda12c9" providerId="ADAL" clId="{39C511E4-F32C-42BB-A0C2-B1E40341FE65}" dt="2024-02-01T09:56:28.170" v="87"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39C511E4-F32C-42BB-A0C2-B1E40341FE65}" dt="2024-02-01T09:56:42.200" v="88"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39C511E4-F32C-42BB-A0C2-B1E40341FE65}" dt="2024-02-01T09:56:51.092" v="8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39C511E4-F32C-42BB-A0C2-B1E40341FE65}" dt="2024-02-01T09:57:01.219" v="91" actId="208"/>
          <pc:sldLayoutMkLst>
            <pc:docMk/>
            <pc:sldMasterMk cId="4210629792" sldId="2147483660"/>
            <pc:sldLayoutMk cId="210778978" sldId="2147483683"/>
          </pc:sldLayoutMkLst>
          <pc:cxnChg chg="mod">
            <ac:chgData name="Mathias Iversen" userId="dea6d89c-6f8a-44b0-80c2-5d37afda12c9" providerId="ADAL" clId="{39C511E4-F32C-42BB-A0C2-B1E40341FE65}" dt="2024-02-01T09:57:01.219" v="91"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39C511E4-F32C-42BB-A0C2-B1E40341FE65}" dt="2024-02-01T09:57:05.983" v="92" actId="208"/>
          <pc:sldLayoutMkLst>
            <pc:docMk/>
            <pc:sldMasterMk cId="4210629792" sldId="2147483660"/>
            <pc:sldLayoutMk cId="3497793653" sldId="2147483684"/>
          </pc:sldLayoutMkLst>
          <pc:cxnChg chg="mod">
            <ac:chgData name="Mathias Iversen" userId="dea6d89c-6f8a-44b0-80c2-5d37afda12c9" providerId="ADAL" clId="{39C511E4-F32C-42BB-A0C2-B1E40341FE65}" dt="2024-02-01T09:57:05.983" v="92"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39C511E4-F32C-42BB-A0C2-B1E40341FE65}" dt="2024-02-01T09:57:09.249" v="93" actId="208"/>
          <pc:sldLayoutMkLst>
            <pc:docMk/>
            <pc:sldMasterMk cId="4210629792" sldId="2147483660"/>
            <pc:sldLayoutMk cId="783061069" sldId="2147483685"/>
          </pc:sldLayoutMkLst>
          <pc:cxnChg chg="mod">
            <ac:chgData name="Mathias Iversen" userId="dea6d89c-6f8a-44b0-80c2-5d37afda12c9" providerId="ADAL" clId="{39C511E4-F32C-42BB-A0C2-B1E40341FE65}" dt="2024-02-01T09:57:09.249" v="93"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39C511E4-F32C-42BB-A0C2-B1E40341FE65}" dt="2024-02-01T09:57:12.560" v="94" actId="208"/>
          <pc:sldLayoutMkLst>
            <pc:docMk/>
            <pc:sldMasterMk cId="4210629792" sldId="2147483660"/>
            <pc:sldLayoutMk cId="3228309435" sldId="2147483686"/>
          </pc:sldLayoutMkLst>
          <pc:cxnChg chg="mod">
            <ac:chgData name="Mathias Iversen" userId="dea6d89c-6f8a-44b0-80c2-5d37afda12c9" providerId="ADAL" clId="{39C511E4-F32C-42BB-A0C2-B1E40341FE65}" dt="2024-02-01T09:57:12.560" v="94"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39C511E4-F32C-42BB-A0C2-B1E40341FE65}" dt="2024-02-01T09:57:16.239" v="95" actId="208"/>
          <pc:sldLayoutMkLst>
            <pc:docMk/>
            <pc:sldMasterMk cId="4210629792" sldId="2147483660"/>
            <pc:sldLayoutMk cId="1374499944" sldId="2147483687"/>
          </pc:sldLayoutMkLst>
          <pc:cxnChg chg="mod">
            <ac:chgData name="Mathias Iversen" userId="dea6d89c-6f8a-44b0-80c2-5d37afda12c9" providerId="ADAL" clId="{39C511E4-F32C-42BB-A0C2-B1E40341FE65}" dt="2024-02-01T09:57:16.239" v="95"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39C511E4-F32C-42BB-A0C2-B1E40341FE65}" dt="2024-02-01T09:57:19.269" v="96" actId="208"/>
          <pc:sldLayoutMkLst>
            <pc:docMk/>
            <pc:sldMasterMk cId="4210629792" sldId="2147483660"/>
            <pc:sldLayoutMk cId="2112347531" sldId="2147483688"/>
          </pc:sldLayoutMkLst>
          <pc:cxnChg chg="mod">
            <ac:chgData name="Mathias Iversen" userId="dea6d89c-6f8a-44b0-80c2-5d37afda12c9" providerId="ADAL" clId="{39C511E4-F32C-42BB-A0C2-B1E40341FE65}" dt="2024-02-01T09:57:19.269" v="96"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39C511E4-F32C-42BB-A0C2-B1E40341FE65}" dt="2024-02-01T09:57:22.539" v="97" actId="208"/>
          <pc:sldLayoutMkLst>
            <pc:docMk/>
            <pc:sldMasterMk cId="4210629792" sldId="2147483660"/>
            <pc:sldLayoutMk cId="655889488" sldId="2147483689"/>
          </pc:sldLayoutMkLst>
          <pc:cxnChg chg="mod">
            <ac:chgData name="Mathias Iversen" userId="dea6d89c-6f8a-44b0-80c2-5d37afda12c9" providerId="ADAL" clId="{39C511E4-F32C-42BB-A0C2-B1E40341FE65}" dt="2024-02-01T09:57:22.539" v="97"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39C511E4-F32C-42BB-A0C2-B1E40341FE65}" dt="2024-02-01T09:57:26.039" v="98" actId="208"/>
          <pc:sldLayoutMkLst>
            <pc:docMk/>
            <pc:sldMasterMk cId="4210629792" sldId="2147483660"/>
            <pc:sldLayoutMk cId="2008485101" sldId="2147483690"/>
          </pc:sldLayoutMkLst>
          <pc:cxnChg chg="mod">
            <ac:chgData name="Mathias Iversen" userId="dea6d89c-6f8a-44b0-80c2-5d37afda12c9" providerId="ADAL" clId="{39C511E4-F32C-42BB-A0C2-B1E40341FE65}" dt="2024-02-01T09:57:26.039" v="98" actId="208"/>
            <ac:cxnSpMkLst>
              <pc:docMk/>
              <pc:sldMasterMk cId="4210629792" sldId="2147483660"/>
              <pc:sldLayoutMk cId="2008485101" sldId="2147483690"/>
              <ac:cxnSpMk id="12" creationId="{3E73097E-D8C3-4B7A-883C-1BCDE7F3AF29}"/>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Hamar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hamar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hamar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hamar 2021'!$K$4:$K$24</c:f>
              <c:numCache>
                <c:formatCode>0.0\ %</c:formatCode>
                <c:ptCount val="21"/>
                <c:pt idx="0">
                  <c:v>0.44700000000000001</c:v>
                </c:pt>
                <c:pt idx="1">
                  <c:v>0.495</c:v>
                </c:pt>
                <c:pt idx="2">
                  <c:v>0.45400000000000001</c:v>
                </c:pt>
                <c:pt idx="3">
                  <c:v>0.318</c:v>
                </c:pt>
                <c:pt idx="4">
                  <c:v>0.36699999999999999</c:v>
                </c:pt>
                <c:pt idx="5">
                  <c:v>0.28599999999999998</c:v>
                </c:pt>
                <c:pt idx="6">
                  <c:v>0.42199999999999999</c:v>
                </c:pt>
                <c:pt idx="7">
                  <c:v>0.35799999999999998</c:v>
                </c:pt>
                <c:pt idx="8">
                  <c:v>0.49</c:v>
                </c:pt>
                <c:pt idx="9">
                  <c:v>0.42599999999999999</c:v>
                </c:pt>
                <c:pt idx="10">
                  <c:v>0.40500000000000003</c:v>
                </c:pt>
                <c:pt idx="11">
                  <c:v>0.42599999999999999</c:v>
                </c:pt>
                <c:pt idx="12">
                  <c:v>0.40799999999999997</c:v>
                </c:pt>
                <c:pt idx="13">
                  <c:v>0.39800000000000002</c:v>
                </c:pt>
                <c:pt idx="14">
                  <c:v>0.28899999999999998</c:v>
                </c:pt>
                <c:pt idx="15">
                  <c:v>0.26800000000000002</c:v>
                </c:pt>
                <c:pt idx="16">
                  <c:v>0.27700000000000002</c:v>
                </c:pt>
                <c:pt idx="17">
                  <c:v>0.26115485564304503</c:v>
                </c:pt>
                <c:pt idx="18">
                  <c:v>0.32117812061711098</c:v>
                </c:pt>
                <c:pt idx="19">
                  <c:v>0.24585635359116001</c:v>
                </c:pt>
                <c:pt idx="20">
                  <c:v>0.25226390685640399</c:v>
                </c:pt>
              </c:numCache>
            </c:numRef>
          </c:val>
          <c:extLst>
            <c:ext xmlns:c16="http://schemas.microsoft.com/office/drawing/2014/chart" uri="{C3380CC4-5D6E-409C-BE32-E72D297353CC}">
              <c16:uniqueId val="{00000000-8F23-4FC1-8050-39AA8C7441E4}"/>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70000000000000007"/>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Hamar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hamar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hamar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hamar 2021'!$F$4:$F$24</c:f>
              <c:numCache>
                <c:formatCode>0</c:formatCode>
                <c:ptCount val="21"/>
                <c:pt idx="0">
                  <c:v>1250000</c:v>
                </c:pt>
                <c:pt idx="1">
                  <c:v>1425000</c:v>
                </c:pt>
                <c:pt idx="2">
                  <c:v>1475000</c:v>
                </c:pt>
                <c:pt idx="3">
                  <c:v>1350000</c:v>
                </c:pt>
                <c:pt idx="4">
                  <c:v>1400000</c:v>
                </c:pt>
                <c:pt idx="5">
                  <c:v>1375000</c:v>
                </c:pt>
                <c:pt idx="6">
                  <c:v>1550000</c:v>
                </c:pt>
                <c:pt idx="7">
                  <c:v>1575000</c:v>
                </c:pt>
                <c:pt idx="8">
                  <c:v>1675000</c:v>
                </c:pt>
                <c:pt idx="9">
                  <c:v>1600000</c:v>
                </c:pt>
                <c:pt idx="10">
                  <c:v>1625000</c:v>
                </c:pt>
                <c:pt idx="11">
                  <c:v>1700000</c:v>
                </c:pt>
                <c:pt idx="12">
                  <c:v>1850000</c:v>
                </c:pt>
                <c:pt idx="13">
                  <c:v>1975000</c:v>
                </c:pt>
                <c:pt idx="14">
                  <c:v>1911878.0980345155</c:v>
                </c:pt>
                <c:pt idx="15">
                  <c:v>1974453.6553211887</c:v>
                </c:pt>
                <c:pt idx="16">
                  <c:v>2039036.1533691618</c:v>
                </c:pt>
                <c:pt idx="17">
                  <c:v>2142550.8862056602</c:v>
                </c:pt>
                <c:pt idx="18">
                  <c:v>2308607.9326384398</c:v>
                </c:pt>
                <c:pt idx="19">
                  <c:v>2330000</c:v>
                </c:pt>
                <c:pt idx="20">
                  <c:v>2380000</c:v>
                </c:pt>
              </c:numCache>
            </c:numRef>
          </c:val>
          <c:extLst>
            <c:ext xmlns:c16="http://schemas.microsoft.com/office/drawing/2014/chart" uri="{C3380CC4-5D6E-409C-BE32-E72D297353CC}">
              <c16:uniqueId val="{00000000-A9A6-4233-A527-CB7DB4391F58}"/>
            </c:ext>
          </c:extLst>
        </c:ser>
        <c:ser>
          <c:idx val="2"/>
          <c:order val="2"/>
          <c:tx>
            <c:strRef>
              <c:f>'[Resultater del II NBBL - 2024.xlsx]Grafer res hamar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hamar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hamar 2021'!$H$4:$H$24</c:f>
              <c:numCache>
                <c:formatCode>General</c:formatCode>
                <c:ptCount val="21"/>
                <c:pt idx="0">
                  <c:v>1445000</c:v>
                </c:pt>
                <c:pt idx="1">
                  <c:v>1572500</c:v>
                </c:pt>
                <c:pt idx="2">
                  <c:v>1700000</c:v>
                </c:pt>
                <c:pt idx="3">
                  <c:v>1720000</c:v>
                </c:pt>
                <c:pt idx="4">
                  <c:v>1750000</c:v>
                </c:pt>
                <c:pt idx="5">
                  <c:v>1900000</c:v>
                </c:pt>
                <c:pt idx="6">
                  <c:v>1825000</c:v>
                </c:pt>
                <c:pt idx="7">
                  <c:v>2025000</c:v>
                </c:pt>
                <c:pt idx="8">
                  <c:v>1868000</c:v>
                </c:pt>
                <c:pt idx="9">
                  <c:v>1990000</c:v>
                </c:pt>
                <c:pt idx="10">
                  <c:v>2050000</c:v>
                </c:pt>
                <c:pt idx="11">
                  <c:v>2150000</c:v>
                </c:pt>
                <c:pt idx="12">
                  <c:v>2396000</c:v>
                </c:pt>
                <c:pt idx="13">
                  <c:v>2500000</c:v>
                </c:pt>
                <c:pt idx="14">
                  <c:v>2663500</c:v>
                </c:pt>
                <c:pt idx="15">
                  <c:v>2785000</c:v>
                </c:pt>
                <c:pt idx="16">
                  <c:v>2850000</c:v>
                </c:pt>
                <c:pt idx="17">
                  <c:v>3000000</c:v>
                </c:pt>
                <c:pt idx="18">
                  <c:v>3200000</c:v>
                </c:pt>
                <c:pt idx="19">
                  <c:v>3350000</c:v>
                </c:pt>
                <c:pt idx="20">
                  <c:v>3400000</c:v>
                </c:pt>
              </c:numCache>
            </c:numRef>
          </c:val>
          <c:extLst>
            <c:ext xmlns:c16="http://schemas.microsoft.com/office/drawing/2014/chart" uri="{C3380CC4-5D6E-409C-BE32-E72D297353CC}">
              <c16:uniqueId val="{00000001-A9A6-4233-A527-CB7DB4391F58}"/>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hamar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hamar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hamar 2021'!$G$4:$G$24</c15:sqref>
                        </c15:formulaRef>
                      </c:ext>
                    </c:extLst>
                    <c:numCache>
                      <c:formatCode>General</c:formatCode>
                      <c:ptCount val="21"/>
                    </c:numCache>
                  </c:numRef>
                </c:val>
                <c:extLst>
                  <c:ext xmlns:c16="http://schemas.microsoft.com/office/drawing/2014/chart" uri="{C3380CC4-5D6E-409C-BE32-E72D297353CC}">
                    <c16:uniqueId val="{00000003-A9A6-4233-A527-CB7DB4391F58}"/>
                  </c:ext>
                </c:extLst>
              </c15:ser>
            </c15:filteredBarSeries>
          </c:ext>
        </c:extLst>
      </c:barChart>
      <c:lineChart>
        <c:grouping val="standard"/>
        <c:varyColors val="0"/>
        <c:ser>
          <c:idx val="3"/>
          <c:order val="3"/>
          <c:tx>
            <c:strRef>
              <c:f>'[Resultater del II NBBL - 2024.xlsx]Grafer res hamar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hamar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hamar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A9A6-4233-A527-CB7DB4391F58}"/>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4094152574645803E-2"/>
          <c:y val="0.91406921496931426"/>
          <c:w val="0.93122681029323762"/>
          <c:h val="8.0171847154697481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dirty="0"/>
          </a:p>
        </c:rich>
      </c:tx>
      <c:layout>
        <c:manualLayout>
          <c:xMode val="edge"/>
          <c:yMode val="edge"/>
          <c:x val="0.43213077914843318"/>
          <c:y val="0.1446960331002355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5393645678648025"/>
          <c:y val="0.24051542133114792"/>
          <c:w val="0.49826457875359609"/>
          <c:h val="0.58331073296862379"/>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3D97-4CB9-8A28-A1ED0D464F2E}"/>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D97-4CB9-8A28-A1ED0D464F2E}"/>
              </c:ext>
            </c:extLst>
          </c:dPt>
          <c:dLbls>
            <c:dLbl>
              <c:idx val="1"/>
              <c:delete val="1"/>
              <c:extLst>
                <c:ext xmlns:c15="http://schemas.microsoft.com/office/drawing/2012/chart" uri="{CE6537A1-D6FC-4f65-9D91-7224C49458BB}"/>
                <c:ext xmlns:c16="http://schemas.microsoft.com/office/drawing/2014/chart" uri="{C3380CC4-5D6E-409C-BE32-E72D297353CC}">
                  <c16:uniqueId val="{00000003-3D97-4CB9-8A28-A1ED0D464F2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0.252</c:v>
                </c:pt>
                <c:pt idx="1">
                  <c:v>0.748</c:v>
                </c:pt>
              </c:numCache>
            </c:numRef>
          </c:val>
          <c:extLst>
            <c:ext xmlns:c16="http://schemas.microsoft.com/office/drawing/2014/chart" uri="{C3380CC4-5D6E-409C-BE32-E72D297353CC}">
              <c16:uniqueId val="{00000004-3D97-4CB9-8A28-A1ED0D464F2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4387331756299324"/>
          <c:y val="0.8819037956050112"/>
          <c:w val="0.51225304925680037"/>
          <c:h val="8.5248698847122759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00508A"/>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Hamar</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3878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Hamar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Hamar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CAD5ED6B-51B2-F883-745D-717E828411DD}"/>
              </a:ext>
            </a:extLst>
          </p:cNvPr>
          <p:cNvPicPr>
            <a:picLocks noChangeAspect="1"/>
          </p:cNvPicPr>
          <p:nvPr/>
        </p:nvPicPr>
        <p:blipFill>
          <a:blip r:embed="rId2"/>
          <a:stretch>
            <a:fillRect/>
          </a:stretch>
        </p:blipFill>
        <p:spPr>
          <a:xfrm>
            <a:off x="3168396" y="936562"/>
            <a:ext cx="5855208" cy="5198884"/>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6472794"/>
              </p:ext>
            </p:extLst>
          </p:nvPr>
        </p:nvGraphicFramePr>
        <p:xfrm>
          <a:off x="9023603" y="3429001"/>
          <a:ext cx="3168395" cy="2706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Hamar: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36 %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672248"/>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25,2 %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47598" y="5203550"/>
            <a:ext cx="117825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1 732 500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03777" y="5188160"/>
            <a:ext cx="117825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2 737 000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12571" y="4065048"/>
            <a:ext cx="123367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3367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405</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773</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Hamar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har økt moderat i Hamar de siste årene. Gjennomsnittlig utlånsrente for nye nedbetalingslån med pant i bolig økte fra en bunn på 1,8 % i 2021 til 4,9 % i 2023. Andelen boliger en typisk førstehjemkjøper har råd til økte fra 24,6 % i 2022 til 25,2 %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553998"/>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a:p>
            <a:endParaRPr lang="nb-NO"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BA54594C-B757-485A-B4F2-26DFD65F93CF}"/>
              </a:ext>
            </a:extLst>
          </p:cNvPr>
          <p:cNvGraphicFramePr>
            <a:graphicFrameLocks/>
          </p:cNvGraphicFramePr>
          <p:nvPr>
            <p:extLst>
              <p:ext uri="{D42A27DB-BD31-4B8C-83A1-F6EECF244321}">
                <p14:modId xmlns:p14="http://schemas.microsoft.com/office/powerpoint/2010/main" val="2747645406"/>
              </p:ext>
            </p:extLst>
          </p:nvPr>
        </p:nvGraphicFramePr>
        <p:xfrm>
          <a:off x="1635455" y="880138"/>
          <a:ext cx="8921089" cy="5296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8575031F-9B2B-4072-A684-CB7535365CB1}"/>
              </a:ext>
            </a:extLst>
          </p:cNvPr>
          <p:cNvGraphicFramePr>
            <a:graphicFrameLocks/>
          </p:cNvGraphicFramePr>
          <p:nvPr>
            <p:extLst>
              <p:ext uri="{D42A27DB-BD31-4B8C-83A1-F6EECF244321}">
                <p14:modId xmlns:p14="http://schemas.microsoft.com/office/powerpoint/2010/main" val="979972427"/>
              </p:ext>
            </p:extLst>
          </p:nvPr>
        </p:nvGraphicFramePr>
        <p:xfrm>
          <a:off x="1592565" y="978733"/>
          <a:ext cx="9006870" cy="4994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Hamar</a:t>
            </a:r>
          </a:p>
        </p:txBody>
      </p:sp>
      <p:graphicFrame>
        <p:nvGraphicFramePr>
          <p:cNvPr id="5" name="Tabell 4">
            <a:extLst>
              <a:ext uri="{FF2B5EF4-FFF2-40B4-BE49-F238E27FC236}">
                <a16:creationId xmlns:a16="http://schemas.microsoft.com/office/drawing/2014/main" id="{EB8BA9C8-C630-469E-879E-A36D963C6329}"/>
              </a:ext>
            </a:extLst>
          </p:cNvPr>
          <p:cNvGraphicFramePr>
            <a:graphicFrameLocks noGrp="1"/>
          </p:cNvGraphicFramePr>
          <p:nvPr>
            <p:extLst>
              <p:ext uri="{D42A27DB-BD31-4B8C-83A1-F6EECF244321}">
                <p14:modId xmlns:p14="http://schemas.microsoft.com/office/powerpoint/2010/main" val="2480199648"/>
              </p:ext>
            </p:extLst>
          </p:nvPr>
        </p:nvGraphicFramePr>
        <p:xfrm>
          <a:off x="2061319" y="1341213"/>
          <a:ext cx="8069360" cy="4835760"/>
        </p:xfrm>
        <a:graphic>
          <a:graphicData uri="http://schemas.openxmlformats.org/drawingml/2006/table">
            <a:tbl>
              <a:tblPr/>
              <a:tblGrid>
                <a:gridCol w="1028763">
                  <a:extLst>
                    <a:ext uri="{9D8B030D-6E8A-4147-A177-3AD203B41FA5}">
                      <a16:colId xmlns:a16="http://schemas.microsoft.com/office/drawing/2014/main" val="2635454669"/>
                    </a:ext>
                  </a:extLst>
                </a:gridCol>
                <a:gridCol w="1500279">
                  <a:extLst>
                    <a:ext uri="{9D8B030D-6E8A-4147-A177-3AD203B41FA5}">
                      <a16:colId xmlns:a16="http://schemas.microsoft.com/office/drawing/2014/main" val="1381270978"/>
                    </a:ext>
                  </a:extLst>
                </a:gridCol>
                <a:gridCol w="1500279">
                  <a:extLst>
                    <a:ext uri="{9D8B030D-6E8A-4147-A177-3AD203B41FA5}">
                      <a16:colId xmlns:a16="http://schemas.microsoft.com/office/drawing/2014/main" val="1563270853"/>
                    </a:ext>
                  </a:extLst>
                </a:gridCol>
                <a:gridCol w="1012688">
                  <a:extLst>
                    <a:ext uri="{9D8B030D-6E8A-4147-A177-3AD203B41FA5}">
                      <a16:colId xmlns:a16="http://schemas.microsoft.com/office/drawing/2014/main" val="283957479"/>
                    </a:ext>
                  </a:extLst>
                </a:gridCol>
                <a:gridCol w="1371685">
                  <a:extLst>
                    <a:ext uri="{9D8B030D-6E8A-4147-A177-3AD203B41FA5}">
                      <a16:colId xmlns:a16="http://schemas.microsoft.com/office/drawing/2014/main" val="849104857"/>
                    </a:ext>
                  </a:extLst>
                </a:gridCol>
                <a:gridCol w="1655666">
                  <a:extLst>
                    <a:ext uri="{9D8B030D-6E8A-4147-A177-3AD203B41FA5}">
                      <a16:colId xmlns:a16="http://schemas.microsoft.com/office/drawing/2014/main" val="2956029746"/>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4373985"/>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1445000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44,7 %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76096018"/>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84195941"/>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48477263"/>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26335505"/>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03234372"/>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66255302"/>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53156761"/>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05831865"/>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54947908"/>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25195984"/>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28128814"/>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93742081"/>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2396000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32458652"/>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42645015"/>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1911878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2663500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2198660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4427490"/>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1974454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2785000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2270622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03145646"/>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2039036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2344892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32867716"/>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2142551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2463934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21160090"/>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2308608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2654899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76113237"/>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2679500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10168198"/>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2737000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25,2 %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11880685"/>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E64D7AF-F8CC-BBE4-D9A7-18BCB79F0C19}"/>
              </a:ext>
            </a:extLst>
          </p:cNvPr>
          <p:cNvPicPr>
            <a:picLocks noChangeAspect="1"/>
          </p:cNvPicPr>
          <p:nvPr/>
        </p:nvPicPr>
        <p:blipFill>
          <a:blip r:embed="rId2"/>
          <a:stretch>
            <a:fillRect/>
          </a:stretch>
        </p:blipFill>
        <p:spPr>
          <a:xfrm>
            <a:off x="3472962" y="1048228"/>
            <a:ext cx="6175910" cy="5153148"/>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Hamar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Hamar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8" name="Picture 11">
            <a:extLst>
              <a:ext uri="{FF2B5EF4-FFF2-40B4-BE49-F238E27FC236}">
                <a16:creationId xmlns:a16="http://schemas.microsoft.com/office/drawing/2014/main" id="{BC2666E4-877D-E731-662D-6E9048C4A3E4}"/>
              </a:ext>
            </a:extLst>
          </p:cNvPr>
          <p:cNvPicPr>
            <a:picLocks noChangeAspect="1"/>
          </p:cNvPicPr>
          <p:nvPr/>
        </p:nvPicPr>
        <p:blipFill>
          <a:blip r:embed="rId3"/>
          <a:stretch>
            <a:fillRect/>
          </a:stretch>
        </p:blipFill>
        <p:spPr>
          <a:xfrm>
            <a:off x="9866811" y="3839129"/>
            <a:ext cx="1803695" cy="2337835"/>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768E2C-ADF5-1F92-38BA-31596238FE57}"/>
              </a:ext>
            </a:extLst>
          </p:cNvPr>
          <p:cNvPicPr>
            <a:picLocks noChangeAspect="1"/>
          </p:cNvPicPr>
          <p:nvPr/>
        </p:nvPicPr>
        <p:blipFill>
          <a:blip r:embed="rId2"/>
          <a:stretch>
            <a:fillRect/>
          </a:stretch>
        </p:blipFill>
        <p:spPr>
          <a:xfrm>
            <a:off x="3029649" y="936562"/>
            <a:ext cx="6524239" cy="5266074"/>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Hamar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Hamar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3">
            <a:extLst>
              <a:ext uri="{FF2B5EF4-FFF2-40B4-BE49-F238E27FC236}">
                <a16:creationId xmlns:a16="http://schemas.microsoft.com/office/drawing/2014/main" id="{C949766E-AA1E-F259-A7BB-A3BEB8CA5245}"/>
              </a:ext>
            </a:extLst>
          </p:cNvPr>
          <p:cNvPicPr>
            <a:picLocks noChangeAspect="1"/>
          </p:cNvPicPr>
          <p:nvPr/>
        </p:nvPicPr>
        <p:blipFill>
          <a:blip r:embed="rId3"/>
          <a:stretch>
            <a:fillRect/>
          </a:stretch>
        </p:blipFill>
        <p:spPr>
          <a:xfrm>
            <a:off x="9858103" y="3724027"/>
            <a:ext cx="1707364" cy="2452937"/>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c91cd569-f003-4182-8cab-9b1d9e10ae68"/>
    <ds:schemaRef ds:uri="http://purl.org/dc/dcmitype/"/>
    <ds:schemaRef ds:uri="ad39eb54-42f0-435d-bacf-ac1860a6e9c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0F12A16E-8740-4088-84E3-3E7D767B3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296</TotalTime>
  <Words>1438</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