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45C1C-B049-4DCE-9789-CCBE49CDEBF0}" v="13" dt="2024-02-01T15:17:11.1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Benedictow" userId="e251fadf-16f4-4c88-b2c0-d8c4cd891c2a" providerId="ADAL" clId="{2C730F90-0B56-4A81-8044-88407E0BD1F2}"/>
    <pc:docChg chg="addSld delSld modSld">
      <pc:chgData name="Andreas Benedictow" userId="e251fadf-16f4-4c88-b2c0-d8c4cd891c2a" providerId="ADAL" clId="{2C730F90-0B56-4A81-8044-88407E0BD1F2}" dt="2022-10-01T14:37:06.953" v="188"/>
      <pc:docMkLst>
        <pc:docMk/>
      </pc:docMkLst>
      <pc:sldChg chg="del">
        <pc:chgData name="Andreas Benedictow" userId="e251fadf-16f4-4c88-b2c0-d8c4cd891c2a" providerId="ADAL" clId="{2C730F90-0B56-4A81-8044-88407E0BD1F2}" dt="2022-10-01T14:37:04.177" v="187" actId="47"/>
        <pc:sldMkLst>
          <pc:docMk/>
          <pc:sldMk cId="4115640021" sldId="257"/>
        </pc:sldMkLst>
      </pc:sldChg>
      <pc:sldChg chg="modSp mod">
        <pc:chgData name="Andreas Benedictow" userId="e251fadf-16f4-4c88-b2c0-d8c4cd891c2a" providerId="ADAL" clId="{2C730F90-0B56-4A81-8044-88407E0BD1F2}" dt="2022-09-30T20:56:33.301" v="186" actId="20577"/>
        <pc:sldMkLst>
          <pc:docMk/>
          <pc:sldMk cId="896002109" sldId="259"/>
        </pc:sldMkLst>
        <pc:spChg chg="mod">
          <ac:chgData name="Andreas Benedictow" userId="e251fadf-16f4-4c88-b2c0-d8c4cd891c2a" providerId="ADAL" clId="{2C730F90-0B56-4A81-8044-88407E0BD1F2}" dt="2022-09-30T20:56:33.301" v="186" actId="20577"/>
          <ac:spMkLst>
            <pc:docMk/>
            <pc:sldMk cId="896002109" sldId="259"/>
            <ac:spMk id="5" creationId="{1E8A7A64-34DF-43BB-954C-68720DEF1ED4}"/>
          </ac:spMkLst>
        </pc:spChg>
        <pc:spChg chg="mod">
          <ac:chgData name="Andreas Benedictow" userId="e251fadf-16f4-4c88-b2c0-d8c4cd891c2a" providerId="ADAL" clId="{2C730F90-0B56-4A81-8044-88407E0BD1F2}" dt="2022-09-30T17:20:02.846" v="53" actId="20577"/>
          <ac:spMkLst>
            <pc:docMk/>
            <pc:sldMk cId="896002109" sldId="259"/>
            <ac:spMk id="6" creationId="{3D22DDDA-9DE4-498E-ACF4-7CCFECE49DE6}"/>
          </ac:spMkLst>
        </pc:spChg>
      </pc:sldChg>
      <pc:sldChg chg="modSp mod">
        <pc:chgData name="Andreas Benedictow" userId="e251fadf-16f4-4c88-b2c0-d8c4cd891c2a" providerId="ADAL" clId="{2C730F90-0B56-4A81-8044-88407E0BD1F2}" dt="2022-09-30T18:19:35.658" v="165" actId="14100"/>
        <pc:sldMkLst>
          <pc:docMk/>
          <pc:sldMk cId="3970472295" sldId="260"/>
        </pc:sldMkLst>
        <pc:picChg chg="mod">
          <ac:chgData name="Andreas Benedictow" userId="e251fadf-16f4-4c88-b2c0-d8c4cd891c2a" providerId="ADAL" clId="{2C730F90-0B56-4A81-8044-88407E0BD1F2}" dt="2022-09-30T18:19:35.658" v="165" actId="14100"/>
          <ac:picMkLst>
            <pc:docMk/>
            <pc:sldMk cId="3970472295" sldId="260"/>
            <ac:picMk id="6" creationId="{C7E19379-512C-5C91-09C7-E40A5868E487}"/>
          </ac:picMkLst>
        </pc:picChg>
      </pc:sldChg>
      <pc:sldChg chg="modSp mod">
        <pc:chgData name="Andreas Benedictow" userId="e251fadf-16f4-4c88-b2c0-d8c4cd891c2a" providerId="ADAL" clId="{2C730F90-0B56-4A81-8044-88407E0BD1F2}" dt="2022-09-30T18:19:44.572" v="167" actId="14100"/>
        <pc:sldMkLst>
          <pc:docMk/>
          <pc:sldMk cId="4227913639" sldId="261"/>
        </pc:sldMkLst>
        <pc:picChg chg="mod">
          <ac:chgData name="Andreas Benedictow" userId="e251fadf-16f4-4c88-b2c0-d8c4cd891c2a" providerId="ADAL" clId="{2C730F90-0B56-4A81-8044-88407E0BD1F2}" dt="2022-09-30T18:19:44.572" v="167" actId="14100"/>
          <ac:picMkLst>
            <pc:docMk/>
            <pc:sldMk cId="4227913639" sldId="261"/>
            <ac:picMk id="6" creationId="{264E5F06-BEDB-7FE2-A4AB-481205BA4DAA}"/>
          </ac:picMkLst>
        </pc:picChg>
      </pc:sldChg>
      <pc:sldChg chg="modSp mod">
        <pc:chgData name="Andreas Benedictow" userId="e251fadf-16f4-4c88-b2c0-d8c4cd891c2a" providerId="ADAL" clId="{2C730F90-0B56-4A81-8044-88407E0BD1F2}" dt="2022-09-30T18:19:53.309" v="169" actId="14100"/>
        <pc:sldMkLst>
          <pc:docMk/>
          <pc:sldMk cId="3231943566" sldId="262"/>
        </pc:sldMkLst>
        <pc:picChg chg="mod">
          <ac:chgData name="Andreas Benedictow" userId="e251fadf-16f4-4c88-b2c0-d8c4cd891c2a" providerId="ADAL" clId="{2C730F90-0B56-4A81-8044-88407E0BD1F2}" dt="2022-09-30T18:19:53.309" v="169" actId="14100"/>
          <ac:picMkLst>
            <pc:docMk/>
            <pc:sldMk cId="3231943566" sldId="262"/>
            <ac:picMk id="7" creationId="{0A733C5A-004E-15D7-F56C-FD53755D6018}"/>
          </ac:picMkLst>
        </pc:picChg>
      </pc:sldChg>
      <pc:sldChg chg="modSp mod">
        <pc:chgData name="Andreas Benedictow" userId="e251fadf-16f4-4c88-b2c0-d8c4cd891c2a" providerId="ADAL" clId="{2C730F90-0B56-4A81-8044-88407E0BD1F2}" dt="2022-09-30T18:20:03.044" v="171" actId="14100"/>
        <pc:sldMkLst>
          <pc:docMk/>
          <pc:sldMk cId="1774366261" sldId="263"/>
        </pc:sldMkLst>
        <pc:picChg chg="mod">
          <ac:chgData name="Andreas Benedictow" userId="e251fadf-16f4-4c88-b2c0-d8c4cd891c2a" providerId="ADAL" clId="{2C730F90-0B56-4A81-8044-88407E0BD1F2}" dt="2022-09-30T18:20:03.044" v="171" actId="14100"/>
          <ac:picMkLst>
            <pc:docMk/>
            <pc:sldMk cId="1774366261" sldId="263"/>
            <ac:picMk id="7" creationId="{AE456D2D-409F-6ED1-8427-FFE81810673D}"/>
          </ac:picMkLst>
        </pc:picChg>
      </pc:sldChg>
      <pc:sldChg chg="add del">
        <pc:chgData name="Andreas Benedictow" userId="e251fadf-16f4-4c88-b2c0-d8c4cd891c2a" providerId="ADAL" clId="{2C730F90-0B56-4A81-8044-88407E0BD1F2}" dt="2022-09-30T17:20:23.071" v="55"/>
        <pc:sldMkLst>
          <pc:docMk/>
          <pc:sldMk cId="4159957464" sldId="267"/>
        </pc:sldMkLst>
      </pc:sldChg>
      <pc:sldChg chg="add">
        <pc:chgData name="Andreas Benedictow" userId="e251fadf-16f4-4c88-b2c0-d8c4cd891c2a" providerId="ADAL" clId="{2C730F90-0B56-4A81-8044-88407E0BD1F2}" dt="2022-10-01T14:37:06.953" v="188"/>
        <pc:sldMkLst>
          <pc:docMk/>
          <pc:sldMk cId="3836130264" sldId="282"/>
        </pc:sldMkLst>
      </pc:sldChg>
    </pc:docChg>
  </pc:docChgLst>
  <pc:docChgLst>
    <pc:chgData name="Andreas Benedictow" userId="e251fadf-16f4-4c88-b2c0-d8c4cd891c2a" providerId="ADAL" clId="{7598E84D-752F-4648-9891-BC9595845C21}"/>
    <pc:docChg chg="undo redo custSel addSld delSld modSld">
      <pc:chgData name="Andreas Benedictow" userId="e251fadf-16f4-4c88-b2c0-d8c4cd891c2a" providerId="ADAL" clId="{7598E84D-752F-4648-9891-BC9595845C21}" dt="2024-02-01T15:44:19.299" v="177"/>
      <pc:docMkLst>
        <pc:docMk/>
      </pc:docMkLst>
      <pc:sldChg chg="modSp mod">
        <pc:chgData name="Andreas Benedictow" userId="e251fadf-16f4-4c88-b2c0-d8c4cd891c2a" providerId="ADAL" clId="{7598E84D-752F-4648-9891-BC9595845C21}" dt="2024-01-31T07:59:49.504" v="3" actId="20577"/>
        <pc:sldMkLst>
          <pc:docMk/>
          <pc:sldMk cId="2921733838" sldId="256"/>
        </pc:sldMkLst>
        <pc:spChg chg="mod">
          <ac:chgData name="Andreas Benedictow" userId="e251fadf-16f4-4c88-b2c0-d8c4cd891c2a" providerId="ADAL" clId="{7598E84D-752F-4648-9891-BC9595845C21}" dt="2024-01-31T07:59:49.504" v="3" actId="20577"/>
          <ac:spMkLst>
            <pc:docMk/>
            <pc:sldMk cId="2921733838" sldId="256"/>
            <ac:spMk id="8" creationId="{279C62F4-9C4A-4777-941C-0D5FF7A0EEE2}"/>
          </ac:spMkLst>
        </pc:spChg>
      </pc:sldChg>
      <pc:sldChg chg="modSp mod">
        <pc:chgData name="Andreas Benedictow" userId="e251fadf-16f4-4c88-b2c0-d8c4cd891c2a" providerId="ADAL" clId="{7598E84D-752F-4648-9891-BC9595845C21}" dt="2024-01-31T08:46:03.330" v="68" actId="20577"/>
        <pc:sldMkLst>
          <pc:docMk/>
          <pc:sldMk cId="2266341024" sldId="258"/>
        </pc:sldMkLst>
        <pc:spChg chg="mod">
          <ac:chgData name="Andreas Benedictow" userId="e251fadf-16f4-4c88-b2c0-d8c4cd891c2a" providerId="ADAL" clId="{7598E84D-752F-4648-9891-BC9595845C21}" dt="2024-01-31T08:46:03.330" v="68" actId="20577"/>
          <ac:spMkLst>
            <pc:docMk/>
            <pc:sldMk cId="2266341024" sldId="258"/>
            <ac:spMk id="4" creationId="{91B4F794-FA26-44F9-8BD1-1B7C760CD95D}"/>
          </ac:spMkLst>
        </pc:spChg>
        <pc:spChg chg="mod">
          <ac:chgData name="Andreas Benedictow" userId="e251fadf-16f4-4c88-b2c0-d8c4cd891c2a" providerId="ADAL" clId="{7598E84D-752F-4648-9891-BC9595845C21}" dt="2024-01-31T08:00:32.942" v="14" actId="6549"/>
          <ac:spMkLst>
            <pc:docMk/>
            <pc:sldMk cId="2266341024" sldId="258"/>
            <ac:spMk id="6" creationId="{0A71F208-30AA-4DBB-9DB2-C0C90AD30178}"/>
          </ac:spMkLst>
        </pc:spChg>
        <pc:spChg chg="mod">
          <ac:chgData name="Andreas Benedictow" userId="e251fadf-16f4-4c88-b2c0-d8c4cd891c2a" providerId="ADAL" clId="{7598E84D-752F-4648-9891-BC9595845C21}" dt="2024-01-31T08:00:24.592" v="13" actId="1076"/>
          <ac:spMkLst>
            <pc:docMk/>
            <pc:sldMk cId="2266341024" sldId="258"/>
            <ac:spMk id="8" creationId="{E5A98933-AC8C-4903-A2E5-17FCC5FBBC66}"/>
          </ac:spMkLst>
        </pc:spChg>
      </pc:sldChg>
      <pc:sldChg chg="delSp modSp mod">
        <pc:chgData name="Andreas Benedictow" userId="e251fadf-16f4-4c88-b2c0-d8c4cd891c2a" providerId="ADAL" clId="{7598E84D-752F-4648-9891-BC9595845C21}" dt="2024-02-01T15:44:19.299" v="177"/>
        <pc:sldMkLst>
          <pc:docMk/>
          <pc:sldMk cId="896002109" sldId="259"/>
        </pc:sldMkLst>
        <pc:spChg chg="del">
          <ac:chgData name="Andreas Benedictow" userId="e251fadf-16f4-4c88-b2c0-d8c4cd891c2a" providerId="ADAL" clId="{7598E84D-752F-4648-9891-BC9595845C21}" dt="2024-01-31T08:00:37.572" v="15" actId="478"/>
          <ac:spMkLst>
            <pc:docMk/>
            <pc:sldMk cId="896002109" sldId="259"/>
            <ac:spMk id="4" creationId="{E7C91537-7CFF-43F2-851D-E5F652C25A99}"/>
          </ac:spMkLst>
        </pc:spChg>
        <pc:spChg chg="mod">
          <ac:chgData name="Andreas Benedictow" userId="e251fadf-16f4-4c88-b2c0-d8c4cd891c2a" providerId="ADAL" clId="{7598E84D-752F-4648-9891-BC9595845C21}" dt="2024-02-01T15:44:19.299" v="177"/>
          <ac:spMkLst>
            <pc:docMk/>
            <pc:sldMk cId="896002109" sldId="259"/>
            <ac:spMk id="5" creationId="{1E8A7A64-34DF-43BB-954C-68720DEF1ED4}"/>
          </ac:spMkLst>
        </pc:spChg>
        <pc:spChg chg="mod">
          <ac:chgData name="Andreas Benedictow" userId="e251fadf-16f4-4c88-b2c0-d8c4cd891c2a" providerId="ADAL" clId="{7598E84D-752F-4648-9891-BC9595845C21}" dt="2024-01-31T10:00:22.044" v="176" actId="20577"/>
          <ac:spMkLst>
            <pc:docMk/>
            <pc:sldMk cId="896002109" sldId="259"/>
            <ac:spMk id="6" creationId="{3D22DDDA-9DE4-498E-ACF4-7CCFECE49DE6}"/>
          </ac:spMkLst>
        </pc:spChg>
      </pc:sldChg>
      <pc:sldChg chg="modSp mod">
        <pc:chgData name="Andreas Benedictow" userId="e251fadf-16f4-4c88-b2c0-d8c4cd891c2a" providerId="ADAL" clId="{7598E84D-752F-4648-9891-BC9595845C21}" dt="2024-01-31T08:05:49.862" v="59" actId="6549"/>
        <pc:sldMkLst>
          <pc:docMk/>
          <pc:sldMk cId="2759248883" sldId="265"/>
        </pc:sldMkLst>
        <pc:spChg chg="mod">
          <ac:chgData name="Andreas Benedictow" userId="e251fadf-16f4-4c88-b2c0-d8c4cd891c2a" providerId="ADAL" clId="{7598E84D-752F-4648-9891-BC9595845C21}" dt="2024-01-31T08:05:49.862" v="59" actId="6549"/>
          <ac:spMkLst>
            <pc:docMk/>
            <pc:sldMk cId="2759248883" sldId="265"/>
            <ac:spMk id="3" creationId="{5BC03535-2EF7-4E35-87E0-19E654CF9889}"/>
          </ac:spMkLst>
        </pc:spChg>
      </pc:sldChg>
      <pc:sldChg chg="del">
        <pc:chgData name="Andreas Benedictow" userId="e251fadf-16f4-4c88-b2c0-d8c4cd891c2a" providerId="ADAL" clId="{7598E84D-752F-4648-9891-BC9595845C21}" dt="2024-01-31T08:06:15.555" v="60" actId="47"/>
        <pc:sldMkLst>
          <pc:docMk/>
          <pc:sldMk cId="4159957464" sldId="267"/>
        </pc:sldMkLst>
      </pc:sldChg>
      <pc:sldChg chg="del">
        <pc:chgData name="Andreas Benedictow" userId="e251fadf-16f4-4c88-b2c0-d8c4cd891c2a" providerId="ADAL" clId="{7598E84D-752F-4648-9891-BC9595845C21}" dt="2024-01-31T08:00:01.408" v="5" actId="47"/>
        <pc:sldMkLst>
          <pc:docMk/>
          <pc:sldMk cId="3836130264" sldId="282"/>
        </pc:sldMkLst>
      </pc:sldChg>
      <pc:sldChg chg="add">
        <pc:chgData name="Andreas Benedictow" userId="e251fadf-16f4-4c88-b2c0-d8c4cd891c2a" providerId="ADAL" clId="{7598E84D-752F-4648-9891-BC9595845C21}" dt="2024-01-31T07:59:59.260" v="4"/>
        <pc:sldMkLst>
          <pc:docMk/>
          <pc:sldMk cId="2318387446" sldId="283"/>
        </pc:sldMkLst>
      </pc:sldChg>
      <pc:sldChg chg="add">
        <pc:chgData name="Andreas Benedictow" userId="e251fadf-16f4-4c88-b2c0-d8c4cd891c2a" providerId="ADAL" clId="{7598E84D-752F-4648-9891-BC9595845C21}" dt="2024-01-31T08:06:19.026" v="61"/>
        <pc:sldMkLst>
          <pc:docMk/>
          <pc:sldMk cId="2954530852" sldId="284"/>
        </pc:sldMkLst>
      </pc:sldChg>
    </pc:docChg>
  </pc:docChgLst>
  <pc:docChgLst>
    <pc:chgData name="Mathias Iversen" userId="dea6d89c-6f8a-44b0-80c2-5d37afda12c9" providerId="ADAL" clId="{32145C1C-B049-4DCE-9789-CCBE49CDEBF0}"/>
    <pc:docChg chg="custSel delSld modSld modMainMaster">
      <pc:chgData name="Mathias Iversen" userId="dea6d89c-6f8a-44b0-80c2-5d37afda12c9" providerId="ADAL" clId="{32145C1C-B049-4DCE-9789-CCBE49CDEBF0}" dt="2024-02-01T15:17:11.155" v="119"/>
      <pc:docMkLst>
        <pc:docMk/>
      </pc:docMkLst>
      <pc:sldChg chg="modSp mod setBg">
        <pc:chgData name="Mathias Iversen" userId="dea6d89c-6f8a-44b0-80c2-5d37afda12c9" providerId="ADAL" clId="{32145C1C-B049-4DCE-9789-CCBE49CDEBF0}" dt="2024-02-01T15:17:11.155" v="119"/>
        <pc:sldMkLst>
          <pc:docMk/>
          <pc:sldMk cId="2921733838" sldId="256"/>
        </pc:sldMkLst>
        <pc:spChg chg="mod">
          <ac:chgData name="Mathias Iversen" userId="dea6d89c-6f8a-44b0-80c2-5d37afda12c9" providerId="ADAL" clId="{32145C1C-B049-4DCE-9789-CCBE49CDEBF0}" dt="2024-02-01T15:17:11.155" v="119"/>
          <ac:spMkLst>
            <pc:docMk/>
            <pc:sldMk cId="2921733838" sldId="256"/>
            <ac:spMk id="3" creationId="{E41425AC-842F-4FFA-9112-F3E8B9D73BC4}"/>
          </ac:spMkLst>
        </pc:spChg>
        <pc:spChg chg="mod">
          <ac:chgData name="Mathias Iversen" userId="dea6d89c-6f8a-44b0-80c2-5d37afda12c9" providerId="ADAL" clId="{32145C1C-B049-4DCE-9789-CCBE49CDEBF0}" dt="2024-02-01T10:12:49.591" v="80" actId="2711"/>
          <ac:spMkLst>
            <pc:docMk/>
            <pc:sldMk cId="2921733838" sldId="256"/>
            <ac:spMk id="8" creationId="{279C62F4-9C4A-4777-941C-0D5FF7A0EEE2}"/>
          </ac:spMkLst>
        </pc:spChg>
        <pc:spChg chg="mod">
          <ac:chgData name="Mathias Iversen" userId="dea6d89c-6f8a-44b0-80c2-5d37afda12c9" providerId="ADAL" clId="{32145C1C-B049-4DCE-9789-CCBE49CDEBF0}" dt="2024-02-01T10:12:57.870" v="82" actId="207"/>
          <ac:spMkLst>
            <pc:docMk/>
            <pc:sldMk cId="2921733838" sldId="256"/>
            <ac:spMk id="9" creationId="{543ED68E-10D6-487F-A956-74AA7DC8DE45}"/>
          </ac:spMkLst>
        </pc:spChg>
        <pc:spChg chg="mod">
          <ac:chgData name="Mathias Iversen" userId="dea6d89c-6f8a-44b0-80c2-5d37afda12c9" providerId="ADAL" clId="{32145C1C-B049-4DCE-9789-CCBE49CDEBF0}" dt="2024-02-01T10:12:49.591" v="80" actId="2711"/>
          <ac:spMkLst>
            <pc:docMk/>
            <pc:sldMk cId="2921733838" sldId="256"/>
            <ac:spMk id="10" creationId="{B69A85C2-560C-48D5-B2E2-E0F8F842FD36}"/>
          </ac:spMkLst>
        </pc:spChg>
        <pc:cxnChg chg="mod">
          <ac:chgData name="Mathias Iversen" userId="dea6d89c-6f8a-44b0-80c2-5d37afda12c9" providerId="ADAL" clId="{32145C1C-B049-4DCE-9789-CCBE49CDEBF0}" dt="2024-02-01T10:12:54.110" v="81" actId="208"/>
          <ac:cxnSpMkLst>
            <pc:docMk/>
            <pc:sldMk cId="2921733838" sldId="256"/>
            <ac:cxnSpMk id="6" creationId="{58C53554-A821-40E6-A0B7-943BBE4B0DDD}"/>
          </ac:cxnSpMkLst>
        </pc:cxnChg>
      </pc:sldChg>
      <pc:sldChg chg="modSp mod">
        <pc:chgData name="Mathias Iversen" userId="dea6d89c-6f8a-44b0-80c2-5d37afda12c9" providerId="ADAL" clId="{32145C1C-B049-4DCE-9789-CCBE49CDEBF0}" dt="2024-02-01T15:17:11.155" v="119"/>
        <pc:sldMkLst>
          <pc:docMk/>
          <pc:sldMk cId="2266341024" sldId="258"/>
        </pc:sldMkLst>
        <pc:spChg chg="mod">
          <ac:chgData name="Mathias Iversen" userId="dea6d89c-6f8a-44b0-80c2-5d37afda12c9" providerId="ADAL" clId="{32145C1C-B049-4DCE-9789-CCBE49CDEBF0}" dt="2024-02-01T10:13:26.822" v="84" actId="2711"/>
          <ac:spMkLst>
            <pc:docMk/>
            <pc:sldMk cId="2266341024" sldId="258"/>
            <ac:spMk id="3" creationId="{F8484401-95FA-4A8E-B84A-A4E1365E9517}"/>
          </ac:spMkLst>
        </pc:spChg>
        <pc:spChg chg="mod">
          <ac:chgData name="Mathias Iversen" userId="dea6d89c-6f8a-44b0-80c2-5d37afda12c9" providerId="ADAL" clId="{32145C1C-B049-4DCE-9789-CCBE49CDEBF0}" dt="2024-02-01T15:17:11.155" v="119"/>
          <ac:spMkLst>
            <pc:docMk/>
            <pc:sldMk cId="2266341024" sldId="258"/>
            <ac:spMk id="4" creationId="{91B4F794-FA26-44F9-8BD1-1B7C760CD95D}"/>
          </ac:spMkLst>
        </pc:spChg>
        <pc:spChg chg="mod">
          <ac:chgData name="Mathias Iversen" userId="dea6d89c-6f8a-44b0-80c2-5d37afda12c9" providerId="ADAL" clId="{32145C1C-B049-4DCE-9789-CCBE49CDEBF0}" dt="2024-02-01T10:13:29.389" v="85" actId="207"/>
          <ac:spMkLst>
            <pc:docMk/>
            <pc:sldMk cId="2266341024" sldId="258"/>
            <ac:spMk id="5" creationId="{DCB85E03-0B2F-42F1-9007-A95BF715A50A}"/>
          </ac:spMkLst>
        </pc:spChg>
        <pc:spChg chg="mod">
          <ac:chgData name="Mathias Iversen" userId="dea6d89c-6f8a-44b0-80c2-5d37afda12c9" providerId="ADAL" clId="{32145C1C-B049-4DCE-9789-CCBE49CDEBF0}" dt="2024-02-01T10:13:26.822" v="84" actId="2711"/>
          <ac:spMkLst>
            <pc:docMk/>
            <pc:sldMk cId="2266341024" sldId="258"/>
            <ac:spMk id="6" creationId="{0A71F208-30AA-4DBB-9DB2-C0C90AD30178}"/>
          </ac:spMkLst>
        </pc:spChg>
        <pc:spChg chg="mod">
          <ac:chgData name="Mathias Iversen" userId="dea6d89c-6f8a-44b0-80c2-5d37afda12c9" providerId="ADAL" clId="{32145C1C-B049-4DCE-9789-CCBE49CDEBF0}" dt="2024-02-01T10:13:34.249" v="87" actId="207"/>
          <ac:spMkLst>
            <pc:docMk/>
            <pc:sldMk cId="2266341024" sldId="258"/>
            <ac:spMk id="7" creationId="{A520775E-5075-45E6-A50A-04E4D42EAF3E}"/>
          </ac:spMkLst>
        </pc:spChg>
        <pc:spChg chg="mod">
          <ac:chgData name="Mathias Iversen" userId="dea6d89c-6f8a-44b0-80c2-5d37afda12c9" providerId="ADAL" clId="{32145C1C-B049-4DCE-9789-CCBE49CDEBF0}" dt="2024-02-01T10:13:40.339" v="89" actId="20577"/>
          <ac:spMkLst>
            <pc:docMk/>
            <pc:sldMk cId="2266341024" sldId="258"/>
            <ac:spMk id="8" creationId="{E5A98933-AC8C-4903-A2E5-17FCC5FBBC66}"/>
          </ac:spMkLst>
        </pc:spChg>
        <pc:spChg chg="mod">
          <ac:chgData name="Mathias Iversen" userId="dea6d89c-6f8a-44b0-80c2-5d37afda12c9" providerId="ADAL" clId="{32145C1C-B049-4DCE-9789-CCBE49CDEBF0}" dt="2024-02-01T10:13:42.738" v="90" actId="14100"/>
          <ac:spMkLst>
            <pc:docMk/>
            <pc:sldMk cId="2266341024" sldId="258"/>
            <ac:spMk id="9" creationId="{29E4AEA2-D6D7-44B7-8DEF-EB1A3917D576}"/>
          </ac:spMkLst>
        </pc:spChg>
        <pc:spChg chg="mod">
          <ac:chgData name="Mathias Iversen" userId="dea6d89c-6f8a-44b0-80c2-5d37afda12c9" providerId="ADAL" clId="{32145C1C-B049-4DCE-9789-CCBE49CDEBF0}" dt="2024-02-01T10:13:44.379" v="91" actId="14100"/>
          <ac:spMkLst>
            <pc:docMk/>
            <pc:sldMk cId="2266341024" sldId="258"/>
            <ac:spMk id="10" creationId="{2E9EBEB7-19CF-4E7A-9B6C-502E35EDACCE}"/>
          </ac:spMkLst>
        </pc:spChg>
        <pc:spChg chg="mod">
          <ac:chgData name="Mathias Iversen" userId="dea6d89c-6f8a-44b0-80c2-5d37afda12c9" providerId="ADAL" clId="{32145C1C-B049-4DCE-9789-CCBE49CDEBF0}" dt="2024-02-01T10:13:48.369" v="93" actId="14100"/>
          <ac:spMkLst>
            <pc:docMk/>
            <pc:sldMk cId="2266341024" sldId="258"/>
            <ac:spMk id="11" creationId="{37771598-A4AC-4670-8AF9-BD1A9A0B5FD6}"/>
          </ac:spMkLst>
        </pc:spChg>
        <pc:spChg chg="mod">
          <ac:chgData name="Mathias Iversen" userId="dea6d89c-6f8a-44b0-80c2-5d37afda12c9" providerId="ADAL" clId="{32145C1C-B049-4DCE-9789-CCBE49CDEBF0}" dt="2024-02-01T10:13:46.283" v="92" actId="14100"/>
          <ac:spMkLst>
            <pc:docMk/>
            <pc:sldMk cId="2266341024" sldId="258"/>
            <ac:spMk id="12" creationId="{FFB1B525-1F63-43B3-9ADA-546863A4A35B}"/>
          </ac:spMkLst>
        </pc:spChg>
        <pc:spChg chg="mod">
          <ac:chgData name="Mathias Iversen" userId="dea6d89c-6f8a-44b0-80c2-5d37afda12c9" providerId="ADAL" clId="{32145C1C-B049-4DCE-9789-CCBE49CDEBF0}" dt="2024-02-01T10:13:26.822" v="84" actId="2711"/>
          <ac:spMkLst>
            <pc:docMk/>
            <pc:sldMk cId="2266341024" sldId="258"/>
            <ac:spMk id="13" creationId="{7D9B9CA2-038E-484E-8A1A-D9FA8F874461}"/>
          </ac:spMkLst>
        </pc:spChg>
        <pc:spChg chg="mod">
          <ac:chgData name="Mathias Iversen" userId="dea6d89c-6f8a-44b0-80c2-5d37afda12c9" providerId="ADAL" clId="{32145C1C-B049-4DCE-9789-CCBE49CDEBF0}" dt="2024-02-01T10:13:26.822" v="84" actId="2711"/>
          <ac:spMkLst>
            <pc:docMk/>
            <pc:sldMk cId="2266341024" sldId="258"/>
            <ac:spMk id="14" creationId="{142BC5AF-FE81-466D-85C6-B66BF362E34B}"/>
          </ac:spMkLst>
        </pc:spChg>
        <pc:spChg chg="mod">
          <ac:chgData name="Mathias Iversen" userId="dea6d89c-6f8a-44b0-80c2-5d37afda12c9" providerId="ADAL" clId="{32145C1C-B049-4DCE-9789-CCBE49CDEBF0}" dt="2024-02-01T10:13:26.822" v="84" actId="2711"/>
          <ac:spMkLst>
            <pc:docMk/>
            <pc:sldMk cId="2266341024" sldId="258"/>
            <ac:spMk id="15" creationId="{74CEA7D0-9A41-43C0-8F69-F80152925B55}"/>
          </ac:spMkLst>
        </pc:spChg>
        <pc:spChg chg="mod">
          <ac:chgData name="Mathias Iversen" userId="dea6d89c-6f8a-44b0-80c2-5d37afda12c9" providerId="ADAL" clId="{32145C1C-B049-4DCE-9789-CCBE49CDEBF0}" dt="2024-02-01T10:13:26.822" v="84" actId="2711"/>
          <ac:spMkLst>
            <pc:docMk/>
            <pc:sldMk cId="2266341024" sldId="258"/>
            <ac:spMk id="16" creationId="{4957F703-1885-40F1-9499-64EAC6608670}"/>
          </ac:spMkLst>
        </pc:spChg>
        <pc:spChg chg="mod">
          <ac:chgData name="Mathias Iversen" userId="dea6d89c-6f8a-44b0-80c2-5d37afda12c9" providerId="ADAL" clId="{32145C1C-B049-4DCE-9789-CCBE49CDEBF0}" dt="2024-02-01T10:13:26.822" v="84" actId="2711"/>
          <ac:spMkLst>
            <pc:docMk/>
            <pc:sldMk cId="2266341024" sldId="258"/>
            <ac:spMk id="17" creationId="{831E5632-021A-47A4-AAE9-1B3C9EB9837E}"/>
          </ac:spMkLst>
        </pc:spChg>
        <pc:spChg chg="mod">
          <ac:chgData name="Mathias Iversen" userId="dea6d89c-6f8a-44b0-80c2-5d37afda12c9" providerId="ADAL" clId="{32145C1C-B049-4DCE-9789-CCBE49CDEBF0}" dt="2024-02-01T10:13:26.822" v="84" actId="2711"/>
          <ac:spMkLst>
            <pc:docMk/>
            <pc:sldMk cId="2266341024" sldId="258"/>
            <ac:spMk id="18" creationId="{0B79CA76-2003-4574-A043-2FCFF766B96D}"/>
          </ac:spMkLst>
        </pc:spChg>
      </pc:sldChg>
      <pc:sldChg chg="modSp mod">
        <pc:chgData name="Mathias Iversen" userId="dea6d89c-6f8a-44b0-80c2-5d37afda12c9" providerId="ADAL" clId="{32145C1C-B049-4DCE-9789-CCBE49CDEBF0}" dt="2024-02-01T15:17:11.155" v="119"/>
        <pc:sldMkLst>
          <pc:docMk/>
          <pc:sldMk cId="896002109" sldId="259"/>
        </pc:sldMkLst>
        <pc:spChg chg="mod">
          <ac:chgData name="Mathias Iversen" userId="dea6d89c-6f8a-44b0-80c2-5d37afda12c9" providerId="ADAL" clId="{32145C1C-B049-4DCE-9789-CCBE49CDEBF0}" dt="2024-02-01T10:13:56.470" v="94" actId="2711"/>
          <ac:spMkLst>
            <pc:docMk/>
            <pc:sldMk cId="896002109" sldId="259"/>
            <ac:spMk id="2" creationId="{90CF37F9-7076-4B73-97C9-BF445E8D5E8F}"/>
          </ac:spMkLst>
        </pc:spChg>
        <pc:spChg chg="mod">
          <ac:chgData name="Mathias Iversen" userId="dea6d89c-6f8a-44b0-80c2-5d37afda12c9" providerId="ADAL" clId="{32145C1C-B049-4DCE-9789-CCBE49CDEBF0}" dt="2024-02-01T10:13:58.490" v="95" actId="207"/>
          <ac:spMkLst>
            <pc:docMk/>
            <pc:sldMk cId="896002109" sldId="259"/>
            <ac:spMk id="3" creationId="{43909665-C217-4DB2-97FB-7DC8B46D243A}"/>
          </ac:spMkLst>
        </pc:spChg>
        <pc:spChg chg="mod">
          <ac:chgData name="Mathias Iversen" userId="dea6d89c-6f8a-44b0-80c2-5d37afda12c9" providerId="ADAL" clId="{32145C1C-B049-4DCE-9789-CCBE49CDEBF0}" dt="2024-02-01T15:17:11.155" v="119"/>
          <ac:spMkLst>
            <pc:docMk/>
            <pc:sldMk cId="896002109" sldId="259"/>
            <ac:spMk id="5" creationId="{1E8A7A64-34DF-43BB-954C-68720DEF1ED4}"/>
          </ac:spMkLst>
        </pc:spChg>
        <pc:spChg chg="mod">
          <ac:chgData name="Mathias Iversen" userId="dea6d89c-6f8a-44b0-80c2-5d37afda12c9" providerId="ADAL" clId="{32145C1C-B049-4DCE-9789-CCBE49CDEBF0}" dt="2024-02-01T10:13:56.470" v="94" actId="2711"/>
          <ac:spMkLst>
            <pc:docMk/>
            <pc:sldMk cId="896002109" sldId="259"/>
            <ac:spMk id="6" creationId="{3D22DDDA-9DE4-498E-ACF4-7CCFECE49DE6}"/>
          </ac:spMkLst>
        </pc:spChg>
      </pc:sldChg>
      <pc:sldChg chg="modSp mod">
        <pc:chgData name="Mathias Iversen" userId="dea6d89c-6f8a-44b0-80c2-5d37afda12c9" providerId="ADAL" clId="{32145C1C-B049-4DCE-9789-CCBE49CDEBF0}" dt="2024-02-01T15:17:11.155" v="119"/>
        <pc:sldMkLst>
          <pc:docMk/>
          <pc:sldMk cId="3970472295" sldId="260"/>
        </pc:sldMkLst>
        <pc:spChg chg="mod">
          <ac:chgData name="Mathias Iversen" userId="dea6d89c-6f8a-44b0-80c2-5d37afda12c9" providerId="ADAL" clId="{32145C1C-B049-4DCE-9789-CCBE49CDEBF0}" dt="2024-02-01T10:14:11.199" v="99" actId="2711"/>
          <ac:spMkLst>
            <pc:docMk/>
            <pc:sldMk cId="3970472295" sldId="260"/>
            <ac:spMk id="2" creationId="{588798DA-8AD1-49AA-96BC-11EE872291DD}"/>
          </ac:spMkLst>
        </pc:spChg>
        <pc:spChg chg="mod">
          <ac:chgData name="Mathias Iversen" userId="dea6d89c-6f8a-44b0-80c2-5d37afda12c9" providerId="ADAL" clId="{32145C1C-B049-4DCE-9789-CCBE49CDEBF0}" dt="2024-02-01T15:17:11.155" v="119"/>
          <ac:spMkLst>
            <pc:docMk/>
            <pc:sldMk cId="3970472295" sldId="260"/>
            <ac:spMk id="3" creationId="{B866CE4E-6058-4C29-BFC5-5B4F79318F87}"/>
          </ac:spMkLst>
        </pc:spChg>
        <pc:spChg chg="mod">
          <ac:chgData name="Mathias Iversen" userId="dea6d89c-6f8a-44b0-80c2-5d37afda12c9" providerId="ADAL" clId="{32145C1C-B049-4DCE-9789-CCBE49CDEBF0}" dt="2024-02-01T10:14:11.199" v="99" actId="2711"/>
          <ac:spMkLst>
            <pc:docMk/>
            <pc:sldMk cId="3970472295" sldId="260"/>
            <ac:spMk id="4" creationId="{08AB9232-4863-462B-955D-4E84A7303FF7}"/>
          </ac:spMkLst>
        </pc:spChg>
        <pc:spChg chg="mod">
          <ac:chgData name="Mathias Iversen" userId="dea6d89c-6f8a-44b0-80c2-5d37afda12c9" providerId="ADAL" clId="{32145C1C-B049-4DCE-9789-CCBE49CDEBF0}" dt="2024-02-01T15:17:11.155" v="119"/>
          <ac:spMkLst>
            <pc:docMk/>
            <pc:sldMk cId="3970472295" sldId="260"/>
            <ac:spMk id="5" creationId="{8294F0CC-D833-4BCB-85A1-47BA0991336D}"/>
          </ac:spMkLst>
        </pc:spChg>
      </pc:sldChg>
      <pc:sldChg chg="modSp mod">
        <pc:chgData name="Mathias Iversen" userId="dea6d89c-6f8a-44b0-80c2-5d37afda12c9" providerId="ADAL" clId="{32145C1C-B049-4DCE-9789-CCBE49CDEBF0}" dt="2024-02-01T15:17:11.155" v="119"/>
        <pc:sldMkLst>
          <pc:docMk/>
          <pc:sldMk cId="4227913639" sldId="261"/>
        </pc:sldMkLst>
        <pc:spChg chg="mod">
          <ac:chgData name="Mathias Iversen" userId="dea6d89c-6f8a-44b0-80c2-5d37afda12c9" providerId="ADAL" clId="{32145C1C-B049-4DCE-9789-CCBE49CDEBF0}" dt="2024-02-01T10:14:13.893" v="100" actId="2711"/>
          <ac:spMkLst>
            <pc:docMk/>
            <pc:sldMk cId="4227913639" sldId="261"/>
            <ac:spMk id="2" creationId="{204915CB-F898-4E28-B723-11BCF7BEE262}"/>
          </ac:spMkLst>
        </pc:spChg>
        <pc:spChg chg="mod">
          <ac:chgData name="Mathias Iversen" userId="dea6d89c-6f8a-44b0-80c2-5d37afda12c9" providerId="ADAL" clId="{32145C1C-B049-4DCE-9789-CCBE49CDEBF0}" dt="2024-02-01T15:17:11.155" v="119"/>
          <ac:spMkLst>
            <pc:docMk/>
            <pc:sldMk cId="4227913639" sldId="261"/>
            <ac:spMk id="3" creationId="{6492862D-89D0-469B-9B7F-A96A7E7667E2}"/>
          </ac:spMkLst>
        </pc:spChg>
        <pc:spChg chg="mod">
          <ac:chgData name="Mathias Iversen" userId="dea6d89c-6f8a-44b0-80c2-5d37afda12c9" providerId="ADAL" clId="{32145C1C-B049-4DCE-9789-CCBE49CDEBF0}" dt="2024-02-01T10:14:13.893" v="100" actId="2711"/>
          <ac:spMkLst>
            <pc:docMk/>
            <pc:sldMk cId="4227913639" sldId="261"/>
            <ac:spMk id="4" creationId="{DCD4FF8B-8E6F-4257-96B2-BCCDA6A41A74}"/>
          </ac:spMkLst>
        </pc:spChg>
        <pc:spChg chg="mod">
          <ac:chgData name="Mathias Iversen" userId="dea6d89c-6f8a-44b0-80c2-5d37afda12c9" providerId="ADAL" clId="{32145C1C-B049-4DCE-9789-CCBE49CDEBF0}" dt="2024-02-01T15:17:11.155" v="119"/>
          <ac:spMkLst>
            <pc:docMk/>
            <pc:sldMk cId="4227913639" sldId="261"/>
            <ac:spMk id="5" creationId="{7BBB9900-604D-4DB8-BBE1-DC3DA7172262}"/>
          </ac:spMkLst>
        </pc:spChg>
        <pc:picChg chg="mod">
          <ac:chgData name="Mathias Iversen" userId="dea6d89c-6f8a-44b0-80c2-5d37afda12c9" providerId="ADAL" clId="{32145C1C-B049-4DCE-9789-CCBE49CDEBF0}" dt="2024-01-31T11:39:04.786" v="73" actId="1076"/>
          <ac:picMkLst>
            <pc:docMk/>
            <pc:sldMk cId="4227913639" sldId="261"/>
            <ac:picMk id="7" creationId="{8A061FD1-9805-73F0-21C4-853284249155}"/>
          </ac:picMkLst>
        </pc:picChg>
      </pc:sldChg>
      <pc:sldChg chg="addSp delSp modSp mod">
        <pc:chgData name="Mathias Iversen" userId="dea6d89c-6f8a-44b0-80c2-5d37afda12c9" providerId="ADAL" clId="{32145C1C-B049-4DCE-9789-CCBE49CDEBF0}" dt="2024-02-01T15:17:11.155" v="119"/>
        <pc:sldMkLst>
          <pc:docMk/>
          <pc:sldMk cId="3231943566" sldId="262"/>
        </pc:sldMkLst>
        <pc:spChg chg="mod">
          <ac:chgData name="Mathias Iversen" userId="dea6d89c-6f8a-44b0-80c2-5d37afda12c9" providerId="ADAL" clId="{32145C1C-B049-4DCE-9789-CCBE49CDEBF0}" dt="2024-02-01T10:14:16.549" v="101" actId="2711"/>
          <ac:spMkLst>
            <pc:docMk/>
            <pc:sldMk cId="3231943566" sldId="262"/>
            <ac:spMk id="2" creationId="{1B4599FE-5CDB-45BF-BE74-1177254806B3}"/>
          </ac:spMkLst>
        </pc:spChg>
        <pc:spChg chg="mod">
          <ac:chgData name="Mathias Iversen" userId="dea6d89c-6f8a-44b0-80c2-5d37afda12c9" providerId="ADAL" clId="{32145C1C-B049-4DCE-9789-CCBE49CDEBF0}" dt="2024-02-01T15:17:11.155" v="119"/>
          <ac:spMkLst>
            <pc:docMk/>
            <pc:sldMk cId="3231943566" sldId="262"/>
            <ac:spMk id="3" creationId="{A2B64911-99D7-4000-862B-A9755BD58BEE}"/>
          </ac:spMkLst>
        </pc:spChg>
        <pc:spChg chg="mod">
          <ac:chgData name="Mathias Iversen" userId="dea6d89c-6f8a-44b0-80c2-5d37afda12c9" providerId="ADAL" clId="{32145C1C-B049-4DCE-9789-CCBE49CDEBF0}" dt="2024-02-01T10:14:16.549" v="101" actId="2711"/>
          <ac:spMkLst>
            <pc:docMk/>
            <pc:sldMk cId="3231943566" sldId="262"/>
            <ac:spMk id="4" creationId="{E3A00041-9F7B-4C31-B4C3-014FF513433D}"/>
          </ac:spMkLst>
        </pc:spChg>
        <pc:spChg chg="mod">
          <ac:chgData name="Mathias Iversen" userId="dea6d89c-6f8a-44b0-80c2-5d37afda12c9" providerId="ADAL" clId="{32145C1C-B049-4DCE-9789-CCBE49CDEBF0}" dt="2024-02-01T15:17:11.155" v="119"/>
          <ac:spMkLst>
            <pc:docMk/>
            <pc:sldMk cId="3231943566" sldId="262"/>
            <ac:spMk id="5" creationId="{D192C507-AE67-46B1-B456-02EFA334DBEC}"/>
          </ac:spMkLst>
        </pc:spChg>
        <pc:graphicFrameChg chg="del">
          <ac:chgData name="Mathias Iversen" userId="dea6d89c-6f8a-44b0-80c2-5d37afda12c9" providerId="ADAL" clId="{32145C1C-B049-4DCE-9789-CCBE49CDEBF0}" dt="2024-01-30T13:24:51.910" v="59" actId="478"/>
          <ac:graphicFrameMkLst>
            <pc:docMk/>
            <pc:sldMk cId="3231943566" sldId="262"/>
            <ac:graphicFrameMk id="8" creationId="{4C757021-FAE9-4790-92BB-9E24FA936216}"/>
          </ac:graphicFrameMkLst>
        </pc:graphicFrameChg>
        <pc:graphicFrameChg chg="add del mod">
          <ac:chgData name="Mathias Iversen" userId="dea6d89c-6f8a-44b0-80c2-5d37afda12c9" providerId="ADAL" clId="{32145C1C-B049-4DCE-9789-CCBE49CDEBF0}" dt="2024-01-31T11:38:41.171" v="70" actId="478"/>
          <ac:graphicFrameMkLst>
            <pc:docMk/>
            <pc:sldMk cId="3231943566" sldId="262"/>
            <ac:graphicFrameMk id="8" creationId="{B22774FE-CD2E-4D00-87AC-187FF3C9976F}"/>
          </ac:graphicFrameMkLst>
        </pc:graphicFrameChg>
        <pc:picChg chg="del">
          <ac:chgData name="Mathias Iversen" userId="dea6d89c-6f8a-44b0-80c2-5d37afda12c9" providerId="ADAL" clId="{32145C1C-B049-4DCE-9789-CCBE49CDEBF0}" dt="2024-01-30T13:24:52.800" v="60" actId="478"/>
          <ac:picMkLst>
            <pc:docMk/>
            <pc:sldMk cId="3231943566" sldId="262"/>
            <ac:picMk id="7" creationId="{0A733C5A-004E-15D7-F56C-FD53755D6018}"/>
          </ac:picMkLst>
        </pc:picChg>
        <pc:picChg chg="add mod">
          <ac:chgData name="Mathias Iversen" userId="dea6d89c-6f8a-44b0-80c2-5d37afda12c9" providerId="ADAL" clId="{32145C1C-B049-4DCE-9789-CCBE49CDEBF0}" dt="2024-01-31T11:38:01.383" v="65" actId="1076"/>
          <ac:picMkLst>
            <pc:docMk/>
            <pc:sldMk cId="3231943566" sldId="262"/>
            <ac:picMk id="7" creationId="{DE68C8C6-6516-1E03-2A33-D076CC5F1487}"/>
          </ac:picMkLst>
        </pc:picChg>
        <pc:picChg chg="add mod">
          <ac:chgData name="Mathias Iversen" userId="dea6d89c-6f8a-44b0-80c2-5d37afda12c9" providerId="ADAL" clId="{32145C1C-B049-4DCE-9789-CCBE49CDEBF0}" dt="2024-01-31T11:39:15.240" v="78" actId="1076"/>
          <ac:picMkLst>
            <pc:docMk/>
            <pc:sldMk cId="3231943566" sldId="262"/>
            <ac:picMk id="10" creationId="{4C46B1D4-0089-9DAD-43E5-082E3B6578BE}"/>
          </ac:picMkLst>
        </pc:picChg>
      </pc:sldChg>
      <pc:sldChg chg="del">
        <pc:chgData name="Mathias Iversen" userId="dea6d89c-6f8a-44b0-80c2-5d37afda12c9" providerId="ADAL" clId="{32145C1C-B049-4DCE-9789-CCBE49CDEBF0}" dt="2024-01-30T13:24:46.920" v="56" actId="47"/>
        <pc:sldMkLst>
          <pc:docMk/>
          <pc:sldMk cId="1774366261" sldId="263"/>
        </pc:sldMkLst>
      </pc:sldChg>
      <pc:sldChg chg="addSp delSp modSp mod">
        <pc:chgData name="Mathias Iversen" userId="dea6d89c-6f8a-44b0-80c2-5d37afda12c9" providerId="ADAL" clId="{32145C1C-B049-4DCE-9789-CCBE49CDEBF0}" dt="2024-02-01T15:17:11.155" v="119"/>
        <pc:sldMkLst>
          <pc:docMk/>
          <pc:sldMk cId="3510272984" sldId="264"/>
        </pc:sldMkLst>
        <pc:spChg chg="mod">
          <ac:chgData name="Mathias Iversen" userId="dea6d89c-6f8a-44b0-80c2-5d37afda12c9" providerId="ADAL" clId="{32145C1C-B049-4DCE-9789-CCBE49CDEBF0}" dt="2024-02-01T10:14:01.970" v="96" actId="2711"/>
          <ac:spMkLst>
            <pc:docMk/>
            <pc:sldMk cId="3510272984" sldId="264"/>
            <ac:spMk id="2" creationId="{0ACF1250-ED2A-4CAC-8A2C-509F1029A1E3}"/>
          </ac:spMkLst>
        </pc:spChg>
        <pc:spChg chg="mod">
          <ac:chgData name="Mathias Iversen" userId="dea6d89c-6f8a-44b0-80c2-5d37afda12c9" providerId="ADAL" clId="{32145C1C-B049-4DCE-9789-CCBE49CDEBF0}" dt="2024-02-01T15:17:11.155" v="119"/>
          <ac:spMkLst>
            <pc:docMk/>
            <pc:sldMk cId="3510272984" sldId="264"/>
            <ac:spMk id="3" creationId="{9E56F0DA-0C33-4951-BF07-00A42B5B4E31}"/>
          </ac:spMkLst>
        </pc:spChg>
        <pc:spChg chg="del">
          <ac:chgData name="Mathias Iversen" userId="dea6d89c-6f8a-44b0-80c2-5d37afda12c9" providerId="ADAL" clId="{32145C1C-B049-4DCE-9789-CCBE49CDEBF0}" dt="2024-01-30T13:23:37.283" v="36" actId="478"/>
          <ac:spMkLst>
            <pc:docMk/>
            <pc:sldMk cId="3510272984" sldId="264"/>
            <ac:spMk id="4" creationId="{6EF7C735-4A43-41C6-824A-CC5EEF7FDD53}"/>
          </ac:spMkLst>
        </pc:spChg>
        <pc:spChg chg="mod">
          <ac:chgData name="Mathias Iversen" userId="dea6d89c-6f8a-44b0-80c2-5d37afda12c9" providerId="ADAL" clId="{32145C1C-B049-4DCE-9789-CCBE49CDEBF0}" dt="2024-02-01T10:14:01.970" v="96" actId="2711"/>
          <ac:spMkLst>
            <pc:docMk/>
            <pc:sldMk cId="3510272984" sldId="264"/>
            <ac:spMk id="5" creationId="{C8F14D8B-BBA3-4B7F-97FF-2EA90BB37308}"/>
          </ac:spMkLst>
        </pc:spChg>
        <pc:graphicFrameChg chg="add mod">
          <ac:chgData name="Mathias Iversen" userId="dea6d89c-6f8a-44b0-80c2-5d37afda12c9" providerId="ADAL" clId="{32145C1C-B049-4DCE-9789-CCBE49CDEBF0}" dt="2024-02-01T15:17:11.155" v="119"/>
          <ac:graphicFrameMkLst>
            <pc:docMk/>
            <pc:sldMk cId="3510272984" sldId="264"/>
            <ac:graphicFrameMk id="6" creationId="{B5E59D0D-9D27-4582-83B1-631B8437E0F6}"/>
          </ac:graphicFrameMkLst>
        </pc:graphicFrameChg>
        <pc:graphicFrameChg chg="del">
          <ac:chgData name="Mathias Iversen" userId="dea6d89c-6f8a-44b0-80c2-5d37afda12c9" providerId="ADAL" clId="{32145C1C-B049-4DCE-9789-CCBE49CDEBF0}" dt="2024-01-30T13:23:36.390" v="35" actId="478"/>
          <ac:graphicFrameMkLst>
            <pc:docMk/>
            <pc:sldMk cId="3510272984" sldId="264"/>
            <ac:graphicFrameMk id="7" creationId="{B5E59D0D-9D27-4582-83B1-631B8437E0F6}"/>
          </ac:graphicFrameMkLst>
        </pc:graphicFrameChg>
      </pc:sldChg>
      <pc:sldChg chg="addSp delSp modSp mod">
        <pc:chgData name="Mathias Iversen" userId="dea6d89c-6f8a-44b0-80c2-5d37afda12c9" providerId="ADAL" clId="{32145C1C-B049-4DCE-9789-CCBE49CDEBF0}" dt="2024-02-01T10:14:05.335" v="97" actId="2711"/>
        <pc:sldMkLst>
          <pc:docMk/>
          <pc:sldMk cId="2759248883" sldId="265"/>
        </pc:sldMkLst>
        <pc:spChg chg="mod">
          <ac:chgData name="Mathias Iversen" userId="dea6d89c-6f8a-44b0-80c2-5d37afda12c9" providerId="ADAL" clId="{32145C1C-B049-4DCE-9789-CCBE49CDEBF0}" dt="2024-02-01T10:14:05.335" v="97" actId="2711"/>
          <ac:spMkLst>
            <pc:docMk/>
            <pc:sldMk cId="2759248883" sldId="265"/>
            <ac:spMk id="2" creationId="{CED31FAC-A3EA-48FB-A0E0-340ABFD5F939}"/>
          </ac:spMkLst>
        </pc:spChg>
        <pc:spChg chg="mod">
          <ac:chgData name="Mathias Iversen" userId="dea6d89c-6f8a-44b0-80c2-5d37afda12c9" providerId="ADAL" clId="{32145C1C-B049-4DCE-9789-CCBE49CDEBF0}" dt="2024-02-01T10:14:05.335" v="97" actId="2711"/>
          <ac:spMkLst>
            <pc:docMk/>
            <pc:sldMk cId="2759248883" sldId="265"/>
            <ac:spMk id="3" creationId="{5BC03535-2EF7-4E35-87E0-19E654CF9889}"/>
          </ac:spMkLst>
        </pc:spChg>
        <pc:spChg chg="del">
          <ac:chgData name="Mathias Iversen" userId="dea6d89c-6f8a-44b0-80c2-5d37afda12c9" providerId="ADAL" clId="{32145C1C-B049-4DCE-9789-CCBE49CDEBF0}" dt="2024-01-30T13:23:59.086" v="41" actId="478"/>
          <ac:spMkLst>
            <pc:docMk/>
            <pc:sldMk cId="2759248883" sldId="265"/>
            <ac:spMk id="4" creationId="{C131618D-BACB-42A9-8714-F890463B2284}"/>
          </ac:spMkLst>
        </pc:spChg>
        <pc:spChg chg="mod">
          <ac:chgData name="Mathias Iversen" userId="dea6d89c-6f8a-44b0-80c2-5d37afda12c9" providerId="ADAL" clId="{32145C1C-B049-4DCE-9789-CCBE49CDEBF0}" dt="2024-02-01T10:14:05.335" v="97" actId="2711"/>
          <ac:spMkLst>
            <pc:docMk/>
            <pc:sldMk cId="2759248883" sldId="265"/>
            <ac:spMk id="5" creationId="{FAA6878B-EDB0-4AB0-B825-D2972B2C7F7E}"/>
          </ac:spMkLst>
        </pc:spChg>
        <pc:graphicFrameChg chg="add mod">
          <ac:chgData name="Mathias Iversen" userId="dea6d89c-6f8a-44b0-80c2-5d37afda12c9" providerId="ADAL" clId="{32145C1C-B049-4DCE-9789-CCBE49CDEBF0}" dt="2024-02-01T10:14:05.335" v="97" actId="2711"/>
          <ac:graphicFrameMkLst>
            <pc:docMk/>
            <pc:sldMk cId="2759248883" sldId="265"/>
            <ac:graphicFrameMk id="6" creationId="{DC6AA90A-E03A-47E4-8E83-66EE4A096421}"/>
          </ac:graphicFrameMkLst>
        </pc:graphicFrameChg>
        <pc:graphicFrameChg chg="del">
          <ac:chgData name="Mathias Iversen" userId="dea6d89c-6f8a-44b0-80c2-5d37afda12c9" providerId="ADAL" clId="{32145C1C-B049-4DCE-9789-CCBE49CDEBF0}" dt="2024-01-30T13:23:57.691" v="40" actId="478"/>
          <ac:graphicFrameMkLst>
            <pc:docMk/>
            <pc:sldMk cId="2759248883" sldId="265"/>
            <ac:graphicFrameMk id="7" creationId="{DC6AA90A-E03A-47E4-8E83-66EE4A096421}"/>
          </ac:graphicFrameMkLst>
        </pc:graphicFrameChg>
      </pc:sldChg>
      <pc:sldChg chg="addSp delSp modSp mod">
        <pc:chgData name="Mathias Iversen" userId="dea6d89c-6f8a-44b0-80c2-5d37afda12c9" providerId="ADAL" clId="{32145C1C-B049-4DCE-9789-CCBE49CDEBF0}" dt="2024-02-01T10:14:08.532" v="98" actId="2711"/>
        <pc:sldMkLst>
          <pc:docMk/>
          <pc:sldMk cId="147554788" sldId="266"/>
        </pc:sldMkLst>
        <pc:spChg chg="mod">
          <ac:chgData name="Mathias Iversen" userId="dea6d89c-6f8a-44b0-80c2-5d37afda12c9" providerId="ADAL" clId="{32145C1C-B049-4DCE-9789-CCBE49CDEBF0}" dt="2024-02-01T10:14:08.532" v="98" actId="2711"/>
          <ac:spMkLst>
            <pc:docMk/>
            <pc:sldMk cId="147554788" sldId="266"/>
            <ac:spMk id="2" creationId="{3B234F2D-7B56-4BDC-8E6C-010223FC65D0}"/>
          </ac:spMkLst>
        </pc:spChg>
        <pc:spChg chg="mod">
          <ac:chgData name="Mathias Iversen" userId="dea6d89c-6f8a-44b0-80c2-5d37afda12c9" providerId="ADAL" clId="{32145C1C-B049-4DCE-9789-CCBE49CDEBF0}" dt="2024-02-01T10:14:08.532" v="98" actId="2711"/>
          <ac:spMkLst>
            <pc:docMk/>
            <pc:sldMk cId="147554788" sldId="266"/>
            <ac:spMk id="3" creationId="{2AE985C2-CF26-42E7-B7DC-DBC85F75C02D}"/>
          </ac:spMkLst>
        </pc:spChg>
        <pc:graphicFrameChg chg="add mod modGraphic">
          <ac:chgData name="Mathias Iversen" userId="dea6d89c-6f8a-44b0-80c2-5d37afda12c9" providerId="ADAL" clId="{32145C1C-B049-4DCE-9789-CCBE49CDEBF0}" dt="2024-01-30T13:24:43.219" v="55" actId="14100"/>
          <ac:graphicFrameMkLst>
            <pc:docMk/>
            <pc:sldMk cId="147554788" sldId="266"/>
            <ac:graphicFrameMk id="4" creationId="{B835AEFC-1689-23DB-8D5C-AE1ECB71DDEA}"/>
          </ac:graphicFrameMkLst>
        </pc:graphicFrameChg>
        <pc:graphicFrameChg chg="del">
          <ac:chgData name="Mathias Iversen" userId="dea6d89c-6f8a-44b0-80c2-5d37afda12c9" providerId="ADAL" clId="{32145C1C-B049-4DCE-9789-CCBE49CDEBF0}" dt="2024-01-30T13:24:17.460" v="48" actId="478"/>
          <ac:graphicFrameMkLst>
            <pc:docMk/>
            <pc:sldMk cId="147554788" sldId="266"/>
            <ac:graphicFrameMk id="5" creationId="{A6D23DB8-3263-620D-B030-E7BB80B12D05}"/>
          </ac:graphicFrameMkLst>
        </pc:graphicFrameChg>
      </pc:sldChg>
      <pc:sldChg chg="setBg">
        <pc:chgData name="Mathias Iversen" userId="dea6d89c-6f8a-44b0-80c2-5d37afda12c9" providerId="ADAL" clId="{32145C1C-B049-4DCE-9789-CCBE49CDEBF0}" dt="2024-02-01T10:14:25.550" v="104"/>
        <pc:sldMkLst>
          <pc:docMk/>
          <pc:sldMk cId="4242451211" sldId="268"/>
        </pc:sldMkLst>
      </pc:sldChg>
      <pc:sldChg chg="modSp mod">
        <pc:chgData name="Mathias Iversen" userId="dea6d89c-6f8a-44b0-80c2-5d37afda12c9" providerId="ADAL" clId="{32145C1C-B049-4DCE-9789-CCBE49CDEBF0}" dt="2024-02-01T15:17:11.155" v="119"/>
        <pc:sldMkLst>
          <pc:docMk/>
          <pc:sldMk cId="2318387446" sldId="283"/>
        </pc:sldMkLst>
        <pc:spChg chg="mod">
          <ac:chgData name="Mathias Iversen" userId="dea6d89c-6f8a-44b0-80c2-5d37afda12c9" providerId="ADAL" clId="{32145C1C-B049-4DCE-9789-CCBE49CDEBF0}" dt="2024-02-01T15:17:11.155" v="119"/>
          <ac:spMkLst>
            <pc:docMk/>
            <pc:sldMk cId="2318387446" sldId="283"/>
            <ac:spMk id="8" creationId="{842FA2FF-C345-A6CD-25DE-6E3E19B361AD}"/>
          </ac:spMkLst>
        </pc:spChg>
        <pc:spChg chg="mod">
          <ac:chgData name="Mathias Iversen" userId="dea6d89c-6f8a-44b0-80c2-5d37afda12c9" providerId="ADAL" clId="{32145C1C-B049-4DCE-9789-CCBE49CDEBF0}" dt="2024-02-01T10:13:22.140" v="83" actId="207"/>
          <ac:spMkLst>
            <pc:docMk/>
            <pc:sldMk cId="2318387446" sldId="283"/>
            <ac:spMk id="9" creationId="{665E5BC5-ACF7-E9DC-7995-9FB97E91591F}"/>
          </ac:spMkLst>
        </pc:spChg>
      </pc:sldChg>
      <pc:sldChg chg="modSp mod">
        <pc:chgData name="Mathias Iversen" userId="dea6d89c-6f8a-44b0-80c2-5d37afda12c9" providerId="ADAL" clId="{32145C1C-B049-4DCE-9789-CCBE49CDEBF0}" dt="2024-02-01T15:17:11.155" v="119"/>
        <pc:sldMkLst>
          <pc:docMk/>
          <pc:sldMk cId="2954530852" sldId="284"/>
        </pc:sldMkLst>
        <pc:spChg chg="mod">
          <ac:chgData name="Mathias Iversen" userId="dea6d89c-6f8a-44b0-80c2-5d37afda12c9" providerId="ADAL" clId="{32145C1C-B049-4DCE-9789-CCBE49CDEBF0}" dt="2024-02-01T10:14:20.829" v="103" actId="404"/>
          <ac:spMkLst>
            <pc:docMk/>
            <pc:sldMk cId="2954530852" sldId="284"/>
            <ac:spMk id="2" creationId="{1B4599FE-5CDB-45BF-BE74-1177254806B3}"/>
          </ac:spMkLst>
        </pc:spChg>
        <pc:spChg chg="mod">
          <ac:chgData name="Mathias Iversen" userId="dea6d89c-6f8a-44b0-80c2-5d37afda12c9" providerId="ADAL" clId="{32145C1C-B049-4DCE-9789-CCBE49CDEBF0}" dt="2024-02-01T10:14:20.829" v="103" actId="404"/>
          <ac:spMkLst>
            <pc:docMk/>
            <pc:sldMk cId="2954530852" sldId="284"/>
            <ac:spMk id="4" creationId="{E3A00041-9F7B-4C31-B4C3-014FF513433D}"/>
          </ac:spMkLst>
        </pc:spChg>
        <pc:spChg chg="mod">
          <ac:chgData name="Mathias Iversen" userId="dea6d89c-6f8a-44b0-80c2-5d37afda12c9" providerId="ADAL" clId="{32145C1C-B049-4DCE-9789-CCBE49CDEBF0}" dt="2024-02-01T15:17:11.155" v="119"/>
          <ac:spMkLst>
            <pc:docMk/>
            <pc:sldMk cId="2954530852" sldId="284"/>
            <ac:spMk id="6" creationId="{E32827FE-EFF7-14C6-E08D-FFC85AED4628}"/>
          </ac:spMkLst>
        </pc:spChg>
      </pc:sldChg>
      <pc:sldMasterChg chg="modSldLayout">
        <pc:chgData name="Mathias Iversen" userId="dea6d89c-6f8a-44b0-80c2-5d37afda12c9" providerId="ADAL" clId="{32145C1C-B049-4DCE-9789-CCBE49CDEBF0}" dt="2024-02-01T15:17:11.155" v="119"/>
        <pc:sldMasterMkLst>
          <pc:docMk/>
          <pc:sldMasterMk cId="4210629792" sldId="2147483660"/>
        </pc:sldMasterMkLst>
        <pc:sldLayoutChg chg="modSp mod">
          <pc:chgData name="Mathias Iversen" userId="dea6d89c-6f8a-44b0-80c2-5d37afda12c9" providerId="ADAL" clId="{32145C1C-B049-4DCE-9789-CCBE49CDEBF0}" dt="2024-02-01T15:17:11.155" v="119"/>
          <pc:sldLayoutMkLst>
            <pc:docMk/>
            <pc:sldMasterMk cId="4210629792" sldId="2147483660"/>
            <pc:sldLayoutMk cId="2110830415" sldId="2147483662"/>
          </pc:sldLayoutMkLst>
          <pc:spChg chg="mod">
            <ac:chgData name="Mathias Iversen" userId="dea6d89c-6f8a-44b0-80c2-5d37afda12c9" providerId="ADAL" clId="{32145C1C-B049-4DCE-9789-CCBE49CDEBF0}" dt="2024-02-01T15:17:11.155" v="119"/>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32145C1C-B049-4DCE-9789-CCBE49CDEBF0}" dt="2024-02-01T10:14:45.914" v="106"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32145C1C-B049-4DCE-9789-CCBE49CDEBF0}" dt="2024-02-01T10:14:38.999" v="105" actId="1076"/>
          <pc:sldLayoutMkLst>
            <pc:docMk/>
            <pc:sldMasterMk cId="4210629792" sldId="2147483660"/>
            <pc:sldLayoutMk cId="1874524614" sldId="2147483663"/>
          </pc:sldLayoutMkLst>
          <pc:picChg chg="mod">
            <ac:chgData name="Mathias Iversen" userId="dea6d89c-6f8a-44b0-80c2-5d37afda12c9" providerId="ADAL" clId="{32145C1C-B049-4DCE-9789-CCBE49CDEBF0}" dt="2024-02-01T10:14:38.999" v="105"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32145C1C-B049-4DCE-9789-CCBE49CDEBF0}" dt="2024-02-01T10:15:41.450" v="118" actId="208"/>
          <pc:sldLayoutMkLst>
            <pc:docMk/>
            <pc:sldMasterMk cId="4210629792" sldId="2147483660"/>
            <pc:sldLayoutMk cId="1137365639" sldId="2147483681"/>
          </pc:sldLayoutMkLst>
          <pc:cxnChg chg="mod">
            <ac:chgData name="Mathias Iversen" userId="dea6d89c-6f8a-44b0-80c2-5d37afda12c9" providerId="ADAL" clId="{32145C1C-B049-4DCE-9789-CCBE49CDEBF0}" dt="2024-02-01T10:15:41.450" v="118"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32145C1C-B049-4DCE-9789-CCBE49CDEBF0}" dt="2024-02-01T10:15:02" v="109" actId="208"/>
          <pc:sldLayoutMkLst>
            <pc:docMk/>
            <pc:sldMasterMk cId="4210629792" sldId="2147483660"/>
            <pc:sldLayoutMk cId="4126966658" sldId="2147483682"/>
          </pc:sldLayoutMkLst>
          <pc:spChg chg="mod">
            <ac:chgData name="Mathias Iversen" userId="dea6d89c-6f8a-44b0-80c2-5d37afda12c9" providerId="ADAL" clId="{32145C1C-B049-4DCE-9789-CCBE49CDEBF0}" dt="2024-02-01T10:14:58.245" v="108"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32145C1C-B049-4DCE-9789-CCBE49CDEBF0}" dt="2024-02-01T10:15:02" v="109"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32145C1C-B049-4DCE-9789-CCBE49CDEBF0}" dt="2024-02-01T10:14:49.460" v="107"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32145C1C-B049-4DCE-9789-CCBE49CDEBF0}" dt="2024-02-01T10:15:09.689" v="110" actId="208"/>
          <pc:sldLayoutMkLst>
            <pc:docMk/>
            <pc:sldMasterMk cId="4210629792" sldId="2147483660"/>
            <pc:sldLayoutMk cId="210778978" sldId="2147483683"/>
          </pc:sldLayoutMkLst>
          <pc:cxnChg chg="mod">
            <ac:chgData name="Mathias Iversen" userId="dea6d89c-6f8a-44b0-80c2-5d37afda12c9" providerId="ADAL" clId="{32145C1C-B049-4DCE-9789-CCBE49CDEBF0}" dt="2024-02-01T10:15:09.689" v="110"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32145C1C-B049-4DCE-9789-CCBE49CDEBF0}" dt="2024-02-01T10:15:17.480" v="111" actId="208"/>
          <pc:sldLayoutMkLst>
            <pc:docMk/>
            <pc:sldMasterMk cId="4210629792" sldId="2147483660"/>
            <pc:sldLayoutMk cId="3497793653" sldId="2147483684"/>
          </pc:sldLayoutMkLst>
          <pc:cxnChg chg="mod">
            <ac:chgData name="Mathias Iversen" userId="dea6d89c-6f8a-44b0-80c2-5d37afda12c9" providerId="ADAL" clId="{32145C1C-B049-4DCE-9789-CCBE49CDEBF0}" dt="2024-02-01T10:15:17.480" v="111"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32145C1C-B049-4DCE-9789-CCBE49CDEBF0}" dt="2024-02-01T10:15:20.578" v="112" actId="208"/>
          <pc:sldLayoutMkLst>
            <pc:docMk/>
            <pc:sldMasterMk cId="4210629792" sldId="2147483660"/>
            <pc:sldLayoutMk cId="783061069" sldId="2147483685"/>
          </pc:sldLayoutMkLst>
          <pc:cxnChg chg="mod">
            <ac:chgData name="Mathias Iversen" userId="dea6d89c-6f8a-44b0-80c2-5d37afda12c9" providerId="ADAL" clId="{32145C1C-B049-4DCE-9789-CCBE49CDEBF0}" dt="2024-02-01T10:15:20.578" v="112"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32145C1C-B049-4DCE-9789-CCBE49CDEBF0}" dt="2024-02-01T10:15:24.829" v="113" actId="208"/>
          <pc:sldLayoutMkLst>
            <pc:docMk/>
            <pc:sldMasterMk cId="4210629792" sldId="2147483660"/>
            <pc:sldLayoutMk cId="3228309435" sldId="2147483686"/>
          </pc:sldLayoutMkLst>
          <pc:cxnChg chg="mod">
            <ac:chgData name="Mathias Iversen" userId="dea6d89c-6f8a-44b0-80c2-5d37afda12c9" providerId="ADAL" clId="{32145C1C-B049-4DCE-9789-CCBE49CDEBF0}" dt="2024-02-01T10:15:24.829" v="113"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32145C1C-B049-4DCE-9789-CCBE49CDEBF0}" dt="2024-02-01T10:15:28.270" v="114" actId="208"/>
          <pc:sldLayoutMkLst>
            <pc:docMk/>
            <pc:sldMasterMk cId="4210629792" sldId="2147483660"/>
            <pc:sldLayoutMk cId="1374499944" sldId="2147483687"/>
          </pc:sldLayoutMkLst>
          <pc:cxnChg chg="mod">
            <ac:chgData name="Mathias Iversen" userId="dea6d89c-6f8a-44b0-80c2-5d37afda12c9" providerId="ADAL" clId="{32145C1C-B049-4DCE-9789-CCBE49CDEBF0}" dt="2024-02-01T10:15:28.270" v="114"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32145C1C-B049-4DCE-9789-CCBE49CDEBF0}" dt="2024-02-01T10:15:31.368" v="115" actId="208"/>
          <pc:sldLayoutMkLst>
            <pc:docMk/>
            <pc:sldMasterMk cId="4210629792" sldId="2147483660"/>
            <pc:sldLayoutMk cId="2112347531" sldId="2147483688"/>
          </pc:sldLayoutMkLst>
          <pc:cxnChg chg="mod">
            <ac:chgData name="Mathias Iversen" userId="dea6d89c-6f8a-44b0-80c2-5d37afda12c9" providerId="ADAL" clId="{32145C1C-B049-4DCE-9789-CCBE49CDEBF0}" dt="2024-02-01T10:15:31.368" v="115"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32145C1C-B049-4DCE-9789-CCBE49CDEBF0}" dt="2024-02-01T10:15:34.509" v="116" actId="208"/>
          <pc:sldLayoutMkLst>
            <pc:docMk/>
            <pc:sldMasterMk cId="4210629792" sldId="2147483660"/>
            <pc:sldLayoutMk cId="655889488" sldId="2147483689"/>
          </pc:sldLayoutMkLst>
          <pc:cxnChg chg="mod">
            <ac:chgData name="Mathias Iversen" userId="dea6d89c-6f8a-44b0-80c2-5d37afda12c9" providerId="ADAL" clId="{32145C1C-B049-4DCE-9789-CCBE49CDEBF0}" dt="2024-02-01T10:15:34.509" v="116"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32145C1C-B049-4DCE-9789-CCBE49CDEBF0}" dt="2024-02-01T10:15:38.165" v="117" actId="208"/>
          <pc:sldLayoutMkLst>
            <pc:docMk/>
            <pc:sldMasterMk cId="4210629792" sldId="2147483660"/>
            <pc:sldLayoutMk cId="2008485101" sldId="2147483690"/>
          </pc:sldLayoutMkLst>
          <pc:cxnChg chg="mod">
            <ac:chgData name="Mathias Iversen" userId="dea6d89c-6f8a-44b0-80c2-5d37afda12c9" providerId="ADAL" clId="{32145C1C-B049-4DCE-9789-CCBE49CDEBF0}" dt="2024-02-01T10:15:38.165" v="117"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5313BE56-A919-4FC9-91BB-2D6CD4382238}"/>
    <pc:docChg chg="custSel modSld">
      <pc:chgData name="Andreas Benedictow" userId="e251fadf-16f4-4c88-b2c0-d8c4cd891c2a" providerId="ADAL" clId="{5313BE56-A919-4FC9-91BB-2D6CD4382238}" dt="2022-10-10T16:03:02.964" v="75" actId="20577"/>
      <pc:docMkLst>
        <pc:docMk/>
      </pc:docMkLst>
      <pc:sldChg chg="modSp mod">
        <pc:chgData name="Andreas Benedictow" userId="e251fadf-16f4-4c88-b2c0-d8c4cd891c2a" providerId="ADAL" clId="{5313BE56-A919-4FC9-91BB-2D6CD4382238}" dt="2022-10-10T15:59:57.574" v="0" actId="313"/>
        <pc:sldMkLst>
          <pc:docMk/>
          <pc:sldMk cId="2921733838" sldId="256"/>
        </pc:sldMkLst>
        <pc:spChg chg="mod">
          <ac:chgData name="Andreas Benedictow" userId="e251fadf-16f4-4c88-b2c0-d8c4cd891c2a" providerId="ADAL" clId="{5313BE56-A919-4FC9-91BB-2D6CD4382238}" dt="2022-10-10T15:59:57.574" v="0" actId="313"/>
          <ac:spMkLst>
            <pc:docMk/>
            <pc:sldMk cId="2921733838" sldId="256"/>
            <ac:spMk id="8" creationId="{279C62F4-9C4A-4777-941C-0D5FF7A0EEE2}"/>
          </ac:spMkLst>
        </pc:spChg>
      </pc:sldChg>
      <pc:sldChg chg="modSp mod">
        <pc:chgData name="Andreas Benedictow" userId="e251fadf-16f4-4c88-b2c0-d8c4cd891c2a" providerId="ADAL" clId="{5313BE56-A919-4FC9-91BB-2D6CD4382238}" dt="2022-10-10T16:01:44.129" v="65" actId="6549"/>
        <pc:sldMkLst>
          <pc:docMk/>
          <pc:sldMk cId="2266341024" sldId="258"/>
        </pc:sldMkLst>
        <pc:spChg chg="mod">
          <ac:chgData name="Andreas Benedictow" userId="e251fadf-16f4-4c88-b2c0-d8c4cd891c2a" providerId="ADAL" clId="{5313BE56-A919-4FC9-91BB-2D6CD4382238}" dt="2022-10-10T16:01:44.129" v="65" actId="6549"/>
          <ac:spMkLst>
            <pc:docMk/>
            <pc:sldMk cId="2266341024" sldId="258"/>
            <ac:spMk id="6" creationId="{0A71F208-30AA-4DBB-9DB2-C0C90AD30178}"/>
          </ac:spMkLst>
        </pc:spChg>
        <pc:spChg chg="mod">
          <ac:chgData name="Andreas Benedictow" userId="e251fadf-16f4-4c88-b2c0-d8c4cd891c2a" providerId="ADAL" clId="{5313BE56-A919-4FC9-91BB-2D6CD4382238}" dt="2022-10-10T16:01:31.213" v="61" actId="20577"/>
          <ac:spMkLst>
            <pc:docMk/>
            <pc:sldMk cId="2266341024" sldId="258"/>
            <ac:spMk id="18" creationId="{0B79CA76-2003-4574-A043-2FCFF766B96D}"/>
          </ac:spMkLst>
        </pc:spChg>
      </pc:sldChg>
      <pc:sldChg chg="modSp mod">
        <pc:chgData name="Andreas Benedictow" userId="e251fadf-16f4-4c88-b2c0-d8c4cd891c2a" providerId="ADAL" clId="{5313BE56-A919-4FC9-91BB-2D6CD4382238}" dt="2022-10-10T16:03:02.964" v="75" actId="20577"/>
        <pc:sldMkLst>
          <pc:docMk/>
          <pc:sldMk cId="896002109" sldId="259"/>
        </pc:sldMkLst>
        <pc:spChg chg="mod">
          <ac:chgData name="Andreas Benedictow" userId="e251fadf-16f4-4c88-b2c0-d8c4cd891c2a" providerId="ADAL" clId="{5313BE56-A919-4FC9-91BB-2D6CD4382238}" dt="2022-10-10T16:00:00.702" v="2" actId="313"/>
          <ac:spMkLst>
            <pc:docMk/>
            <pc:sldMk cId="896002109" sldId="259"/>
            <ac:spMk id="4" creationId="{E7C91537-7CFF-43F2-851D-E5F652C25A99}"/>
          </ac:spMkLst>
        </pc:spChg>
        <pc:spChg chg="mod">
          <ac:chgData name="Andreas Benedictow" userId="e251fadf-16f4-4c88-b2c0-d8c4cd891c2a" providerId="ADAL" clId="{5313BE56-A919-4FC9-91BB-2D6CD4382238}" dt="2022-10-10T16:02:44.871" v="71" actId="20577"/>
          <ac:spMkLst>
            <pc:docMk/>
            <pc:sldMk cId="896002109" sldId="259"/>
            <ac:spMk id="5" creationId="{1E8A7A64-34DF-43BB-954C-68720DEF1ED4}"/>
          </ac:spMkLst>
        </pc:spChg>
        <pc:spChg chg="mod">
          <ac:chgData name="Andreas Benedictow" userId="e251fadf-16f4-4c88-b2c0-d8c4cd891c2a" providerId="ADAL" clId="{5313BE56-A919-4FC9-91BB-2D6CD4382238}" dt="2022-10-10T16:03:02.964" v="75" actId="20577"/>
          <ac:spMkLst>
            <pc:docMk/>
            <pc:sldMk cId="896002109" sldId="259"/>
            <ac:spMk id="6" creationId="{3D22DDDA-9DE4-498E-ACF4-7CCFECE49DE6}"/>
          </ac:spMkLst>
        </pc:spChg>
      </pc:sldChg>
      <pc:sldChg chg="modSp mod">
        <pc:chgData name="Andreas Benedictow" userId="e251fadf-16f4-4c88-b2c0-d8c4cd891c2a" providerId="ADAL" clId="{5313BE56-A919-4FC9-91BB-2D6CD4382238}" dt="2022-10-10T16:00:16.236" v="9" actId="14734"/>
        <pc:sldMkLst>
          <pc:docMk/>
          <pc:sldMk cId="147554788" sldId="266"/>
        </pc:sldMkLst>
        <pc:graphicFrameChg chg="mod modGraphic">
          <ac:chgData name="Andreas Benedictow" userId="e251fadf-16f4-4c88-b2c0-d8c4cd891c2a" providerId="ADAL" clId="{5313BE56-A919-4FC9-91BB-2D6CD4382238}" dt="2022-10-10T16:00:16.236" v="9" actId="14734"/>
          <ac:graphicFrameMkLst>
            <pc:docMk/>
            <pc:sldMk cId="147554788" sldId="266"/>
            <ac:graphicFrameMk id="5" creationId="{A6D23DB8-3263-620D-B030-E7BB80B12D05}"/>
          </ac:graphicFrameMkLst>
        </pc:graphicFrameChg>
      </pc:sldChg>
      <pc:sldChg chg="modSp mod">
        <pc:chgData name="Andreas Benedictow" userId="e251fadf-16f4-4c88-b2c0-d8c4cd891c2a" providerId="ADAL" clId="{5313BE56-A919-4FC9-91BB-2D6CD4382238}" dt="2022-10-10T16:01:16.080" v="58" actId="20577"/>
        <pc:sldMkLst>
          <pc:docMk/>
          <pc:sldMk cId="3836130264" sldId="282"/>
        </pc:sldMkLst>
        <pc:spChg chg="mod">
          <ac:chgData name="Andreas Benedictow" userId="e251fadf-16f4-4c88-b2c0-d8c4cd891c2a" providerId="ADAL" clId="{5313BE56-A919-4FC9-91BB-2D6CD4382238}" dt="2022-10-10T16:01:16.080" v="58" actId="20577"/>
          <ac:spMkLst>
            <pc:docMk/>
            <pc:sldMk cId="3836130264" sldId="282"/>
            <ac:spMk id="8" creationId="{842FA2FF-C345-A6CD-25DE-6E3E19B361AD}"/>
          </ac:spMkLst>
        </pc:spChg>
      </pc:sldChg>
    </pc:docChg>
  </pc:docChgLst>
  <pc:docChgLst>
    <pc:chgData name="Marte Marie Frisell" userId="88672537-50ef-4dff-9199-6840d6c8b5a9" providerId="ADAL" clId="{5FC5A908-3101-4AE7-843E-F339DB372235}"/>
    <pc:docChg chg="modSld sldOrd">
      <pc:chgData name="Marte Marie Frisell" userId="88672537-50ef-4dff-9199-6840d6c8b5a9" providerId="ADAL" clId="{5FC5A908-3101-4AE7-843E-F339DB372235}" dt="2022-09-30T14:36:11.362" v="817"/>
      <pc:docMkLst>
        <pc:docMk/>
      </pc:docMkLst>
      <pc:sldChg chg="modSp mod">
        <pc:chgData name="Marte Marie Frisell" userId="88672537-50ef-4dff-9199-6840d6c8b5a9" providerId="ADAL" clId="{5FC5A908-3101-4AE7-843E-F339DB372235}" dt="2022-09-30T14:34:42.632" v="815" actId="20577"/>
        <pc:sldMkLst>
          <pc:docMk/>
          <pc:sldMk cId="896002109" sldId="259"/>
        </pc:sldMkLst>
        <pc:spChg chg="mod">
          <ac:chgData name="Marte Marie Frisell" userId="88672537-50ef-4dff-9199-6840d6c8b5a9" providerId="ADAL" clId="{5FC5A908-3101-4AE7-843E-F339DB372235}" dt="2022-09-30T14:34:42.632" v="815" actId="20577"/>
          <ac:spMkLst>
            <pc:docMk/>
            <pc:sldMk cId="896002109" sldId="259"/>
            <ac:spMk id="5" creationId="{1E8A7A64-34DF-43BB-954C-68720DEF1ED4}"/>
          </ac:spMkLst>
        </pc:spChg>
      </pc:sldChg>
      <pc:sldChg chg="modSp mod">
        <pc:chgData name="Marte Marie Frisell" userId="88672537-50ef-4dff-9199-6840d6c8b5a9" providerId="ADAL" clId="{5FC5A908-3101-4AE7-843E-F339DB372235}" dt="2022-09-30T11:49:52.628" v="780" actId="20577"/>
        <pc:sldMkLst>
          <pc:docMk/>
          <pc:sldMk cId="3231943566" sldId="262"/>
        </pc:sldMkLst>
        <pc:spChg chg="mod">
          <ac:chgData name="Marte Marie Frisell" userId="88672537-50ef-4dff-9199-6840d6c8b5a9" providerId="ADAL" clId="{5FC5A908-3101-4AE7-843E-F339DB372235}" dt="2022-09-30T11:49:52.628" v="780" actId="20577"/>
          <ac:spMkLst>
            <pc:docMk/>
            <pc:sldMk cId="3231943566" sldId="262"/>
            <ac:spMk id="3" creationId="{A2B64911-99D7-4000-862B-A9755BD58BEE}"/>
          </ac:spMkLst>
        </pc:spChg>
      </pc:sldChg>
      <pc:sldChg chg="modSp mod">
        <pc:chgData name="Marte Marie Frisell" userId="88672537-50ef-4dff-9199-6840d6c8b5a9" providerId="ADAL" clId="{5FC5A908-3101-4AE7-843E-F339DB372235}" dt="2022-09-30T11:50:03.774" v="789" actId="20577"/>
        <pc:sldMkLst>
          <pc:docMk/>
          <pc:sldMk cId="1774366261" sldId="263"/>
        </pc:sldMkLst>
        <pc:spChg chg="mod">
          <ac:chgData name="Marte Marie Frisell" userId="88672537-50ef-4dff-9199-6840d6c8b5a9" providerId="ADAL" clId="{5FC5A908-3101-4AE7-843E-F339DB372235}" dt="2022-09-30T11:50:03.774" v="789" actId="20577"/>
          <ac:spMkLst>
            <pc:docMk/>
            <pc:sldMk cId="1774366261" sldId="263"/>
            <ac:spMk id="3" creationId="{323EC9A4-C2EE-47DD-98D9-FB2B5579D56F}"/>
          </ac:spMkLst>
        </pc:spChg>
      </pc:sldChg>
      <pc:sldChg chg="ord">
        <pc:chgData name="Marte Marie Frisell" userId="88672537-50ef-4dff-9199-6840d6c8b5a9" providerId="ADAL" clId="{5FC5A908-3101-4AE7-843E-F339DB372235}" dt="2022-09-30T14:36:11.362" v="817"/>
        <pc:sldMkLst>
          <pc:docMk/>
          <pc:sldMk cId="3510272984" sldId="264"/>
        </pc:sldMkLst>
      </pc:sldChg>
      <pc:sldChg chg="ord">
        <pc:chgData name="Marte Marie Frisell" userId="88672537-50ef-4dff-9199-6840d6c8b5a9" providerId="ADAL" clId="{5FC5A908-3101-4AE7-843E-F339DB372235}" dt="2022-09-30T14:36:11.362" v="817"/>
        <pc:sldMkLst>
          <pc:docMk/>
          <pc:sldMk cId="2759248883" sldId="265"/>
        </pc:sldMkLst>
      </pc:sldChg>
      <pc:sldChg chg="ord">
        <pc:chgData name="Marte Marie Frisell" userId="88672537-50ef-4dff-9199-6840d6c8b5a9" providerId="ADAL" clId="{5FC5A908-3101-4AE7-843E-F339DB372235}" dt="2022-09-30T14:36:11.362" v="817"/>
        <pc:sldMkLst>
          <pc:docMk/>
          <pc:sldMk cId="147554788" sldId="266"/>
        </pc:sldMkLst>
      </pc:sldChg>
      <pc:sldChg chg="modSp mod">
        <pc:chgData name="Marte Marie Frisell" userId="88672537-50ef-4dff-9199-6840d6c8b5a9" providerId="ADAL" clId="{5FC5A908-3101-4AE7-843E-F339DB372235}" dt="2022-09-30T11:50:23.913" v="800" actId="1035"/>
        <pc:sldMkLst>
          <pc:docMk/>
          <pc:sldMk cId="4159957464" sldId="267"/>
        </pc:sldMkLst>
        <pc:spChg chg="mod">
          <ac:chgData name="Marte Marie Frisell" userId="88672537-50ef-4dff-9199-6840d6c8b5a9" providerId="ADAL" clId="{5FC5A908-3101-4AE7-843E-F339DB372235}" dt="2022-09-30T11:50:23.913" v="800" actId="1035"/>
          <ac:spMkLst>
            <pc:docMk/>
            <pc:sldMk cId="4159957464" sldId="267"/>
            <ac:spMk id="3" creationId="{19327264-4F74-4A7C-9D31-AD23AB6CC8F2}"/>
          </ac:spMkLst>
        </pc:spChg>
      </pc:sldChg>
    </pc:docChg>
  </pc:docChgLst>
  <pc:docChgLst>
    <pc:chgData name="Mathias Iversen" userId="dea6d89c-6f8a-44b0-80c2-5d37afda12c9" providerId="ADAL" clId="{B7439332-E681-41F6-B18D-B7A2DE4BF5F5}"/>
    <pc:docChg chg="custSel modSld">
      <pc:chgData name="Mathias Iversen" userId="dea6d89c-6f8a-44b0-80c2-5d37afda12c9" providerId="ADAL" clId="{B7439332-E681-41F6-B18D-B7A2DE4BF5F5}" dt="2022-09-30T08:59:24.216" v="309" actId="13926"/>
      <pc:docMkLst>
        <pc:docMk/>
      </pc:docMkLst>
      <pc:sldChg chg="modSp mod">
        <pc:chgData name="Mathias Iversen" userId="dea6d89c-6f8a-44b0-80c2-5d37afda12c9" providerId="ADAL" clId="{B7439332-E681-41F6-B18D-B7A2DE4BF5F5}" dt="2022-09-28T16:48:57.142" v="14" actId="13926"/>
        <pc:sldMkLst>
          <pc:docMk/>
          <pc:sldMk cId="2921733838" sldId="256"/>
        </pc:sldMkLst>
        <pc:spChg chg="mod">
          <ac:chgData name="Mathias Iversen" userId="dea6d89c-6f8a-44b0-80c2-5d37afda12c9" providerId="ADAL" clId="{B7439332-E681-41F6-B18D-B7A2DE4BF5F5}" dt="2022-09-28T16:48:57.142" v="14" actId="13926"/>
          <ac:spMkLst>
            <pc:docMk/>
            <pc:sldMk cId="2921733838" sldId="256"/>
            <ac:spMk id="10" creationId="{B69A85C2-560C-48D5-B2E2-E0F8F842FD36}"/>
          </ac:spMkLst>
        </pc:spChg>
      </pc:sldChg>
      <pc:sldChg chg="modSp mod">
        <pc:chgData name="Mathias Iversen" userId="dea6d89c-6f8a-44b0-80c2-5d37afda12c9" providerId="ADAL" clId="{B7439332-E681-41F6-B18D-B7A2DE4BF5F5}" dt="2022-09-30T08:59:13.727" v="301" actId="20577"/>
        <pc:sldMkLst>
          <pc:docMk/>
          <pc:sldMk cId="2266341024" sldId="258"/>
        </pc:sldMkLst>
        <pc:spChg chg="mod">
          <ac:chgData name="Mathias Iversen" userId="dea6d89c-6f8a-44b0-80c2-5d37afda12c9" providerId="ADAL" clId="{B7439332-E681-41F6-B18D-B7A2DE4BF5F5}" dt="2022-09-28T16:49:03.906" v="27" actId="13926"/>
          <ac:spMkLst>
            <pc:docMk/>
            <pc:sldMk cId="2266341024" sldId="258"/>
            <ac:spMk id="5" creationId="{DCB85E03-0B2F-42F1-9007-A95BF715A50A}"/>
          </ac:spMkLst>
        </pc:spChg>
        <pc:spChg chg="mod">
          <ac:chgData name="Mathias Iversen" userId="dea6d89c-6f8a-44b0-80c2-5d37afda12c9" providerId="ADAL" clId="{B7439332-E681-41F6-B18D-B7A2DE4BF5F5}" dt="2022-09-28T16:50:35.840" v="153" actId="13926"/>
          <ac:spMkLst>
            <pc:docMk/>
            <pc:sldMk cId="2266341024" sldId="258"/>
            <ac:spMk id="7" creationId="{A520775E-5075-45E6-A50A-04E4D42EAF3E}"/>
          </ac:spMkLst>
        </pc:spChg>
        <pc:spChg chg="mod">
          <ac:chgData name="Mathias Iversen" userId="dea6d89c-6f8a-44b0-80c2-5d37afda12c9" providerId="ADAL" clId="{B7439332-E681-41F6-B18D-B7A2DE4BF5F5}" dt="2022-09-28T16:51:10.208" v="171" actId="13926"/>
          <ac:spMkLst>
            <pc:docMk/>
            <pc:sldMk cId="2266341024" sldId="258"/>
            <ac:spMk id="8" creationId="{E5A98933-AC8C-4903-A2E5-17FCC5FBBC66}"/>
          </ac:spMkLst>
        </pc:spChg>
        <pc:spChg chg="mod">
          <ac:chgData name="Mathias Iversen" userId="dea6d89c-6f8a-44b0-80c2-5d37afda12c9" providerId="ADAL" clId="{B7439332-E681-41F6-B18D-B7A2DE4BF5F5}" dt="2022-09-28T16:50:35.840" v="153" actId="13926"/>
          <ac:spMkLst>
            <pc:docMk/>
            <pc:sldMk cId="2266341024" sldId="258"/>
            <ac:spMk id="9" creationId="{29E4AEA2-D6D7-44B7-8DEF-EB1A3917D576}"/>
          </ac:spMkLst>
        </pc:spChg>
        <pc:spChg chg="mod">
          <ac:chgData name="Mathias Iversen" userId="dea6d89c-6f8a-44b0-80c2-5d37afda12c9" providerId="ADAL" clId="{B7439332-E681-41F6-B18D-B7A2DE4BF5F5}" dt="2022-09-28T16:51:43.810" v="180" actId="13926"/>
          <ac:spMkLst>
            <pc:docMk/>
            <pc:sldMk cId="2266341024" sldId="258"/>
            <ac:spMk id="10" creationId="{2E9EBEB7-19CF-4E7A-9B6C-502E35EDACCE}"/>
          </ac:spMkLst>
        </pc:spChg>
        <pc:spChg chg="mod">
          <ac:chgData name="Mathias Iversen" userId="dea6d89c-6f8a-44b0-80c2-5d37afda12c9" providerId="ADAL" clId="{B7439332-E681-41F6-B18D-B7A2DE4BF5F5}" dt="2022-09-28T16:50:35.840" v="153" actId="13926"/>
          <ac:spMkLst>
            <pc:docMk/>
            <pc:sldMk cId="2266341024" sldId="258"/>
            <ac:spMk id="11" creationId="{37771598-A4AC-4670-8AF9-BD1A9A0B5FD6}"/>
          </ac:spMkLst>
        </pc:spChg>
        <pc:spChg chg="mod">
          <ac:chgData name="Mathias Iversen" userId="dea6d89c-6f8a-44b0-80c2-5d37afda12c9" providerId="ADAL" clId="{B7439332-E681-41F6-B18D-B7A2DE4BF5F5}" dt="2022-09-28T16:50:35.840" v="153" actId="13926"/>
          <ac:spMkLst>
            <pc:docMk/>
            <pc:sldMk cId="2266341024" sldId="258"/>
            <ac:spMk id="13" creationId="{7D9B9CA2-038E-484E-8A1A-D9FA8F874461}"/>
          </ac:spMkLst>
        </pc:spChg>
        <pc:spChg chg="mod">
          <ac:chgData name="Mathias Iversen" userId="dea6d89c-6f8a-44b0-80c2-5d37afda12c9" providerId="ADAL" clId="{B7439332-E681-41F6-B18D-B7A2DE4BF5F5}" dt="2022-09-28T16:50:35.840" v="153" actId="13926"/>
          <ac:spMkLst>
            <pc:docMk/>
            <pc:sldMk cId="2266341024" sldId="258"/>
            <ac:spMk id="15" creationId="{74CEA7D0-9A41-43C0-8F69-F80152925B55}"/>
          </ac:spMkLst>
        </pc:spChg>
        <pc:spChg chg="mod">
          <ac:chgData name="Mathias Iversen" userId="dea6d89c-6f8a-44b0-80c2-5d37afda12c9" providerId="ADAL" clId="{B7439332-E681-41F6-B18D-B7A2DE4BF5F5}" dt="2022-09-30T08:59:13.727" v="301" actId="20577"/>
          <ac:spMkLst>
            <pc:docMk/>
            <pc:sldMk cId="2266341024" sldId="258"/>
            <ac:spMk id="16" creationId="{4957F703-1885-40F1-9499-64EAC6608670}"/>
          </ac:spMkLst>
        </pc:spChg>
        <pc:spChg chg="mod">
          <ac:chgData name="Mathias Iversen" userId="dea6d89c-6f8a-44b0-80c2-5d37afda12c9" providerId="ADAL" clId="{B7439332-E681-41F6-B18D-B7A2DE4BF5F5}" dt="2022-09-28T16:50:35.840" v="153" actId="13926"/>
          <ac:spMkLst>
            <pc:docMk/>
            <pc:sldMk cId="2266341024" sldId="258"/>
            <ac:spMk id="17" creationId="{831E5632-021A-47A4-AAE9-1B3C9EB9837E}"/>
          </ac:spMkLst>
        </pc:spChg>
      </pc:sldChg>
      <pc:sldChg chg="modSp mod">
        <pc:chgData name="Mathias Iversen" userId="dea6d89c-6f8a-44b0-80c2-5d37afda12c9" providerId="ADAL" clId="{B7439332-E681-41F6-B18D-B7A2DE4BF5F5}" dt="2022-09-30T08:59:24.216" v="309" actId="13926"/>
        <pc:sldMkLst>
          <pc:docMk/>
          <pc:sldMk cId="896002109" sldId="259"/>
        </pc:sldMkLst>
        <pc:spChg chg="mod">
          <ac:chgData name="Mathias Iversen" userId="dea6d89c-6f8a-44b0-80c2-5d37afda12c9" providerId="ADAL" clId="{B7439332-E681-41F6-B18D-B7A2DE4BF5F5}" dt="2022-09-28T16:49:08.982" v="40" actId="13926"/>
          <ac:spMkLst>
            <pc:docMk/>
            <pc:sldMk cId="896002109" sldId="259"/>
            <ac:spMk id="3" creationId="{43909665-C217-4DB2-97FB-7DC8B46D243A}"/>
          </ac:spMkLst>
        </pc:spChg>
        <pc:spChg chg="mod">
          <ac:chgData name="Mathias Iversen" userId="dea6d89c-6f8a-44b0-80c2-5d37afda12c9" providerId="ADAL" clId="{B7439332-E681-41F6-B18D-B7A2DE4BF5F5}" dt="2022-09-30T08:59:24.216" v="309" actId="13926"/>
          <ac:spMkLst>
            <pc:docMk/>
            <pc:sldMk cId="896002109" sldId="259"/>
            <ac:spMk id="4" creationId="{E7C91537-7CFF-43F2-851D-E5F652C25A99}"/>
          </ac:spMkLst>
        </pc:spChg>
      </pc:sldChg>
      <pc:sldChg chg="addSp modSp mod">
        <pc:chgData name="Mathias Iversen" userId="dea6d89c-6f8a-44b0-80c2-5d37afda12c9" providerId="ADAL" clId="{B7439332-E681-41F6-B18D-B7A2DE4BF5F5}" dt="2022-09-28T16:52:24.184" v="195" actId="1076"/>
        <pc:sldMkLst>
          <pc:docMk/>
          <pc:sldMk cId="3970472295" sldId="260"/>
        </pc:sldMkLst>
        <pc:spChg chg="mod">
          <ac:chgData name="Mathias Iversen" userId="dea6d89c-6f8a-44b0-80c2-5d37afda12c9" providerId="ADAL" clId="{B7439332-E681-41F6-B18D-B7A2DE4BF5F5}" dt="2022-09-28T16:49:21.662" v="66" actId="13926"/>
          <ac:spMkLst>
            <pc:docMk/>
            <pc:sldMk cId="3970472295" sldId="260"/>
            <ac:spMk id="3" creationId="{B866CE4E-6058-4C29-BFC5-5B4F79318F87}"/>
          </ac:spMkLst>
        </pc:spChg>
        <pc:spChg chg="mod">
          <ac:chgData name="Mathias Iversen" userId="dea6d89c-6f8a-44b0-80c2-5d37afda12c9" providerId="ADAL" clId="{B7439332-E681-41F6-B18D-B7A2DE4BF5F5}" dt="2022-09-28T16:52:04.141" v="189" actId="20577"/>
          <ac:spMkLst>
            <pc:docMk/>
            <pc:sldMk cId="3970472295" sldId="260"/>
            <ac:spMk id="4" creationId="{08AB9232-4863-462B-955D-4E84A7303FF7}"/>
          </ac:spMkLst>
        </pc:spChg>
        <pc:picChg chg="add mod ord">
          <ac:chgData name="Mathias Iversen" userId="dea6d89c-6f8a-44b0-80c2-5d37afda12c9" providerId="ADAL" clId="{B7439332-E681-41F6-B18D-B7A2DE4BF5F5}" dt="2022-09-28T16:52:18.173" v="193" actId="1076"/>
          <ac:picMkLst>
            <pc:docMk/>
            <pc:sldMk cId="3970472295" sldId="260"/>
            <ac:picMk id="6" creationId="{C7E19379-512C-5C91-09C7-E40A5868E487}"/>
          </ac:picMkLst>
        </pc:picChg>
        <pc:picChg chg="add mod">
          <ac:chgData name="Mathias Iversen" userId="dea6d89c-6f8a-44b0-80c2-5d37afda12c9" providerId="ADAL" clId="{B7439332-E681-41F6-B18D-B7A2DE4BF5F5}" dt="2022-09-28T16:52:24.184" v="195" actId="1076"/>
          <ac:picMkLst>
            <pc:docMk/>
            <pc:sldMk cId="3970472295" sldId="260"/>
            <ac:picMk id="7" creationId="{CF61321F-EE17-4E43-ECAF-F1F1521064D4}"/>
          </ac:picMkLst>
        </pc:picChg>
      </pc:sldChg>
      <pc:sldChg chg="addSp modSp mod">
        <pc:chgData name="Mathias Iversen" userId="dea6d89c-6f8a-44b0-80c2-5d37afda12c9" providerId="ADAL" clId="{B7439332-E681-41F6-B18D-B7A2DE4BF5F5}" dt="2022-09-28T16:52:43.859" v="203" actId="1076"/>
        <pc:sldMkLst>
          <pc:docMk/>
          <pc:sldMk cId="4227913639" sldId="261"/>
        </pc:sldMkLst>
        <pc:spChg chg="mod">
          <ac:chgData name="Mathias Iversen" userId="dea6d89c-6f8a-44b0-80c2-5d37afda12c9" providerId="ADAL" clId="{B7439332-E681-41F6-B18D-B7A2DE4BF5F5}" dt="2022-09-28T16:49:33.578" v="92" actId="13926"/>
          <ac:spMkLst>
            <pc:docMk/>
            <pc:sldMk cId="4227913639" sldId="261"/>
            <ac:spMk id="3" creationId="{6492862D-89D0-469B-9B7F-A96A7E7667E2}"/>
          </ac:spMkLst>
        </pc:spChg>
        <pc:spChg chg="mod">
          <ac:chgData name="Mathias Iversen" userId="dea6d89c-6f8a-44b0-80c2-5d37afda12c9" providerId="ADAL" clId="{B7439332-E681-41F6-B18D-B7A2DE4BF5F5}" dt="2022-09-28T16:49:27.512" v="79" actId="13926"/>
          <ac:spMkLst>
            <pc:docMk/>
            <pc:sldMk cId="4227913639" sldId="261"/>
            <ac:spMk id="4" creationId="{DCD4FF8B-8E6F-4257-96B2-BCCDA6A41A74}"/>
          </ac:spMkLst>
        </pc:spChg>
        <pc:picChg chg="add mod ord">
          <ac:chgData name="Mathias Iversen" userId="dea6d89c-6f8a-44b0-80c2-5d37afda12c9" providerId="ADAL" clId="{B7439332-E681-41F6-B18D-B7A2DE4BF5F5}" dt="2022-09-28T16:52:38.241" v="201" actId="1076"/>
          <ac:picMkLst>
            <pc:docMk/>
            <pc:sldMk cId="4227913639" sldId="261"/>
            <ac:picMk id="6" creationId="{264E5F06-BEDB-7FE2-A4AB-481205BA4DAA}"/>
          </ac:picMkLst>
        </pc:picChg>
        <pc:picChg chg="add mod">
          <ac:chgData name="Mathias Iversen" userId="dea6d89c-6f8a-44b0-80c2-5d37afda12c9" providerId="ADAL" clId="{B7439332-E681-41F6-B18D-B7A2DE4BF5F5}" dt="2022-09-28T16:52:43.859" v="203" actId="1076"/>
          <ac:picMkLst>
            <pc:docMk/>
            <pc:sldMk cId="4227913639" sldId="261"/>
            <ac:picMk id="7" creationId="{8A061FD1-9805-73F0-21C4-853284249155}"/>
          </ac:picMkLst>
        </pc:picChg>
      </pc:sldChg>
      <pc:sldChg chg="addSp modSp mod">
        <pc:chgData name="Mathias Iversen" userId="dea6d89c-6f8a-44b0-80c2-5d37afda12c9" providerId="ADAL" clId="{B7439332-E681-41F6-B18D-B7A2DE4BF5F5}" dt="2022-09-28T16:56:26.465" v="227"/>
        <pc:sldMkLst>
          <pc:docMk/>
          <pc:sldMk cId="3231943566" sldId="262"/>
        </pc:sldMkLst>
        <pc:spChg chg="mod">
          <ac:chgData name="Mathias Iversen" userId="dea6d89c-6f8a-44b0-80c2-5d37afda12c9" providerId="ADAL" clId="{B7439332-E681-41F6-B18D-B7A2DE4BF5F5}" dt="2022-09-28T16:50:05.225" v="131" actId="13926"/>
          <ac:spMkLst>
            <pc:docMk/>
            <pc:sldMk cId="3231943566" sldId="262"/>
            <ac:spMk id="3" creationId="{A2B64911-99D7-4000-862B-A9755BD58BEE}"/>
          </ac:spMkLst>
        </pc:spChg>
        <pc:spChg chg="mod">
          <ac:chgData name="Mathias Iversen" userId="dea6d89c-6f8a-44b0-80c2-5d37afda12c9" providerId="ADAL" clId="{B7439332-E681-41F6-B18D-B7A2DE4BF5F5}" dt="2022-09-28T16:49:40.612" v="105" actId="13926"/>
          <ac:spMkLst>
            <pc:docMk/>
            <pc:sldMk cId="3231943566" sldId="262"/>
            <ac:spMk id="4" creationId="{E3A00041-9F7B-4C31-B4C3-014FF513433D}"/>
          </ac:spMkLst>
        </pc:spChg>
        <pc:graphicFrameChg chg="add mod">
          <ac:chgData name="Mathias Iversen" userId="dea6d89c-6f8a-44b0-80c2-5d37afda12c9" providerId="ADAL" clId="{B7439332-E681-41F6-B18D-B7A2DE4BF5F5}" dt="2022-09-28T16:56:26.465" v="227"/>
          <ac:graphicFrameMkLst>
            <pc:docMk/>
            <pc:sldMk cId="3231943566" sldId="262"/>
            <ac:graphicFrameMk id="8" creationId="{4C757021-FAE9-4790-92BB-9E24FA936216}"/>
          </ac:graphicFrameMkLst>
        </pc:graphicFrameChg>
        <pc:picChg chg="add mod ord">
          <ac:chgData name="Mathias Iversen" userId="dea6d89c-6f8a-44b0-80c2-5d37afda12c9" providerId="ADAL" clId="{B7439332-E681-41F6-B18D-B7A2DE4BF5F5}" dt="2022-09-28T16:53:37.017" v="207" actId="167"/>
          <ac:picMkLst>
            <pc:docMk/>
            <pc:sldMk cId="3231943566" sldId="262"/>
            <ac:picMk id="7" creationId="{0A733C5A-004E-15D7-F56C-FD53755D6018}"/>
          </ac:picMkLst>
        </pc:picChg>
      </pc:sldChg>
      <pc:sldChg chg="addSp delSp modSp mod">
        <pc:chgData name="Mathias Iversen" userId="dea6d89c-6f8a-44b0-80c2-5d37afda12c9" providerId="ADAL" clId="{B7439332-E681-41F6-B18D-B7A2DE4BF5F5}" dt="2022-09-28T16:57:39.212" v="251" actId="13926"/>
        <pc:sldMkLst>
          <pc:docMk/>
          <pc:sldMk cId="1774366261" sldId="263"/>
        </pc:sldMkLst>
        <pc:spChg chg="mod">
          <ac:chgData name="Mathias Iversen" userId="dea6d89c-6f8a-44b0-80c2-5d37afda12c9" providerId="ADAL" clId="{B7439332-E681-41F6-B18D-B7A2DE4BF5F5}" dt="2022-09-28T16:57:39.212" v="251" actId="13926"/>
          <ac:spMkLst>
            <pc:docMk/>
            <pc:sldMk cId="1774366261" sldId="263"/>
            <ac:spMk id="3" creationId="{323EC9A4-C2EE-47DD-98D9-FB2B5579D56F}"/>
          </ac:spMkLst>
        </pc:spChg>
        <pc:spChg chg="mod">
          <ac:chgData name="Mathias Iversen" userId="dea6d89c-6f8a-44b0-80c2-5d37afda12c9" providerId="ADAL" clId="{B7439332-E681-41F6-B18D-B7A2DE4BF5F5}" dt="2022-09-28T16:49:50.592" v="118" actId="13926"/>
          <ac:spMkLst>
            <pc:docMk/>
            <pc:sldMk cId="1774366261" sldId="263"/>
            <ac:spMk id="4" creationId="{20706897-990D-4782-B6D1-23876FEFD5AF}"/>
          </ac:spMkLst>
        </pc:spChg>
        <pc:graphicFrameChg chg="add del mod">
          <ac:chgData name="Mathias Iversen" userId="dea6d89c-6f8a-44b0-80c2-5d37afda12c9" providerId="ADAL" clId="{B7439332-E681-41F6-B18D-B7A2DE4BF5F5}" dt="2022-09-28T16:56:00.593" v="219" actId="478"/>
          <ac:graphicFrameMkLst>
            <pc:docMk/>
            <pc:sldMk cId="1774366261" sldId="263"/>
            <ac:graphicFrameMk id="8" creationId="{4C757021-FAE9-4790-92BB-9E24FA936216}"/>
          </ac:graphicFrameMkLst>
        </pc:graphicFrameChg>
        <pc:graphicFrameChg chg="add mod">
          <ac:chgData name="Mathias Iversen" userId="dea6d89c-6f8a-44b0-80c2-5d37afda12c9" providerId="ADAL" clId="{B7439332-E681-41F6-B18D-B7A2DE4BF5F5}" dt="2022-09-28T16:57:21.077" v="238" actId="14100"/>
          <ac:graphicFrameMkLst>
            <pc:docMk/>
            <pc:sldMk cId="1774366261" sldId="263"/>
            <ac:graphicFrameMk id="9" creationId="{1CE3C03F-F205-4F75-88F6-D124B2D5936E}"/>
          </ac:graphicFrameMkLst>
        </pc:graphicFrameChg>
        <pc:picChg chg="add mod ord">
          <ac:chgData name="Mathias Iversen" userId="dea6d89c-6f8a-44b0-80c2-5d37afda12c9" providerId="ADAL" clId="{B7439332-E681-41F6-B18D-B7A2DE4BF5F5}" dt="2022-09-28T16:54:14.993" v="212" actId="167"/>
          <ac:picMkLst>
            <pc:docMk/>
            <pc:sldMk cId="1774366261" sldId="263"/>
            <ac:picMk id="7" creationId="{AE456D2D-409F-6ED1-8427-FFE81810673D}"/>
          </ac:picMkLst>
        </pc:picChg>
      </pc:sldChg>
      <pc:sldChg chg="addSp delSp modSp mod">
        <pc:chgData name="Mathias Iversen" userId="dea6d89c-6f8a-44b0-80c2-5d37afda12c9" providerId="ADAL" clId="{B7439332-E681-41F6-B18D-B7A2DE4BF5F5}" dt="2022-09-28T16:57:52.660" v="258" actId="1076"/>
        <pc:sldMkLst>
          <pc:docMk/>
          <pc:sldMk cId="3510272984" sldId="264"/>
        </pc:sldMkLst>
        <pc:graphicFrameChg chg="del">
          <ac:chgData name="Mathias Iversen" userId="dea6d89c-6f8a-44b0-80c2-5d37afda12c9" providerId="ADAL" clId="{B7439332-E681-41F6-B18D-B7A2DE4BF5F5}" dt="2022-09-28T16:57:43.630" v="252"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B7439332-E681-41F6-B18D-B7A2DE4BF5F5}" dt="2022-09-28T16:57:52.660" v="258" actId="1076"/>
          <ac:graphicFrameMkLst>
            <pc:docMk/>
            <pc:sldMk cId="3510272984" sldId="264"/>
            <ac:graphicFrameMk id="7" creationId="{B5E59D0D-9D27-4582-83B1-631B8437E0F6}"/>
          </ac:graphicFrameMkLst>
        </pc:graphicFrameChg>
      </pc:sldChg>
      <pc:sldChg chg="addSp delSp modSp mod">
        <pc:chgData name="Mathias Iversen" userId="dea6d89c-6f8a-44b0-80c2-5d37afda12c9" providerId="ADAL" clId="{B7439332-E681-41F6-B18D-B7A2DE4BF5F5}" dt="2022-09-30T07:16:23.039" v="292" actId="20577"/>
        <pc:sldMkLst>
          <pc:docMk/>
          <pc:sldMk cId="2759248883" sldId="265"/>
        </pc:sldMkLst>
        <pc:graphicFrameChg chg="del">
          <ac:chgData name="Mathias Iversen" userId="dea6d89c-6f8a-44b0-80c2-5d37afda12c9" providerId="ADAL" clId="{B7439332-E681-41F6-B18D-B7A2DE4BF5F5}" dt="2022-09-28T16:58:14.334" v="259"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B7439332-E681-41F6-B18D-B7A2DE4BF5F5}" dt="2022-09-30T07:16:23.039" v="292" actId="20577"/>
          <ac:graphicFrameMkLst>
            <pc:docMk/>
            <pc:sldMk cId="2759248883" sldId="265"/>
            <ac:graphicFrameMk id="7" creationId="{DC6AA90A-E03A-47E4-8E83-66EE4A096421}"/>
          </ac:graphicFrameMkLst>
        </pc:graphicFrameChg>
      </pc:sldChg>
      <pc:sldChg chg="addSp delSp modSp mod">
        <pc:chgData name="Mathias Iversen" userId="dea6d89c-6f8a-44b0-80c2-5d37afda12c9" providerId="ADAL" clId="{B7439332-E681-41F6-B18D-B7A2DE4BF5F5}" dt="2022-09-28T16:59:07.284" v="280" actId="13926"/>
        <pc:sldMkLst>
          <pc:docMk/>
          <pc:sldMk cId="147554788" sldId="266"/>
        </pc:sldMkLst>
        <pc:spChg chg="mod">
          <ac:chgData name="Mathias Iversen" userId="dea6d89c-6f8a-44b0-80c2-5d37afda12c9" providerId="ADAL" clId="{B7439332-E681-41F6-B18D-B7A2DE4BF5F5}" dt="2022-09-28T16:59:07.284" v="280" actId="13926"/>
          <ac:spMkLst>
            <pc:docMk/>
            <pc:sldMk cId="147554788" sldId="266"/>
            <ac:spMk id="3" creationId="{2AE985C2-CF26-42E7-B7DC-DBC85F75C02D}"/>
          </ac:spMkLst>
        </pc:spChg>
        <pc:graphicFrameChg chg="add del mod">
          <ac:chgData name="Mathias Iversen" userId="dea6d89c-6f8a-44b0-80c2-5d37afda12c9" providerId="ADAL" clId="{B7439332-E681-41F6-B18D-B7A2DE4BF5F5}" dt="2022-09-28T16:58:50.225" v="264"/>
          <ac:graphicFrameMkLst>
            <pc:docMk/>
            <pc:sldMk cId="147554788" sldId="266"/>
            <ac:graphicFrameMk id="4" creationId="{B97F316D-FA10-B466-4C2B-4CF92B84780D}"/>
          </ac:graphicFrameMkLst>
        </pc:graphicFrameChg>
        <pc:graphicFrameChg chg="add mod modGraphic">
          <ac:chgData name="Mathias Iversen" userId="dea6d89c-6f8a-44b0-80c2-5d37afda12c9" providerId="ADAL" clId="{B7439332-E681-41F6-B18D-B7A2DE4BF5F5}" dt="2022-09-28T16:58:57.581" v="267" actId="1076"/>
          <ac:graphicFrameMkLst>
            <pc:docMk/>
            <pc:sldMk cId="147554788" sldId="266"/>
            <ac:graphicFrameMk id="5" creationId="{A6D23DB8-3263-620D-B030-E7BB80B12D05}"/>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s%20NBBL%20De%20store%20byene%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samfunnsokonomisk.sharepoint.com/sites/NBBLFrstehjemindeksen/Delte%20dokumenter/General/3b.%20Oppdragsfase%202024/Utregninger/Results%20NBBL%20De%20store%20byene%20-%20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Kristiansand</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'[Results NBBL De store byene - 2024.xlsx]Grafer res krsand 2021'!$K$3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'[Results NBBL De store byene - 2024.xlsx]Grafer res krsand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krsand 2021'!$K$4:$K$24</c:f>
              <c:numCache>
                <c:formatCode>0.0\ %</c:formatCode>
                <c:ptCount val="21"/>
                <c:pt idx="0">
                  <c:v>0.443</c:v>
                </c:pt>
                <c:pt idx="1">
                  <c:v>0.45600000000000002</c:v>
                </c:pt>
                <c:pt idx="2">
                  <c:v>0.44</c:v>
                </c:pt>
                <c:pt idx="3">
                  <c:v>0.20799999999999999</c:v>
                </c:pt>
                <c:pt idx="4">
                  <c:v>0.187</c:v>
                </c:pt>
                <c:pt idx="5">
                  <c:v>0.19400000000000001</c:v>
                </c:pt>
                <c:pt idx="6">
                  <c:v>0.311</c:v>
                </c:pt>
                <c:pt idx="7">
                  <c:v>0.27800000000000002</c:v>
                </c:pt>
                <c:pt idx="8">
                  <c:v>0.21299999999999999</c:v>
                </c:pt>
                <c:pt idx="9">
                  <c:v>0.24099999999999999</c:v>
                </c:pt>
                <c:pt idx="10">
                  <c:v>0.23400000000000001</c:v>
                </c:pt>
                <c:pt idx="11">
                  <c:v>0.23400000000000001</c:v>
                </c:pt>
                <c:pt idx="12">
                  <c:v>0.29599999999999999</c:v>
                </c:pt>
                <c:pt idx="13">
                  <c:v>0.32</c:v>
                </c:pt>
                <c:pt idx="14">
                  <c:v>0.249</c:v>
                </c:pt>
                <c:pt idx="15">
                  <c:v>0.28100000000000003</c:v>
                </c:pt>
                <c:pt idx="16">
                  <c:v>0.309</c:v>
                </c:pt>
                <c:pt idx="17">
                  <c:v>0.29971857410881803</c:v>
                </c:pt>
                <c:pt idx="18">
                  <c:v>0.29570552147239298</c:v>
                </c:pt>
                <c:pt idx="19">
                  <c:v>0.164948453608247</c:v>
                </c:pt>
                <c:pt idx="20">
                  <c:v>0.145500725689405</c:v>
                </c:pt>
              </c:numCache>
            </c:numRef>
          </c:val>
          <c:extLst>
            <c:ext xmlns:c16="http://schemas.microsoft.com/office/drawing/2014/chart" uri="{C3380CC4-5D6E-409C-BE32-E72D297353CC}">
              <c16:uniqueId val="{00000000-F050-4ED5-87E0-B1E000FEA908}"/>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Kristiansand</a:t>
            </a:r>
          </a:p>
        </c:rich>
      </c:tx>
      <c:layout>
        <c:manualLayout>
          <c:xMode val="edge"/>
          <c:yMode val="edge"/>
          <c:x val="0.22540361984677529"/>
          <c:y val="2.03854127123112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7.3893382124842116E-2"/>
          <c:y val="8.9768799638335173E-2"/>
          <c:w val="0.88560428072911002"/>
          <c:h val="0.76569916508603142"/>
        </c:manualLayout>
      </c:layout>
      <c:barChart>
        <c:barDir val="col"/>
        <c:grouping val="clustered"/>
        <c:varyColors val="0"/>
        <c:ser>
          <c:idx val="0"/>
          <c:order val="0"/>
          <c:tx>
            <c:strRef>
              <c:f>'[Results NBBL De store byene - 2024.xlsx]Grafer res krsand 2021'!$F$3</c:f>
              <c:strCache>
                <c:ptCount val="1"/>
                <c:pt idx="0">
                  <c:v>Estimert Maksimalt boliglån</c:v>
                </c:pt>
              </c:strCache>
            </c:strRef>
          </c:tx>
          <c:spPr>
            <a:solidFill>
              <a:srgbClr val="D60093"/>
            </a:solidFill>
            <a:ln w="19050">
              <a:solidFill>
                <a:srgbClr val="F30DAC"/>
              </a:solidFill>
            </a:ln>
            <a:effectLst/>
          </c:spPr>
          <c:invertIfNegative val="0"/>
          <c:cat>
            <c:numRef>
              <c:f>'[Results NBBL De store byene - 2024.xlsx]Grafer res krsand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krsand 2021'!$F$4:$F$24</c:f>
              <c:numCache>
                <c:formatCode>0</c:formatCode>
                <c:ptCount val="21"/>
                <c:pt idx="0">
                  <c:v>1100000</c:v>
                </c:pt>
                <c:pt idx="1">
                  <c:v>1200000</c:v>
                </c:pt>
                <c:pt idx="2">
                  <c:v>1300000</c:v>
                </c:pt>
                <c:pt idx="3">
                  <c:v>1250000</c:v>
                </c:pt>
                <c:pt idx="4">
                  <c:v>1375000</c:v>
                </c:pt>
                <c:pt idx="5">
                  <c:v>1425000</c:v>
                </c:pt>
                <c:pt idx="6">
                  <c:v>1575000</c:v>
                </c:pt>
                <c:pt idx="7">
                  <c:v>1600000</c:v>
                </c:pt>
                <c:pt idx="8">
                  <c:v>1625000</c:v>
                </c:pt>
                <c:pt idx="9">
                  <c:v>1575000</c:v>
                </c:pt>
                <c:pt idx="10">
                  <c:v>1575000</c:v>
                </c:pt>
                <c:pt idx="11">
                  <c:v>1600000</c:v>
                </c:pt>
                <c:pt idx="12">
                  <c:v>1750000</c:v>
                </c:pt>
                <c:pt idx="13">
                  <c:v>1775000</c:v>
                </c:pt>
                <c:pt idx="14">
                  <c:v>1700000</c:v>
                </c:pt>
                <c:pt idx="15">
                  <c:v>1775000</c:v>
                </c:pt>
                <c:pt idx="16">
                  <c:v>1863495.5453707739</c:v>
                </c:pt>
                <c:pt idx="17">
                  <c:v>1931350.9133983201</c:v>
                </c:pt>
                <c:pt idx="18">
                  <c:v>2080906.11983693</c:v>
                </c:pt>
                <c:pt idx="19">
                  <c:v>1970000</c:v>
                </c:pt>
                <c:pt idx="20">
                  <c:v>2000000</c:v>
                </c:pt>
              </c:numCache>
            </c:numRef>
          </c:val>
          <c:extLst>
            <c:ext xmlns:c16="http://schemas.microsoft.com/office/drawing/2014/chart" uri="{C3380CC4-5D6E-409C-BE32-E72D297353CC}">
              <c16:uniqueId val="{00000000-4BEF-4CAB-A9ED-3FB2B2E266F9}"/>
            </c:ext>
          </c:extLst>
        </c:ser>
        <c:ser>
          <c:idx val="2"/>
          <c:order val="2"/>
          <c:tx>
            <c:strRef>
              <c:f>'[Results NBBL De store byene - 2024.xlsx]Grafer res krsand 2021'!$H$3</c:f>
              <c:strCache>
                <c:ptCount val="1"/>
                <c:pt idx="0">
                  <c:v>Median boligpris solgte boliger</c:v>
                </c:pt>
              </c:strCache>
            </c:strRef>
          </c:tx>
          <c:spPr>
            <a:solidFill>
              <a:schemeClr val="tx1">
                <a:lumMod val="50000"/>
                <a:lumOff val="50000"/>
              </a:schemeClr>
            </a:solidFill>
            <a:ln>
              <a:noFill/>
            </a:ln>
            <a:effectLst/>
          </c:spPr>
          <c:invertIfNegative val="0"/>
          <c:cat>
            <c:numRef>
              <c:f>'[Results NBBL De store byene - 2024.xlsx]Grafer res krsand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krsand 2021'!$H$4:$H$24</c:f>
              <c:numCache>
                <c:formatCode>General</c:formatCode>
                <c:ptCount val="21"/>
                <c:pt idx="0">
                  <c:v>1300000</c:v>
                </c:pt>
                <c:pt idx="1">
                  <c:v>1380000</c:v>
                </c:pt>
                <c:pt idx="2">
                  <c:v>1500000</c:v>
                </c:pt>
                <c:pt idx="3">
                  <c:v>1750000</c:v>
                </c:pt>
                <c:pt idx="4">
                  <c:v>1950000</c:v>
                </c:pt>
                <c:pt idx="5">
                  <c:v>2000000</c:v>
                </c:pt>
                <c:pt idx="6">
                  <c:v>2020000</c:v>
                </c:pt>
                <c:pt idx="7">
                  <c:v>2117266</c:v>
                </c:pt>
                <c:pt idx="8">
                  <c:v>2310000</c:v>
                </c:pt>
                <c:pt idx="9">
                  <c:v>2300000</c:v>
                </c:pt>
                <c:pt idx="10">
                  <c:v>2296098</c:v>
                </c:pt>
                <c:pt idx="11">
                  <c:v>2320000</c:v>
                </c:pt>
                <c:pt idx="12">
                  <c:v>2418558</c:v>
                </c:pt>
                <c:pt idx="13">
                  <c:v>2419252</c:v>
                </c:pt>
                <c:pt idx="14">
                  <c:v>2493885</c:v>
                </c:pt>
                <c:pt idx="15">
                  <c:v>2500000</c:v>
                </c:pt>
                <c:pt idx="16">
                  <c:v>2587500</c:v>
                </c:pt>
                <c:pt idx="17">
                  <c:v>2682500</c:v>
                </c:pt>
                <c:pt idx="18">
                  <c:v>2877500</c:v>
                </c:pt>
                <c:pt idx="19">
                  <c:v>3150091.5</c:v>
                </c:pt>
                <c:pt idx="20">
                  <c:v>3400000</c:v>
                </c:pt>
              </c:numCache>
            </c:numRef>
          </c:val>
          <c:extLst>
            <c:ext xmlns:c16="http://schemas.microsoft.com/office/drawing/2014/chart" uri="{C3380CC4-5D6E-409C-BE32-E72D297353CC}">
              <c16:uniqueId val="{00000003-4BEF-4CAB-A9ED-3FB2B2E266F9}"/>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'[Results NBBL De store byene - 2024.xlsx]Grafer res krsand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'[Results NBBL De store byene - 2024.xlsx]Grafer res krsand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'[Results NBBL De store byene - 2024.xlsx]Grafer res krsand 2021'!$G$4:$G$24</c15:sqref>
                        </c15:formulaRef>
                      </c:ext>
                    </c:extLst>
                    <c:numCache>
                      <c:formatCode>General</c:formatCode>
                      <c:ptCount val="21"/>
                    </c:numCache>
                  </c:numRef>
                </c:val>
                <c:extLst>
                  <c:ext xmlns:c16="http://schemas.microsoft.com/office/drawing/2014/chart" uri="{C3380CC4-5D6E-409C-BE32-E72D297353CC}">
                    <c16:uniqueId val="{00000005-4BEF-4CAB-A9ED-3FB2B2E266F9}"/>
                  </c:ext>
                </c:extLst>
              </c15:ser>
            </c15:filteredBarSeries>
          </c:ext>
        </c:extLst>
      </c:barChart>
      <c:lineChart>
        <c:grouping val="standard"/>
        <c:varyColors val="0"/>
        <c:ser>
          <c:idx val="3"/>
          <c:order val="3"/>
          <c:tx>
            <c:strRef>
              <c:f>'[Results NBBL De store byene - 2024.xlsx]Grafer res krsand 2021'!$I$3</c:f>
              <c:strCache>
                <c:ptCount val="1"/>
                <c:pt idx="0">
                  <c:v>Rente nye boliglån</c:v>
                </c:pt>
              </c:strCache>
            </c:strRef>
          </c:tx>
          <c:spPr>
            <a:ln w="19050" cap="rnd">
              <a:solidFill>
                <a:schemeClr val="tx1"/>
              </a:solidFill>
              <a:prstDash val="lgDash"/>
              <a:round/>
            </a:ln>
            <a:effectLst/>
          </c:spPr>
          <c:marker>
            <c:symbol val="none"/>
          </c:marker>
          <c:cat>
            <c:numRef>
              <c:f>'[Results NBBL De store byene - 2024.xlsx]Grafer res krsand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'[Results NBBL De store byene - 2024.xlsx]Grafer res krsand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4-4BEF-4CAB-A9ED-3FB2B2E266F9}"/>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88104354070925939"/>
          <c:w val="0.93122681029323762"/>
          <c:h val="0.1189564592907406"/>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Kristiansand</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85080"/>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Kristiansand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Kristiansand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DE68C8C6-6516-1E03-2A33-D076CC5F1487}"/>
              </a:ext>
            </a:extLst>
          </p:cNvPr>
          <p:cNvPicPr>
            <a:picLocks noChangeAspect="1"/>
          </p:cNvPicPr>
          <p:nvPr/>
        </p:nvPicPr>
        <p:blipFill>
          <a:blip r:embed="rId2"/>
          <a:stretch>
            <a:fillRect/>
          </a:stretch>
        </p:blipFill>
        <p:spPr>
          <a:xfrm>
            <a:off x="2625468" y="936562"/>
            <a:ext cx="6941061" cy="5240402"/>
          </a:xfrm>
          <a:prstGeom prst="rect">
            <a:avLst/>
          </a:prstGeom>
        </p:spPr>
      </p:pic>
      <p:pic>
        <p:nvPicPr>
          <p:cNvPr id="10" name="Bilde 9">
            <a:extLst>
              <a:ext uri="{FF2B5EF4-FFF2-40B4-BE49-F238E27FC236}">
                <a16:creationId xmlns:a16="http://schemas.microsoft.com/office/drawing/2014/main" id="{4C46B1D4-0089-9DAD-43E5-082E3B6578BE}"/>
              </a:ext>
            </a:extLst>
          </p:cNvPr>
          <p:cNvPicPr>
            <a:picLocks noChangeAspect="1"/>
          </p:cNvPicPr>
          <p:nvPr/>
        </p:nvPicPr>
        <p:blipFill>
          <a:blip r:embed="rId3"/>
          <a:stretch>
            <a:fillRect/>
          </a:stretch>
        </p:blipFill>
        <p:spPr>
          <a:xfrm>
            <a:off x="10081017" y="4293261"/>
            <a:ext cx="1642660" cy="1883703"/>
          </a:xfrm>
          <a:prstGeom prst="rect">
            <a:avLst/>
          </a:prstGeom>
        </p:spPr>
      </p:pic>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a:xfrm>
            <a:off x="521494" y="6192352"/>
            <a:ext cx="464400" cy="338554"/>
          </a:xfrm>
        </p:spPr>
        <p:txBody>
          <a:bodyPr/>
          <a:lstStyle/>
          <a:p>
            <a:endParaRPr lang="nb-NO" sz="800">
              <a:latin typeface="Poppins" panose="00000500000000000000" pitchFamily="2" charset="0"/>
              <a:cs typeface="Poppins" panose="00000500000000000000" pitchFamily="2" charset="0"/>
            </a:endParaRPr>
          </a:p>
          <a:p>
            <a:r>
              <a:rPr lang="nb-NO" sz="800">
                <a:latin typeface="Poppins" panose="00000500000000000000" pitchFamily="2" charset="0"/>
                <a:cs typeface="Poppins" panose="00000500000000000000" pitchFamily="2" charset="0"/>
              </a:rPr>
              <a:t>|</a:t>
            </a:r>
            <a:fld id="{24D30786-8B39-469D-81D3-C60E056D83AF}" type="slidenum">
              <a:rPr lang="nb-NO" sz="800" smtClean="0">
                <a:latin typeface="Poppins" panose="00000500000000000000" pitchFamily="2" charset="0"/>
                <a:cs typeface="Poppins" panose="00000500000000000000" pitchFamily="2" charset="0"/>
              </a:rPr>
              <a:pPr/>
              <a:t>11</a:t>
            </a:fld>
            <a:r>
              <a:rPr lang="nb-NO" sz="800">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369332"/>
          </a:xfrm>
          <a:prstGeom prst="rect">
            <a:avLst/>
          </a:prstGeom>
          <a:noFill/>
        </p:spPr>
        <p:txBody>
          <a:bodyPr wrap="square" rtlCol="0">
            <a:spAutoFit/>
          </a:bodyPr>
          <a:lstStyle/>
          <a:p>
            <a:pPr algn="ctr"/>
            <a:r>
              <a:rPr lang="nb-NO"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Kristiansand: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28,0 %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844940" y="2784909"/>
            <a:ext cx="2749018"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14,6 %</a:t>
            </a:r>
          </a:p>
        </p:txBody>
      </p:sp>
      <p:sp>
        <p:nvSpPr>
          <p:cNvPr id="9" name="TextBox 6">
            <a:extLst>
              <a:ext uri="{FF2B5EF4-FFF2-40B4-BE49-F238E27FC236}">
                <a16:creationId xmlns:a16="http://schemas.microsoft.com/office/drawing/2014/main" id="{29E4AEA2-D6D7-44B7-8DEF-EB1A3917D576}"/>
              </a:ext>
            </a:extLst>
          </p:cNvPr>
          <p:cNvSpPr txBox="1"/>
          <p:nvPr/>
        </p:nvSpPr>
        <p:spPr>
          <a:xfrm>
            <a:off x="3547598" y="5203550"/>
            <a:ext cx="1178250"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1 760 000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03777" y="5188160"/>
            <a:ext cx="1178249"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pPr algn="ctr"/>
            <a:r>
              <a:rPr lang="nb-NO" sz="1050" dirty="0">
                <a:latin typeface="Poppins" panose="00000500000000000000" pitchFamily="2" charset="0"/>
                <a:cs typeface="Poppins" panose="00000500000000000000" pitchFamily="2" charset="0"/>
              </a:rPr>
              <a:t>  2 300 000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617375" y="4065048"/>
            <a:ext cx="1228870"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28870"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1.783</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2 756</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Kristiansand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5" name="Rektangel 4">
            <a:extLst>
              <a:ext uri="{FF2B5EF4-FFF2-40B4-BE49-F238E27FC236}">
                <a16:creationId xmlns:a16="http://schemas.microsoft.com/office/drawing/2014/main" id="{1E8A7A64-34DF-43BB-954C-68720DEF1ED4}"/>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har økt klart i Kristiansand de siste årene. Gjennomsnittlig utlånsrente for nye nedbetalingslån med pant i bolig økte fra en bunn på 1,8 % i 2021 til 4,9 % i 2023. Andelen boliger en typisk førstehjemkjøper har råd til falt fra 16,5 % i 2022 til 14,6 %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300075"/>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B5E59D0D-9D27-4582-83B1-631B8437E0F6}"/>
              </a:ext>
            </a:extLst>
          </p:cNvPr>
          <p:cNvGraphicFramePr>
            <a:graphicFrameLocks/>
          </p:cNvGraphicFramePr>
          <p:nvPr>
            <p:extLst>
              <p:ext uri="{D42A27DB-BD31-4B8C-83A1-F6EECF244321}">
                <p14:modId xmlns:p14="http://schemas.microsoft.com/office/powerpoint/2010/main" val="895559000"/>
              </p:ext>
            </p:extLst>
          </p:nvPr>
        </p:nvGraphicFramePr>
        <p:xfrm>
          <a:off x="1609746" y="838267"/>
          <a:ext cx="8972507" cy="53386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DC6AA90A-E03A-47E4-8E83-66EE4A096421}"/>
              </a:ext>
            </a:extLst>
          </p:cNvPr>
          <p:cNvGraphicFramePr>
            <a:graphicFrameLocks/>
          </p:cNvGraphicFramePr>
          <p:nvPr>
            <p:extLst>
              <p:ext uri="{D42A27DB-BD31-4B8C-83A1-F6EECF244321}">
                <p14:modId xmlns:p14="http://schemas.microsoft.com/office/powerpoint/2010/main" val="364391979"/>
              </p:ext>
            </p:extLst>
          </p:nvPr>
        </p:nvGraphicFramePr>
        <p:xfrm>
          <a:off x="1824765" y="919057"/>
          <a:ext cx="8542470" cy="52579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Kristiansand</a:t>
            </a:r>
          </a:p>
        </p:txBody>
      </p:sp>
      <p:graphicFrame>
        <p:nvGraphicFramePr>
          <p:cNvPr id="4" name="Tabell 3">
            <a:extLst>
              <a:ext uri="{FF2B5EF4-FFF2-40B4-BE49-F238E27FC236}">
                <a16:creationId xmlns:a16="http://schemas.microsoft.com/office/drawing/2014/main" id="{B835AEFC-1689-23DB-8D5C-AE1ECB71DDEA}"/>
              </a:ext>
            </a:extLst>
          </p:cNvPr>
          <p:cNvGraphicFramePr>
            <a:graphicFrameLocks noGrp="1"/>
          </p:cNvGraphicFramePr>
          <p:nvPr>
            <p:extLst>
              <p:ext uri="{D42A27DB-BD31-4B8C-83A1-F6EECF244321}">
                <p14:modId xmlns:p14="http://schemas.microsoft.com/office/powerpoint/2010/main" val="3948074112"/>
              </p:ext>
            </p:extLst>
          </p:nvPr>
        </p:nvGraphicFramePr>
        <p:xfrm>
          <a:off x="2335177" y="1341213"/>
          <a:ext cx="7521644" cy="4872149"/>
        </p:xfrm>
        <a:graphic>
          <a:graphicData uri="http://schemas.openxmlformats.org/drawingml/2006/table">
            <a:tbl>
              <a:tblPr/>
              <a:tblGrid>
                <a:gridCol w="958935">
                  <a:extLst>
                    <a:ext uri="{9D8B030D-6E8A-4147-A177-3AD203B41FA5}">
                      <a16:colId xmlns:a16="http://schemas.microsoft.com/office/drawing/2014/main" val="3825681274"/>
                    </a:ext>
                  </a:extLst>
                </a:gridCol>
                <a:gridCol w="1398446">
                  <a:extLst>
                    <a:ext uri="{9D8B030D-6E8A-4147-A177-3AD203B41FA5}">
                      <a16:colId xmlns:a16="http://schemas.microsoft.com/office/drawing/2014/main" val="912807677"/>
                    </a:ext>
                  </a:extLst>
                </a:gridCol>
                <a:gridCol w="1398446">
                  <a:extLst>
                    <a:ext uri="{9D8B030D-6E8A-4147-A177-3AD203B41FA5}">
                      <a16:colId xmlns:a16="http://schemas.microsoft.com/office/drawing/2014/main" val="83135349"/>
                    </a:ext>
                  </a:extLst>
                </a:gridCol>
                <a:gridCol w="943951">
                  <a:extLst>
                    <a:ext uri="{9D8B030D-6E8A-4147-A177-3AD203B41FA5}">
                      <a16:colId xmlns:a16="http://schemas.microsoft.com/office/drawing/2014/main" val="1465480568"/>
                    </a:ext>
                  </a:extLst>
                </a:gridCol>
                <a:gridCol w="1278580">
                  <a:extLst>
                    <a:ext uri="{9D8B030D-6E8A-4147-A177-3AD203B41FA5}">
                      <a16:colId xmlns:a16="http://schemas.microsoft.com/office/drawing/2014/main" val="2223965489"/>
                    </a:ext>
                  </a:extLst>
                </a:gridCol>
                <a:gridCol w="1543286">
                  <a:extLst>
                    <a:ext uri="{9D8B030D-6E8A-4147-A177-3AD203B41FA5}">
                      <a16:colId xmlns:a16="http://schemas.microsoft.com/office/drawing/2014/main" val="383336383"/>
                    </a:ext>
                  </a:extLst>
                </a:gridCol>
              </a:tblGrid>
              <a:tr h="595310">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dirty="0">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7110697"/>
                  </a:ext>
                </a:extLst>
              </a:tr>
              <a:tr h="203659">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1210000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44,3 %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2708881"/>
                  </a:ext>
                </a:extLst>
              </a:tr>
              <a:tr h="203659">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1380000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45,6 %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600711316"/>
                  </a:ext>
                </a:extLst>
              </a:tr>
              <a:tr h="203659">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1430000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44,0 %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18106255"/>
                  </a:ext>
                </a:extLst>
              </a:tr>
              <a:tr h="203659">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20,8 %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770340553"/>
                  </a:ext>
                </a:extLst>
              </a:tr>
              <a:tr h="203659">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1512500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18,7 %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3305959"/>
                  </a:ext>
                </a:extLst>
              </a:tr>
              <a:tr h="203659">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1567500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19,4 %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506242494"/>
                  </a:ext>
                </a:extLst>
              </a:tr>
              <a:tr h="203659">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2020000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1732500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31,1 %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9737428"/>
                  </a:ext>
                </a:extLst>
              </a:tr>
              <a:tr h="203659">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2117266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1760000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27,8 %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10378748"/>
                  </a:ext>
                </a:extLst>
              </a:tr>
              <a:tr h="203659">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2310000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21,3 %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112463148"/>
                  </a:ext>
                </a:extLst>
              </a:tr>
              <a:tr h="203659">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24,1 %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42553633"/>
                  </a:ext>
                </a:extLst>
              </a:tr>
              <a:tr h="203659">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2296098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23,4 %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925228463"/>
                  </a:ext>
                </a:extLst>
              </a:tr>
              <a:tr h="203659">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2320000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23,4 %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124125243"/>
                  </a:ext>
                </a:extLst>
              </a:tr>
              <a:tr h="203659">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2418558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2012500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29,6 %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922364981"/>
                  </a:ext>
                </a:extLst>
              </a:tr>
              <a:tr h="203659">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2419252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2041250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32,0 %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41046355"/>
                  </a:ext>
                </a:extLst>
              </a:tr>
              <a:tr h="203659">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2493885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24,9 %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269523493"/>
                  </a:ext>
                </a:extLst>
              </a:tr>
              <a:tr h="203659">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2041250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28,1 %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036851895"/>
                  </a:ext>
                </a:extLst>
              </a:tr>
              <a:tr h="203659">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1863496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2587500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2143020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30,9 %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26739852"/>
                  </a:ext>
                </a:extLst>
              </a:tr>
              <a:tr h="203659">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1931351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2682500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2221054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30,0 %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806882725"/>
                  </a:ext>
                </a:extLst>
              </a:tr>
              <a:tr h="203659">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2080906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2877500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2393042</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29,6 %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240197996"/>
                  </a:ext>
                </a:extLst>
              </a:tr>
              <a:tr h="203659">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1970000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3150091,5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2265500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16,5 %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996355765"/>
                  </a:ext>
                </a:extLst>
              </a:tr>
              <a:tr h="203659">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3400000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14,6 %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90693793"/>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a:extLst>
              <a:ext uri="{FF2B5EF4-FFF2-40B4-BE49-F238E27FC236}">
                <a16:creationId xmlns:a16="http://schemas.microsoft.com/office/drawing/2014/main" id="{C7E19379-512C-5C91-09C7-E40A5868E487}"/>
              </a:ext>
            </a:extLst>
          </p:cNvPr>
          <p:cNvPicPr>
            <a:picLocks noChangeAspect="1"/>
          </p:cNvPicPr>
          <p:nvPr/>
        </p:nvPicPr>
        <p:blipFill>
          <a:blip r:embed="rId2"/>
          <a:stretch>
            <a:fillRect/>
          </a:stretch>
        </p:blipFill>
        <p:spPr>
          <a:xfrm>
            <a:off x="2998177" y="889609"/>
            <a:ext cx="6383216" cy="5232541"/>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Kristiansand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Kristiansand - Resultater 2008-2011</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CF61321F-EE17-4E43-ECAF-F1F1521064D4}"/>
              </a:ext>
            </a:extLst>
          </p:cNvPr>
          <p:cNvPicPr>
            <a:picLocks noChangeAspect="1"/>
          </p:cNvPicPr>
          <p:nvPr/>
        </p:nvPicPr>
        <p:blipFill>
          <a:blip r:embed="rId3"/>
          <a:stretch>
            <a:fillRect/>
          </a:stretch>
        </p:blipFill>
        <p:spPr>
          <a:xfrm>
            <a:off x="10059738" y="4389964"/>
            <a:ext cx="1347574" cy="1787000"/>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264E5F06-BEDB-7FE2-A4AB-481205BA4DAA}"/>
              </a:ext>
            </a:extLst>
          </p:cNvPr>
          <p:cNvPicPr>
            <a:picLocks noChangeAspect="1"/>
          </p:cNvPicPr>
          <p:nvPr/>
        </p:nvPicPr>
        <p:blipFill>
          <a:blip r:embed="rId2"/>
          <a:stretch>
            <a:fillRect/>
          </a:stretch>
        </p:blipFill>
        <p:spPr>
          <a:xfrm>
            <a:off x="2980591" y="912186"/>
            <a:ext cx="6444763" cy="5268533"/>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Kristiansand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Kristiansand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2">
            <a:extLst>
              <a:ext uri="{FF2B5EF4-FFF2-40B4-BE49-F238E27FC236}">
                <a16:creationId xmlns:a16="http://schemas.microsoft.com/office/drawing/2014/main" id="{8A061FD1-9805-73F0-21C4-853284249155}"/>
              </a:ext>
            </a:extLst>
          </p:cNvPr>
          <p:cNvPicPr>
            <a:picLocks noChangeAspect="1"/>
          </p:cNvPicPr>
          <p:nvPr/>
        </p:nvPicPr>
        <p:blipFill>
          <a:blip r:embed="rId3"/>
          <a:stretch>
            <a:fillRect/>
          </a:stretch>
        </p:blipFill>
        <p:spPr>
          <a:xfrm>
            <a:off x="10163031" y="4467417"/>
            <a:ext cx="1257020" cy="1709547"/>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555DB-A240-4F5A-9381-ACD60724DBB3}">
  <ds:schemaRefs>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 ds:uri="ad39eb54-42f0-435d-bacf-ac1860a6e9c1"/>
    <ds:schemaRef ds:uri="c91cd569-f003-4182-8cab-9b1d9e10ae68"/>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1AE4D9FF-14C0-4B19-BA83-9D7731FB95C1}">
  <ds:schemaRefs>
    <ds:schemaRef ds:uri="http://schemas.microsoft.com/sharepoint/v3/contenttype/forms"/>
  </ds:schemaRefs>
</ds:datastoreItem>
</file>

<file path=customXml/itemProps3.xml><?xml version="1.0" encoding="utf-8"?>
<ds:datastoreItem xmlns:ds="http://schemas.openxmlformats.org/officeDocument/2006/customXml" ds:itemID="{B0227F88-388B-4C59-AEC4-32FF3DFF12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491</TotalTime>
  <Words>1437</Words>
  <Application>Microsoft Office PowerPoint</Application>
  <PresentationFormat>Widescreen</PresentationFormat>
  <Paragraphs>229</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6</cp:revision>
  <dcterms:created xsi:type="dcterms:W3CDTF">2022-09-27T09:37:52Z</dcterms:created>
  <dcterms:modified xsi:type="dcterms:W3CDTF">2024-02-13T16:38:59Z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