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4E76DB-7565-4629-816E-D91740BED97C}" v="36" dt="2024-02-01T15:14:38.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e Marie Frisell" userId="88672537-50ef-4dff-9199-6840d6c8b5a9" providerId="ADAL" clId="{76EB884F-159A-475E-9066-0D704AD2B811}"/>
    <pc:docChg chg="undo custSel modSld sldOrd">
      <pc:chgData name="Marte Marie Frisell" userId="88672537-50ef-4dff-9199-6840d6c8b5a9" providerId="ADAL" clId="{76EB884F-159A-475E-9066-0D704AD2B811}" dt="2022-09-30T14:45:54.975" v="230" actId="20577"/>
      <pc:docMkLst>
        <pc:docMk/>
      </pc:docMkLst>
      <pc:sldChg chg="modSp mod">
        <pc:chgData name="Marte Marie Frisell" userId="88672537-50ef-4dff-9199-6840d6c8b5a9" providerId="ADAL" clId="{76EB884F-159A-475E-9066-0D704AD2B811}" dt="2022-09-30T14:45:54.975" v="230" actId="20577"/>
        <pc:sldMkLst>
          <pc:docMk/>
          <pc:sldMk cId="896002109" sldId="259"/>
        </pc:sldMkLst>
        <pc:spChg chg="mod">
          <ac:chgData name="Marte Marie Frisell" userId="88672537-50ef-4dff-9199-6840d6c8b5a9" providerId="ADAL" clId="{76EB884F-159A-475E-9066-0D704AD2B811}" dt="2022-09-30T14:45:54.975" v="230" actId="20577"/>
          <ac:spMkLst>
            <pc:docMk/>
            <pc:sldMk cId="896002109" sldId="259"/>
            <ac:spMk id="5" creationId="{1E8A7A64-34DF-43BB-954C-68720DEF1ED4}"/>
          </ac:spMkLst>
        </pc:spChg>
      </pc:sldChg>
      <pc:sldChg chg="modSp mod">
        <pc:chgData name="Marte Marie Frisell" userId="88672537-50ef-4dff-9199-6840d6c8b5a9" providerId="ADAL" clId="{76EB884F-159A-475E-9066-0D704AD2B811}" dt="2022-09-30T11:35:08.758" v="191" actId="20577"/>
        <pc:sldMkLst>
          <pc:docMk/>
          <pc:sldMk cId="3231943566" sldId="262"/>
        </pc:sldMkLst>
        <pc:spChg chg="mod">
          <ac:chgData name="Marte Marie Frisell" userId="88672537-50ef-4dff-9199-6840d6c8b5a9" providerId="ADAL" clId="{76EB884F-159A-475E-9066-0D704AD2B811}" dt="2022-09-30T11:35:08.758" v="191" actId="20577"/>
          <ac:spMkLst>
            <pc:docMk/>
            <pc:sldMk cId="3231943566" sldId="262"/>
            <ac:spMk id="3" creationId="{A2B64911-99D7-4000-862B-A9755BD58BEE}"/>
          </ac:spMkLst>
        </pc:spChg>
        <pc:picChg chg="ord">
          <ac:chgData name="Marte Marie Frisell" userId="88672537-50ef-4dff-9199-6840d6c8b5a9" providerId="ADAL" clId="{76EB884F-159A-475E-9066-0D704AD2B811}" dt="2022-09-30T11:35:03.450" v="184" actId="167"/>
          <ac:picMkLst>
            <pc:docMk/>
            <pc:sldMk cId="3231943566" sldId="262"/>
            <ac:picMk id="6" creationId="{1F5044CD-0C75-3A0E-195C-ABC3C093A620}"/>
          </ac:picMkLst>
        </pc:picChg>
      </pc:sldChg>
      <pc:sldChg chg="modSp mod">
        <pc:chgData name="Marte Marie Frisell" userId="88672537-50ef-4dff-9199-6840d6c8b5a9" providerId="ADAL" clId="{76EB884F-159A-475E-9066-0D704AD2B811}" dt="2022-09-30T11:35:25.891" v="207" actId="20577"/>
        <pc:sldMkLst>
          <pc:docMk/>
          <pc:sldMk cId="1774366261" sldId="263"/>
        </pc:sldMkLst>
        <pc:spChg chg="mod">
          <ac:chgData name="Marte Marie Frisell" userId="88672537-50ef-4dff-9199-6840d6c8b5a9" providerId="ADAL" clId="{76EB884F-159A-475E-9066-0D704AD2B811}" dt="2022-09-30T11:35:25.891" v="207" actId="20577"/>
          <ac:spMkLst>
            <pc:docMk/>
            <pc:sldMk cId="1774366261" sldId="263"/>
            <ac:spMk id="3" creationId="{323EC9A4-C2EE-47DD-98D9-FB2B5579D56F}"/>
          </ac:spMkLst>
        </pc:spChg>
        <pc:picChg chg="ord">
          <ac:chgData name="Marte Marie Frisell" userId="88672537-50ef-4dff-9199-6840d6c8b5a9" providerId="ADAL" clId="{76EB884F-159A-475E-9066-0D704AD2B811}" dt="2022-09-30T11:35:16.034" v="192" actId="167"/>
          <ac:picMkLst>
            <pc:docMk/>
            <pc:sldMk cId="1774366261" sldId="263"/>
            <ac:picMk id="6" creationId="{F8D7E55C-A230-8EE9-0E37-CA3D42B6B7E5}"/>
          </ac:picMkLst>
        </pc:picChg>
      </pc:sldChg>
      <pc:sldChg chg="ord">
        <pc:chgData name="Marte Marie Frisell" userId="88672537-50ef-4dff-9199-6840d6c8b5a9" providerId="ADAL" clId="{76EB884F-159A-475E-9066-0D704AD2B811}" dt="2022-09-30T14:45:48.543" v="218"/>
        <pc:sldMkLst>
          <pc:docMk/>
          <pc:sldMk cId="3510272984" sldId="264"/>
        </pc:sldMkLst>
      </pc:sldChg>
      <pc:sldChg chg="ord">
        <pc:chgData name="Marte Marie Frisell" userId="88672537-50ef-4dff-9199-6840d6c8b5a9" providerId="ADAL" clId="{76EB884F-159A-475E-9066-0D704AD2B811}" dt="2022-09-30T14:45:48.543" v="218"/>
        <pc:sldMkLst>
          <pc:docMk/>
          <pc:sldMk cId="2759248883" sldId="265"/>
        </pc:sldMkLst>
      </pc:sldChg>
      <pc:sldChg chg="ord">
        <pc:chgData name="Marte Marie Frisell" userId="88672537-50ef-4dff-9199-6840d6c8b5a9" providerId="ADAL" clId="{76EB884F-159A-475E-9066-0D704AD2B811}" dt="2022-09-30T14:45:48.543" v="218"/>
        <pc:sldMkLst>
          <pc:docMk/>
          <pc:sldMk cId="147554788" sldId="266"/>
        </pc:sldMkLst>
      </pc:sldChg>
      <pc:sldChg chg="modSp mod">
        <pc:chgData name="Marte Marie Frisell" userId="88672537-50ef-4dff-9199-6840d6c8b5a9" providerId="ADAL" clId="{76EB884F-159A-475E-9066-0D704AD2B811}" dt="2022-09-30T11:35:45.437" v="216" actId="1035"/>
        <pc:sldMkLst>
          <pc:docMk/>
          <pc:sldMk cId="4159957464" sldId="267"/>
        </pc:sldMkLst>
        <pc:spChg chg="mod">
          <ac:chgData name="Marte Marie Frisell" userId="88672537-50ef-4dff-9199-6840d6c8b5a9" providerId="ADAL" clId="{76EB884F-159A-475E-9066-0D704AD2B811}" dt="2022-09-30T11:35:45.437" v="216" actId="1035"/>
          <ac:spMkLst>
            <pc:docMk/>
            <pc:sldMk cId="4159957464" sldId="267"/>
            <ac:spMk id="3" creationId="{19327264-4F74-4A7C-9D31-AD23AB6CC8F2}"/>
          </ac:spMkLst>
        </pc:spChg>
      </pc:sldChg>
    </pc:docChg>
  </pc:docChgLst>
  <pc:docChgLst>
    <pc:chgData name="Andreas Benedictow" userId="e251fadf-16f4-4c88-b2c0-d8c4cd891c2a" providerId="ADAL" clId="{85BB1A7D-8E88-43C9-823D-FA4F55B2CE43}"/>
    <pc:docChg chg="undo custSel modSld">
      <pc:chgData name="Andreas Benedictow" userId="e251fadf-16f4-4c88-b2c0-d8c4cd891c2a" providerId="ADAL" clId="{85BB1A7D-8E88-43C9-823D-FA4F55B2CE43}" dt="2022-10-10T09:32:44.531" v="190" actId="1076"/>
      <pc:docMkLst>
        <pc:docMk/>
      </pc:docMkLst>
      <pc:sldChg chg="modSp mod">
        <pc:chgData name="Andreas Benedictow" userId="e251fadf-16f4-4c88-b2c0-d8c4cd891c2a" providerId="ADAL" clId="{85BB1A7D-8E88-43C9-823D-FA4F55B2CE43}" dt="2022-10-10T09:22:31.095" v="14" actId="20577"/>
        <pc:sldMkLst>
          <pc:docMk/>
          <pc:sldMk cId="2921733838" sldId="256"/>
        </pc:sldMkLst>
        <pc:spChg chg="mod">
          <ac:chgData name="Andreas Benedictow" userId="e251fadf-16f4-4c88-b2c0-d8c4cd891c2a" providerId="ADAL" clId="{85BB1A7D-8E88-43C9-823D-FA4F55B2CE43}" dt="2022-10-10T09:22:31.095" v="14" actId="20577"/>
          <ac:spMkLst>
            <pc:docMk/>
            <pc:sldMk cId="2921733838" sldId="256"/>
            <ac:spMk id="8" creationId="{279C62F4-9C4A-4777-941C-0D5FF7A0EEE2}"/>
          </ac:spMkLst>
        </pc:spChg>
      </pc:sldChg>
      <pc:sldChg chg="modSp mod">
        <pc:chgData name="Andreas Benedictow" userId="e251fadf-16f4-4c88-b2c0-d8c4cd891c2a" providerId="ADAL" clId="{85BB1A7D-8E88-43C9-823D-FA4F55B2CE43}" dt="2022-10-10T09:27:13.166" v="133" actId="6549"/>
        <pc:sldMkLst>
          <pc:docMk/>
          <pc:sldMk cId="2266341024" sldId="258"/>
        </pc:sldMkLst>
        <pc:spChg chg="mod">
          <ac:chgData name="Andreas Benedictow" userId="e251fadf-16f4-4c88-b2c0-d8c4cd891c2a" providerId="ADAL" clId="{85BB1A7D-8E88-43C9-823D-FA4F55B2CE43}" dt="2022-10-10T09:27:13.166" v="133" actId="6549"/>
          <ac:spMkLst>
            <pc:docMk/>
            <pc:sldMk cId="2266341024" sldId="258"/>
            <ac:spMk id="6" creationId="{0A71F208-30AA-4DBB-9DB2-C0C90AD30178}"/>
          </ac:spMkLst>
        </pc:spChg>
        <pc:spChg chg="mod">
          <ac:chgData name="Andreas Benedictow" userId="e251fadf-16f4-4c88-b2c0-d8c4cd891c2a" providerId="ADAL" clId="{85BB1A7D-8E88-43C9-823D-FA4F55B2CE43}" dt="2022-10-10T09:26:46.301" v="129" actId="20577"/>
          <ac:spMkLst>
            <pc:docMk/>
            <pc:sldMk cId="2266341024" sldId="258"/>
            <ac:spMk id="18" creationId="{0B79CA76-2003-4574-A043-2FCFF766B96D}"/>
          </ac:spMkLst>
        </pc:spChg>
      </pc:sldChg>
      <pc:sldChg chg="modSp mod">
        <pc:chgData name="Andreas Benedictow" userId="e251fadf-16f4-4c88-b2c0-d8c4cd891c2a" providerId="ADAL" clId="{85BB1A7D-8E88-43C9-823D-FA4F55B2CE43}" dt="2022-10-10T09:30:08.713" v="184" actId="20577"/>
        <pc:sldMkLst>
          <pc:docMk/>
          <pc:sldMk cId="896002109" sldId="259"/>
        </pc:sldMkLst>
        <pc:spChg chg="mod">
          <ac:chgData name="Andreas Benedictow" userId="e251fadf-16f4-4c88-b2c0-d8c4cd891c2a" providerId="ADAL" clId="{85BB1A7D-8E88-43C9-823D-FA4F55B2CE43}" dt="2022-10-10T09:22:51.704" v="48" actId="20577"/>
          <ac:spMkLst>
            <pc:docMk/>
            <pc:sldMk cId="896002109" sldId="259"/>
            <ac:spMk id="4" creationId="{E7C91537-7CFF-43F2-851D-E5F652C25A99}"/>
          </ac:spMkLst>
        </pc:spChg>
        <pc:spChg chg="mod">
          <ac:chgData name="Andreas Benedictow" userId="e251fadf-16f4-4c88-b2c0-d8c4cd891c2a" providerId="ADAL" clId="{85BB1A7D-8E88-43C9-823D-FA4F55B2CE43}" dt="2022-10-10T09:30:08.713" v="184" actId="20577"/>
          <ac:spMkLst>
            <pc:docMk/>
            <pc:sldMk cId="896002109" sldId="259"/>
            <ac:spMk id="5" creationId="{1E8A7A64-34DF-43BB-954C-68720DEF1ED4}"/>
          </ac:spMkLst>
        </pc:spChg>
        <pc:spChg chg="mod">
          <ac:chgData name="Andreas Benedictow" userId="e251fadf-16f4-4c88-b2c0-d8c4cd891c2a" providerId="ADAL" clId="{85BB1A7D-8E88-43C9-823D-FA4F55B2CE43}" dt="2022-10-10T09:29:08.332" v="182" actId="20577"/>
          <ac:spMkLst>
            <pc:docMk/>
            <pc:sldMk cId="896002109" sldId="259"/>
            <ac:spMk id="6" creationId="{3D22DDDA-9DE4-498E-ACF4-7CCFECE49DE6}"/>
          </ac:spMkLst>
        </pc:spChg>
      </pc:sldChg>
      <pc:sldChg chg="modSp mod">
        <pc:chgData name="Andreas Benedictow" userId="e251fadf-16f4-4c88-b2c0-d8c4cd891c2a" providerId="ADAL" clId="{85BB1A7D-8E88-43C9-823D-FA4F55B2CE43}" dt="2022-10-10T09:32:44.531" v="190" actId="1076"/>
        <pc:sldMkLst>
          <pc:docMk/>
          <pc:sldMk cId="3970472295" sldId="260"/>
        </pc:sldMkLst>
        <pc:picChg chg="mod">
          <ac:chgData name="Andreas Benedictow" userId="e251fadf-16f4-4c88-b2c0-d8c4cd891c2a" providerId="ADAL" clId="{85BB1A7D-8E88-43C9-823D-FA4F55B2CE43}" dt="2022-10-10T09:31:51.845" v="185" actId="14100"/>
          <ac:picMkLst>
            <pc:docMk/>
            <pc:sldMk cId="3970472295" sldId="260"/>
            <ac:picMk id="6" creationId="{F3B10C4A-CD74-6843-70B6-FBE6B1A6060E}"/>
          </ac:picMkLst>
        </pc:picChg>
        <pc:picChg chg="mod">
          <ac:chgData name="Andreas Benedictow" userId="e251fadf-16f4-4c88-b2c0-d8c4cd891c2a" providerId="ADAL" clId="{85BB1A7D-8E88-43C9-823D-FA4F55B2CE43}" dt="2022-10-10T09:32:44.531" v="190" actId="1076"/>
          <ac:picMkLst>
            <pc:docMk/>
            <pc:sldMk cId="3970472295" sldId="260"/>
            <ac:picMk id="7" creationId="{813C23CE-4197-4A97-B17B-C014C2374E52}"/>
          </ac:picMkLst>
        </pc:picChg>
      </pc:sldChg>
      <pc:sldChg chg="modSp mod">
        <pc:chgData name="Andreas Benedictow" userId="e251fadf-16f4-4c88-b2c0-d8c4cd891c2a" providerId="ADAL" clId="{85BB1A7D-8E88-43C9-823D-FA4F55B2CE43}" dt="2022-10-10T09:32:40.691" v="189" actId="1076"/>
        <pc:sldMkLst>
          <pc:docMk/>
          <pc:sldMk cId="4227913639" sldId="261"/>
        </pc:sldMkLst>
        <pc:picChg chg="mod">
          <ac:chgData name="Andreas Benedictow" userId="e251fadf-16f4-4c88-b2c0-d8c4cd891c2a" providerId="ADAL" clId="{85BB1A7D-8E88-43C9-823D-FA4F55B2CE43}" dt="2022-10-10T09:31:57.049" v="186" actId="14100"/>
          <ac:picMkLst>
            <pc:docMk/>
            <pc:sldMk cId="4227913639" sldId="261"/>
            <ac:picMk id="6" creationId="{172264A7-32FC-4B82-6730-3FE46CB44F2F}"/>
          </ac:picMkLst>
        </pc:picChg>
        <pc:picChg chg="mod">
          <ac:chgData name="Andreas Benedictow" userId="e251fadf-16f4-4c88-b2c0-d8c4cd891c2a" providerId="ADAL" clId="{85BB1A7D-8E88-43C9-823D-FA4F55B2CE43}" dt="2022-10-10T09:32:40.691" v="189" actId="1076"/>
          <ac:picMkLst>
            <pc:docMk/>
            <pc:sldMk cId="4227913639" sldId="261"/>
            <ac:picMk id="7" creationId="{CC16E4FE-C213-2212-7C2C-27966397CF91}"/>
          </ac:picMkLst>
        </pc:picChg>
      </pc:sldChg>
      <pc:sldChg chg="modSp mod">
        <pc:chgData name="Andreas Benedictow" userId="e251fadf-16f4-4c88-b2c0-d8c4cd891c2a" providerId="ADAL" clId="{85BB1A7D-8E88-43C9-823D-FA4F55B2CE43}" dt="2022-10-10T09:32:03.306" v="187" actId="14100"/>
        <pc:sldMkLst>
          <pc:docMk/>
          <pc:sldMk cId="3231943566" sldId="262"/>
        </pc:sldMkLst>
        <pc:picChg chg="mod">
          <ac:chgData name="Andreas Benedictow" userId="e251fadf-16f4-4c88-b2c0-d8c4cd891c2a" providerId="ADAL" clId="{85BB1A7D-8E88-43C9-823D-FA4F55B2CE43}" dt="2022-10-10T09:32:03.306" v="187" actId="14100"/>
          <ac:picMkLst>
            <pc:docMk/>
            <pc:sldMk cId="3231943566" sldId="262"/>
            <ac:picMk id="6" creationId="{1F5044CD-0C75-3A0E-195C-ABC3C093A620}"/>
          </ac:picMkLst>
        </pc:picChg>
      </pc:sldChg>
      <pc:sldChg chg="modSp mod">
        <pc:chgData name="Andreas Benedictow" userId="e251fadf-16f4-4c88-b2c0-d8c4cd891c2a" providerId="ADAL" clId="{85BB1A7D-8E88-43C9-823D-FA4F55B2CE43}" dt="2022-10-10T09:32:09.163" v="188" actId="14100"/>
        <pc:sldMkLst>
          <pc:docMk/>
          <pc:sldMk cId="1774366261" sldId="263"/>
        </pc:sldMkLst>
        <pc:picChg chg="mod">
          <ac:chgData name="Andreas Benedictow" userId="e251fadf-16f4-4c88-b2c0-d8c4cd891c2a" providerId="ADAL" clId="{85BB1A7D-8E88-43C9-823D-FA4F55B2CE43}" dt="2022-10-10T09:32:09.163" v="188" actId="14100"/>
          <ac:picMkLst>
            <pc:docMk/>
            <pc:sldMk cId="1774366261" sldId="263"/>
            <ac:picMk id="6" creationId="{F8D7E55C-A230-8EE9-0E37-CA3D42B6B7E5}"/>
          </ac:picMkLst>
        </pc:picChg>
      </pc:sldChg>
      <pc:sldChg chg="modSp mod">
        <pc:chgData name="Andreas Benedictow" userId="e251fadf-16f4-4c88-b2c0-d8c4cd891c2a" providerId="ADAL" clId="{85BB1A7D-8E88-43C9-823D-FA4F55B2CE43}" dt="2022-10-10T09:23:17.499" v="75" actId="14734"/>
        <pc:sldMkLst>
          <pc:docMk/>
          <pc:sldMk cId="147554788" sldId="266"/>
        </pc:sldMkLst>
        <pc:graphicFrameChg chg="mod modGraphic">
          <ac:chgData name="Andreas Benedictow" userId="e251fadf-16f4-4c88-b2c0-d8c4cd891c2a" providerId="ADAL" clId="{85BB1A7D-8E88-43C9-823D-FA4F55B2CE43}" dt="2022-10-10T09:23:17.499" v="75" actId="14734"/>
          <ac:graphicFrameMkLst>
            <pc:docMk/>
            <pc:sldMk cId="147554788" sldId="266"/>
            <ac:graphicFrameMk id="4" creationId="{23523C8B-7570-46D5-3294-9FC0A2BE82EF}"/>
          </ac:graphicFrameMkLst>
        </pc:graphicFrameChg>
      </pc:sldChg>
      <pc:sldChg chg="modSp mod">
        <pc:chgData name="Andreas Benedictow" userId="e251fadf-16f4-4c88-b2c0-d8c4cd891c2a" providerId="ADAL" clId="{85BB1A7D-8E88-43C9-823D-FA4F55B2CE43}" dt="2022-10-10T09:26:23.279" v="128" actId="20577"/>
        <pc:sldMkLst>
          <pc:docMk/>
          <pc:sldMk cId="3836130264" sldId="282"/>
        </pc:sldMkLst>
        <pc:spChg chg="mod">
          <ac:chgData name="Andreas Benedictow" userId="e251fadf-16f4-4c88-b2c0-d8c4cd891c2a" providerId="ADAL" clId="{85BB1A7D-8E88-43C9-823D-FA4F55B2CE43}" dt="2022-10-10T09:26:23.279" v="128" actId="20577"/>
          <ac:spMkLst>
            <pc:docMk/>
            <pc:sldMk cId="3836130264" sldId="282"/>
            <ac:spMk id="8" creationId="{842FA2FF-C345-A6CD-25DE-6E3E19B361AD}"/>
          </ac:spMkLst>
        </pc:spChg>
      </pc:sldChg>
    </pc:docChg>
  </pc:docChgLst>
  <pc:docChgLst>
    <pc:chgData name="Mathias Iversen" userId="dea6d89c-6f8a-44b0-80c2-5d37afda12c9" providerId="ADAL" clId="{B84E76DB-7565-4629-816E-D91740BED97C}"/>
    <pc:docChg chg="undo custSel delSld modSld modMainMaster">
      <pc:chgData name="Mathias Iversen" userId="dea6d89c-6f8a-44b0-80c2-5d37afda12c9" providerId="ADAL" clId="{B84E76DB-7565-4629-816E-D91740BED97C}" dt="2024-02-01T15:14:38.515" v="155"/>
      <pc:docMkLst>
        <pc:docMk/>
      </pc:docMkLst>
      <pc:sldChg chg="modSp mod setBg">
        <pc:chgData name="Mathias Iversen" userId="dea6d89c-6f8a-44b0-80c2-5d37afda12c9" providerId="ADAL" clId="{B84E76DB-7565-4629-816E-D91740BED97C}" dt="2024-02-01T15:14:38.515" v="155"/>
        <pc:sldMkLst>
          <pc:docMk/>
          <pc:sldMk cId="2921733838" sldId="256"/>
        </pc:sldMkLst>
        <pc:spChg chg="mod">
          <ac:chgData name="Mathias Iversen" userId="dea6d89c-6f8a-44b0-80c2-5d37afda12c9" providerId="ADAL" clId="{B84E76DB-7565-4629-816E-D91740BED97C}" dt="2024-02-01T15:14:38.515" v="155"/>
          <ac:spMkLst>
            <pc:docMk/>
            <pc:sldMk cId="2921733838" sldId="256"/>
            <ac:spMk id="3" creationId="{E41425AC-842F-4FFA-9112-F3E8B9D73BC4}"/>
          </ac:spMkLst>
        </pc:spChg>
        <pc:spChg chg="mod">
          <ac:chgData name="Mathias Iversen" userId="dea6d89c-6f8a-44b0-80c2-5d37afda12c9" providerId="ADAL" clId="{B84E76DB-7565-4629-816E-D91740BED97C}" dt="2024-02-01T09:32:27.540" v="111" actId="2711"/>
          <ac:spMkLst>
            <pc:docMk/>
            <pc:sldMk cId="2921733838" sldId="256"/>
            <ac:spMk id="8" creationId="{279C62F4-9C4A-4777-941C-0D5FF7A0EEE2}"/>
          </ac:spMkLst>
        </pc:spChg>
        <pc:spChg chg="mod">
          <ac:chgData name="Mathias Iversen" userId="dea6d89c-6f8a-44b0-80c2-5d37afda12c9" providerId="ADAL" clId="{B84E76DB-7565-4629-816E-D91740BED97C}" dt="2024-02-01T09:32:46.790" v="113" actId="207"/>
          <ac:spMkLst>
            <pc:docMk/>
            <pc:sldMk cId="2921733838" sldId="256"/>
            <ac:spMk id="9" creationId="{543ED68E-10D6-487F-A956-74AA7DC8DE45}"/>
          </ac:spMkLst>
        </pc:spChg>
        <pc:spChg chg="mod">
          <ac:chgData name="Mathias Iversen" userId="dea6d89c-6f8a-44b0-80c2-5d37afda12c9" providerId="ADAL" clId="{B84E76DB-7565-4629-816E-D91740BED97C}" dt="2024-02-01T09:32:27.540" v="111" actId="2711"/>
          <ac:spMkLst>
            <pc:docMk/>
            <pc:sldMk cId="2921733838" sldId="256"/>
            <ac:spMk id="10" creationId="{B69A85C2-560C-48D5-B2E2-E0F8F842FD36}"/>
          </ac:spMkLst>
        </pc:spChg>
        <pc:cxnChg chg="mod">
          <ac:chgData name="Mathias Iversen" userId="dea6d89c-6f8a-44b0-80c2-5d37afda12c9" providerId="ADAL" clId="{B84E76DB-7565-4629-816E-D91740BED97C}" dt="2024-02-01T09:32:34.052" v="112" actId="208"/>
          <ac:cxnSpMkLst>
            <pc:docMk/>
            <pc:sldMk cId="2921733838" sldId="256"/>
            <ac:cxnSpMk id="6" creationId="{58C53554-A821-40E6-A0B7-943BBE4B0DDD}"/>
          </ac:cxnSpMkLst>
        </pc:cxnChg>
      </pc:sldChg>
      <pc:sldChg chg="modSp mod">
        <pc:chgData name="Mathias Iversen" userId="dea6d89c-6f8a-44b0-80c2-5d37afda12c9" providerId="ADAL" clId="{B84E76DB-7565-4629-816E-D91740BED97C}" dt="2024-02-01T15:14:38.515" v="155"/>
        <pc:sldMkLst>
          <pc:docMk/>
          <pc:sldMk cId="2266341024" sldId="258"/>
        </pc:sldMkLst>
        <pc:spChg chg="mod">
          <ac:chgData name="Mathias Iversen" userId="dea6d89c-6f8a-44b0-80c2-5d37afda12c9" providerId="ADAL" clId="{B84E76DB-7565-4629-816E-D91740BED97C}" dt="2024-02-01T09:33:43.330" v="115" actId="2711"/>
          <ac:spMkLst>
            <pc:docMk/>
            <pc:sldMk cId="2266341024" sldId="258"/>
            <ac:spMk id="3" creationId="{F8484401-95FA-4A8E-B84A-A4E1365E9517}"/>
          </ac:spMkLst>
        </pc:spChg>
        <pc:spChg chg="mod">
          <ac:chgData name="Mathias Iversen" userId="dea6d89c-6f8a-44b0-80c2-5d37afda12c9" providerId="ADAL" clId="{B84E76DB-7565-4629-816E-D91740BED97C}" dt="2024-02-01T15:14:38.515" v="155"/>
          <ac:spMkLst>
            <pc:docMk/>
            <pc:sldMk cId="2266341024" sldId="258"/>
            <ac:spMk id="4" creationId="{91B4F794-FA26-44F9-8BD1-1B7C760CD95D}"/>
          </ac:spMkLst>
        </pc:spChg>
        <pc:spChg chg="mod">
          <ac:chgData name="Mathias Iversen" userId="dea6d89c-6f8a-44b0-80c2-5d37afda12c9" providerId="ADAL" clId="{B84E76DB-7565-4629-816E-D91740BED97C}" dt="2024-02-01T09:33:59.319" v="120" actId="207"/>
          <ac:spMkLst>
            <pc:docMk/>
            <pc:sldMk cId="2266341024" sldId="258"/>
            <ac:spMk id="5" creationId="{DCB85E03-0B2F-42F1-9007-A95BF715A50A}"/>
          </ac:spMkLst>
        </pc:spChg>
        <pc:spChg chg="mod">
          <ac:chgData name="Mathias Iversen" userId="dea6d89c-6f8a-44b0-80c2-5d37afda12c9" providerId="ADAL" clId="{B84E76DB-7565-4629-816E-D91740BED97C}" dt="2024-02-01T09:33:43.330" v="115" actId="2711"/>
          <ac:spMkLst>
            <pc:docMk/>
            <pc:sldMk cId="2266341024" sldId="258"/>
            <ac:spMk id="6" creationId="{0A71F208-30AA-4DBB-9DB2-C0C90AD30178}"/>
          </ac:spMkLst>
        </pc:spChg>
        <pc:spChg chg="mod">
          <ac:chgData name="Mathias Iversen" userId="dea6d89c-6f8a-44b0-80c2-5d37afda12c9" providerId="ADAL" clId="{B84E76DB-7565-4629-816E-D91740BED97C}" dt="2024-02-01T09:34:11.738" v="122" actId="207"/>
          <ac:spMkLst>
            <pc:docMk/>
            <pc:sldMk cId="2266341024" sldId="258"/>
            <ac:spMk id="7" creationId="{A520775E-5075-45E6-A50A-04E4D42EAF3E}"/>
          </ac:spMkLst>
        </pc:spChg>
        <pc:spChg chg="mod">
          <ac:chgData name="Mathias Iversen" userId="dea6d89c-6f8a-44b0-80c2-5d37afda12c9" providerId="ADAL" clId="{B84E76DB-7565-4629-816E-D91740BED97C}" dt="2024-02-01T09:34:18.191" v="123" actId="207"/>
          <ac:spMkLst>
            <pc:docMk/>
            <pc:sldMk cId="2266341024" sldId="258"/>
            <ac:spMk id="8" creationId="{E5A98933-AC8C-4903-A2E5-17FCC5FBBC66}"/>
          </ac:spMkLst>
        </pc:spChg>
        <pc:spChg chg="mod">
          <ac:chgData name="Mathias Iversen" userId="dea6d89c-6f8a-44b0-80c2-5d37afda12c9" providerId="ADAL" clId="{B84E76DB-7565-4629-816E-D91740BED97C}" dt="2024-02-01T09:33:49.561" v="117" actId="14100"/>
          <ac:spMkLst>
            <pc:docMk/>
            <pc:sldMk cId="2266341024" sldId="258"/>
            <ac:spMk id="9" creationId="{29E4AEA2-D6D7-44B7-8DEF-EB1A3917D576}"/>
          </ac:spMkLst>
        </pc:spChg>
        <pc:spChg chg="mod">
          <ac:chgData name="Mathias Iversen" userId="dea6d89c-6f8a-44b0-80c2-5d37afda12c9" providerId="ADAL" clId="{B84E76DB-7565-4629-816E-D91740BED97C}" dt="2024-02-01T09:33:54.343" v="119" actId="14100"/>
          <ac:spMkLst>
            <pc:docMk/>
            <pc:sldMk cId="2266341024" sldId="258"/>
            <ac:spMk id="10" creationId="{2E9EBEB7-19CF-4E7A-9B6C-502E35EDACCE}"/>
          </ac:spMkLst>
        </pc:spChg>
        <pc:spChg chg="mod">
          <ac:chgData name="Mathias Iversen" userId="dea6d89c-6f8a-44b0-80c2-5d37afda12c9" providerId="ADAL" clId="{B84E76DB-7565-4629-816E-D91740BED97C}" dt="2024-02-01T09:33:47.599" v="116" actId="14100"/>
          <ac:spMkLst>
            <pc:docMk/>
            <pc:sldMk cId="2266341024" sldId="258"/>
            <ac:spMk id="11" creationId="{37771598-A4AC-4670-8AF9-BD1A9A0B5FD6}"/>
          </ac:spMkLst>
        </pc:spChg>
        <pc:spChg chg="mod">
          <ac:chgData name="Mathias Iversen" userId="dea6d89c-6f8a-44b0-80c2-5d37afda12c9" providerId="ADAL" clId="{B84E76DB-7565-4629-816E-D91740BED97C}" dt="2024-02-01T09:33:52.189" v="118" actId="14100"/>
          <ac:spMkLst>
            <pc:docMk/>
            <pc:sldMk cId="2266341024" sldId="258"/>
            <ac:spMk id="12" creationId="{FFB1B525-1F63-43B3-9ADA-546863A4A35B}"/>
          </ac:spMkLst>
        </pc:spChg>
        <pc:spChg chg="mod">
          <ac:chgData name="Mathias Iversen" userId="dea6d89c-6f8a-44b0-80c2-5d37afda12c9" providerId="ADAL" clId="{B84E76DB-7565-4629-816E-D91740BED97C}" dt="2024-02-01T09:33:43.330" v="115" actId="2711"/>
          <ac:spMkLst>
            <pc:docMk/>
            <pc:sldMk cId="2266341024" sldId="258"/>
            <ac:spMk id="13" creationId="{7D9B9CA2-038E-484E-8A1A-D9FA8F874461}"/>
          </ac:spMkLst>
        </pc:spChg>
        <pc:spChg chg="mod">
          <ac:chgData name="Mathias Iversen" userId="dea6d89c-6f8a-44b0-80c2-5d37afda12c9" providerId="ADAL" clId="{B84E76DB-7565-4629-816E-D91740BED97C}" dt="2024-02-01T09:33:43.330" v="115" actId="2711"/>
          <ac:spMkLst>
            <pc:docMk/>
            <pc:sldMk cId="2266341024" sldId="258"/>
            <ac:spMk id="14" creationId="{142BC5AF-FE81-466D-85C6-B66BF362E34B}"/>
          </ac:spMkLst>
        </pc:spChg>
        <pc:spChg chg="mod">
          <ac:chgData name="Mathias Iversen" userId="dea6d89c-6f8a-44b0-80c2-5d37afda12c9" providerId="ADAL" clId="{B84E76DB-7565-4629-816E-D91740BED97C}" dt="2024-02-01T09:33:43.330" v="115" actId="2711"/>
          <ac:spMkLst>
            <pc:docMk/>
            <pc:sldMk cId="2266341024" sldId="258"/>
            <ac:spMk id="15" creationId="{74CEA7D0-9A41-43C0-8F69-F80152925B55}"/>
          </ac:spMkLst>
        </pc:spChg>
        <pc:spChg chg="mod">
          <ac:chgData name="Mathias Iversen" userId="dea6d89c-6f8a-44b0-80c2-5d37afda12c9" providerId="ADAL" clId="{B84E76DB-7565-4629-816E-D91740BED97C}" dt="2024-02-01T09:33:43.330" v="115" actId="2711"/>
          <ac:spMkLst>
            <pc:docMk/>
            <pc:sldMk cId="2266341024" sldId="258"/>
            <ac:spMk id="16" creationId="{4957F703-1885-40F1-9499-64EAC6608670}"/>
          </ac:spMkLst>
        </pc:spChg>
        <pc:spChg chg="mod">
          <ac:chgData name="Mathias Iversen" userId="dea6d89c-6f8a-44b0-80c2-5d37afda12c9" providerId="ADAL" clId="{B84E76DB-7565-4629-816E-D91740BED97C}" dt="2024-02-01T09:33:43.330" v="115" actId="2711"/>
          <ac:spMkLst>
            <pc:docMk/>
            <pc:sldMk cId="2266341024" sldId="258"/>
            <ac:spMk id="17" creationId="{831E5632-021A-47A4-AAE9-1B3C9EB9837E}"/>
          </ac:spMkLst>
        </pc:spChg>
        <pc:spChg chg="mod">
          <ac:chgData name="Mathias Iversen" userId="dea6d89c-6f8a-44b0-80c2-5d37afda12c9" providerId="ADAL" clId="{B84E76DB-7565-4629-816E-D91740BED97C}" dt="2024-02-01T09:33:43.330" v="115" actId="2711"/>
          <ac:spMkLst>
            <pc:docMk/>
            <pc:sldMk cId="2266341024" sldId="258"/>
            <ac:spMk id="18" creationId="{0B79CA76-2003-4574-A043-2FCFF766B96D}"/>
          </ac:spMkLst>
        </pc:spChg>
      </pc:sldChg>
      <pc:sldChg chg="modSp mod">
        <pc:chgData name="Mathias Iversen" userId="dea6d89c-6f8a-44b0-80c2-5d37afda12c9" providerId="ADAL" clId="{B84E76DB-7565-4629-816E-D91740BED97C}" dt="2024-02-01T15:14:38.515" v="155"/>
        <pc:sldMkLst>
          <pc:docMk/>
          <pc:sldMk cId="896002109" sldId="259"/>
        </pc:sldMkLst>
        <pc:spChg chg="mod">
          <ac:chgData name="Mathias Iversen" userId="dea6d89c-6f8a-44b0-80c2-5d37afda12c9" providerId="ADAL" clId="{B84E76DB-7565-4629-816E-D91740BED97C}" dt="2024-02-01T09:34:25.509" v="125" actId="2711"/>
          <ac:spMkLst>
            <pc:docMk/>
            <pc:sldMk cId="896002109" sldId="259"/>
            <ac:spMk id="2" creationId="{90CF37F9-7076-4B73-97C9-BF445E8D5E8F}"/>
          </ac:spMkLst>
        </pc:spChg>
        <pc:spChg chg="mod">
          <ac:chgData name="Mathias Iversen" userId="dea6d89c-6f8a-44b0-80c2-5d37afda12c9" providerId="ADAL" clId="{B84E76DB-7565-4629-816E-D91740BED97C}" dt="2024-02-01T09:34:25.509" v="125" actId="2711"/>
          <ac:spMkLst>
            <pc:docMk/>
            <pc:sldMk cId="896002109" sldId="259"/>
            <ac:spMk id="3" creationId="{43909665-C217-4DB2-97FB-7DC8B46D243A}"/>
          </ac:spMkLst>
        </pc:spChg>
        <pc:spChg chg="mod">
          <ac:chgData name="Mathias Iversen" userId="dea6d89c-6f8a-44b0-80c2-5d37afda12c9" providerId="ADAL" clId="{B84E76DB-7565-4629-816E-D91740BED97C}" dt="2024-02-01T15:14:38.515" v="155"/>
          <ac:spMkLst>
            <pc:docMk/>
            <pc:sldMk cId="896002109" sldId="259"/>
            <ac:spMk id="5" creationId="{1E8A7A64-34DF-43BB-954C-68720DEF1ED4}"/>
          </ac:spMkLst>
        </pc:spChg>
        <pc:spChg chg="mod">
          <ac:chgData name="Mathias Iversen" userId="dea6d89c-6f8a-44b0-80c2-5d37afda12c9" providerId="ADAL" clId="{B84E76DB-7565-4629-816E-D91740BED97C}" dt="2024-02-01T09:34:25.509" v="125" actId="2711"/>
          <ac:spMkLst>
            <pc:docMk/>
            <pc:sldMk cId="896002109" sldId="259"/>
            <ac:spMk id="6" creationId="{3D22DDDA-9DE4-498E-ACF4-7CCFECE49DE6}"/>
          </ac:spMkLst>
        </pc:spChg>
      </pc:sldChg>
      <pc:sldChg chg="modSp mod">
        <pc:chgData name="Mathias Iversen" userId="dea6d89c-6f8a-44b0-80c2-5d37afda12c9" providerId="ADAL" clId="{B84E76DB-7565-4629-816E-D91740BED97C}" dt="2024-02-01T15:14:38.515" v="155"/>
        <pc:sldMkLst>
          <pc:docMk/>
          <pc:sldMk cId="3970472295" sldId="260"/>
        </pc:sldMkLst>
        <pc:spChg chg="mod">
          <ac:chgData name="Mathias Iversen" userId="dea6d89c-6f8a-44b0-80c2-5d37afda12c9" providerId="ADAL" clId="{B84E76DB-7565-4629-816E-D91740BED97C}" dt="2024-02-01T09:35:39.499" v="132" actId="2711"/>
          <ac:spMkLst>
            <pc:docMk/>
            <pc:sldMk cId="3970472295" sldId="260"/>
            <ac:spMk id="2" creationId="{588798DA-8AD1-49AA-96BC-11EE872291DD}"/>
          </ac:spMkLst>
        </pc:spChg>
        <pc:spChg chg="mod">
          <ac:chgData name="Mathias Iversen" userId="dea6d89c-6f8a-44b0-80c2-5d37afda12c9" providerId="ADAL" clId="{B84E76DB-7565-4629-816E-D91740BED97C}" dt="2024-02-01T15:14:38.515" v="155"/>
          <ac:spMkLst>
            <pc:docMk/>
            <pc:sldMk cId="3970472295" sldId="260"/>
            <ac:spMk id="3" creationId="{B866CE4E-6058-4C29-BFC5-5B4F79318F87}"/>
          </ac:spMkLst>
        </pc:spChg>
        <pc:spChg chg="mod">
          <ac:chgData name="Mathias Iversen" userId="dea6d89c-6f8a-44b0-80c2-5d37afda12c9" providerId="ADAL" clId="{B84E76DB-7565-4629-816E-D91740BED97C}" dt="2024-02-01T09:35:39.499" v="132" actId="2711"/>
          <ac:spMkLst>
            <pc:docMk/>
            <pc:sldMk cId="3970472295" sldId="260"/>
            <ac:spMk id="4" creationId="{08AB9232-4863-462B-955D-4E84A7303FF7}"/>
          </ac:spMkLst>
        </pc:spChg>
        <pc:spChg chg="mod">
          <ac:chgData name="Mathias Iversen" userId="dea6d89c-6f8a-44b0-80c2-5d37afda12c9" providerId="ADAL" clId="{B84E76DB-7565-4629-816E-D91740BED97C}" dt="2024-02-01T15:14:38.515" v="155"/>
          <ac:spMkLst>
            <pc:docMk/>
            <pc:sldMk cId="3970472295" sldId="260"/>
            <ac:spMk id="5" creationId="{8294F0CC-D833-4BCB-85A1-47BA0991336D}"/>
          </ac:spMkLst>
        </pc:spChg>
      </pc:sldChg>
      <pc:sldChg chg="modSp mod">
        <pc:chgData name="Mathias Iversen" userId="dea6d89c-6f8a-44b0-80c2-5d37afda12c9" providerId="ADAL" clId="{B84E76DB-7565-4629-816E-D91740BED97C}" dt="2024-02-01T15:14:38.515" v="155"/>
        <pc:sldMkLst>
          <pc:docMk/>
          <pc:sldMk cId="4227913639" sldId="261"/>
        </pc:sldMkLst>
        <pc:spChg chg="mod">
          <ac:chgData name="Mathias Iversen" userId="dea6d89c-6f8a-44b0-80c2-5d37afda12c9" providerId="ADAL" clId="{B84E76DB-7565-4629-816E-D91740BED97C}" dt="2024-02-01T09:35:42.640" v="133" actId="2711"/>
          <ac:spMkLst>
            <pc:docMk/>
            <pc:sldMk cId="4227913639" sldId="261"/>
            <ac:spMk id="2" creationId="{204915CB-F898-4E28-B723-11BCF7BEE262}"/>
          </ac:spMkLst>
        </pc:spChg>
        <pc:spChg chg="mod">
          <ac:chgData name="Mathias Iversen" userId="dea6d89c-6f8a-44b0-80c2-5d37afda12c9" providerId="ADAL" clId="{B84E76DB-7565-4629-816E-D91740BED97C}" dt="2024-02-01T15:14:38.515" v="155"/>
          <ac:spMkLst>
            <pc:docMk/>
            <pc:sldMk cId="4227913639" sldId="261"/>
            <ac:spMk id="3" creationId="{6492862D-89D0-469B-9B7F-A96A7E7667E2}"/>
          </ac:spMkLst>
        </pc:spChg>
        <pc:spChg chg="mod">
          <ac:chgData name="Mathias Iversen" userId="dea6d89c-6f8a-44b0-80c2-5d37afda12c9" providerId="ADAL" clId="{B84E76DB-7565-4629-816E-D91740BED97C}" dt="2024-02-01T09:35:42.640" v="133" actId="2711"/>
          <ac:spMkLst>
            <pc:docMk/>
            <pc:sldMk cId="4227913639" sldId="261"/>
            <ac:spMk id="4" creationId="{DCD4FF8B-8E6F-4257-96B2-BCCDA6A41A74}"/>
          </ac:spMkLst>
        </pc:spChg>
        <pc:spChg chg="mod">
          <ac:chgData name="Mathias Iversen" userId="dea6d89c-6f8a-44b0-80c2-5d37afda12c9" providerId="ADAL" clId="{B84E76DB-7565-4629-816E-D91740BED97C}" dt="2024-02-01T15:14:38.515" v="155"/>
          <ac:spMkLst>
            <pc:docMk/>
            <pc:sldMk cId="4227913639" sldId="261"/>
            <ac:spMk id="5" creationId="{7BBB9900-604D-4DB8-BBE1-DC3DA7172262}"/>
          </ac:spMkLst>
        </pc:spChg>
      </pc:sldChg>
      <pc:sldChg chg="addSp delSp modSp mod">
        <pc:chgData name="Mathias Iversen" userId="dea6d89c-6f8a-44b0-80c2-5d37afda12c9" providerId="ADAL" clId="{B84E76DB-7565-4629-816E-D91740BED97C}" dt="2024-02-01T15:14:38.515" v="155"/>
        <pc:sldMkLst>
          <pc:docMk/>
          <pc:sldMk cId="3231943566" sldId="262"/>
        </pc:sldMkLst>
        <pc:spChg chg="mod">
          <ac:chgData name="Mathias Iversen" userId="dea6d89c-6f8a-44b0-80c2-5d37afda12c9" providerId="ADAL" clId="{B84E76DB-7565-4629-816E-D91740BED97C}" dt="2024-02-01T09:35:56.074" v="134" actId="2711"/>
          <ac:spMkLst>
            <pc:docMk/>
            <pc:sldMk cId="3231943566" sldId="262"/>
            <ac:spMk id="2" creationId="{1B4599FE-5CDB-45BF-BE74-1177254806B3}"/>
          </ac:spMkLst>
        </pc:spChg>
        <pc:spChg chg="mod">
          <ac:chgData name="Mathias Iversen" userId="dea6d89c-6f8a-44b0-80c2-5d37afda12c9" providerId="ADAL" clId="{B84E76DB-7565-4629-816E-D91740BED97C}" dt="2024-02-01T15:14:38.515" v="155"/>
          <ac:spMkLst>
            <pc:docMk/>
            <pc:sldMk cId="3231943566" sldId="262"/>
            <ac:spMk id="3" creationId="{A2B64911-99D7-4000-862B-A9755BD58BEE}"/>
          </ac:spMkLst>
        </pc:spChg>
        <pc:spChg chg="mod">
          <ac:chgData name="Mathias Iversen" userId="dea6d89c-6f8a-44b0-80c2-5d37afda12c9" providerId="ADAL" clId="{B84E76DB-7565-4629-816E-D91740BED97C}" dt="2024-02-01T09:35:56.074" v="134" actId="2711"/>
          <ac:spMkLst>
            <pc:docMk/>
            <pc:sldMk cId="3231943566" sldId="262"/>
            <ac:spMk id="4" creationId="{E3A00041-9F7B-4C31-B4C3-014FF513433D}"/>
          </ac:spMkLst>
        </pc:spChg>
        <pc:spChg chg="mod">
          <ac:chgData name="Mathias Iversen" userId="dea6d89c-6f8a-44b0-80c2-5d37afda12c9" providerId="ADAL" clId="{B84E76DB-7565-4629-816E-D91740BED97C}" dt="2024-02-01T15:14:38.515" v="155"/>
          <ac:spMkLst>
            <pc:docMk/>
            <pc:sldMk cId="3231943566" sldId="262"/>
            <ac:spMk id="5" creationId="{D192C507-AE67-46B1-B456-02EFA334DBEC}"/>
          </ac:spMkLst>
        </pc:spChg>
        <pc:graphicFrameChg chg="del">
          <ac:chgData name="Mathias Iversen" userId="dea6d89c-6f8a-44b0-80c2-5d37afda12c9" providerId="ADAL" clId="{B84E76DB-7565-4629-816E-D91740BED97C}" dt="2024-01-30T12:07:26.689" v="84" actId="478"/>
          <ac:graphicFrameMkLst>
            <pc:docMk/>
            <pc:sldMk cId="3231943566" sldId="262"/>
            <ac:graphicFrameMk id="8" creationId="{63B8345B-07D1-4F73-8675-72E2F6D3EF63}"/>
          </ac:graphicFrameMkLst>
        </pc:graphicFrameChg>
        <pc:graphicFrameChg chg="add mod ord">
          <ac:chgData name="Mathias Iversen" userId="dea6d89c-6f8a-44b0-80c2-5d37afda12c9" providerId="ADAL" clId="{B84E76DB-7565-4629-816E-D91740BED97C}" dt="2024-02-01T09:35:56.074" v="134" actId="2711"/>
          <ac:graphicFrameMkLst>
            <pc:docMk/>
            <pc:sldMk cId="3231943566" sldId="262"/>
            <ac:graphicFrameMk id="8" creationId="{B22774FE-CD2E-4D00-87AC-187FF3C9976F}"/>
          </ac:graphicFrameMkLst>
        </pc:graphicFrameChg>
        <pc:picChg chg="del">
          <ac:chgData name="Mathias Iversen" userId="dea6d89c-6f8a-44b0-80c2-5d37afda12c9" providerId="ADAL" clId="{B84E76DB-7565-4629-816E-D91740BED97C}" dt="2024-01-30T12:07:25.290" v="83" actId="478"/>
          <ac:picMkLst>
            <pc:docMk/>
            <pc:sldMk cId="3231943566" sldId="262"/>
            <ac:picMk id="6" creationId="{1F5044CD-0C75-3A0E-195C-ABC3C093A620}"/>
          </ac:picMkLst>
        </pc:picChg>
        <pc:picChg chg="add mod">
          <ac:chgData name="Mathias Iversen" userId="dea6d89c-6f8a-44b0-80c2-5d37afda12c9" providerId="ADAL" clId="{B84E76DB-7565-4629-816E-D91740BED97C}" dt="2024-02-01T09:35:56.074" v="134" actId="2711"/>
          <ac:picMkLst>
            <pc:docMk/>
            <pc:sldMk cId="3231943566" sldId="262"/>
            <ac:picMk id="7" creationId="{8FC0643D-7A38-79AA-E64D-D50A2821EB40}"/>
          </ac:picMkLst>
        </pc:picChg>
      </pc:sldChg>
      <pc:sldChg chg="del">
        <pc:chgData name="Mathias Iversen" userId="dea6d89c-6f8a-44b0-80c2-5d37afda12c9" providerId="ADAL" clId="{B84E76DB-7565-4629-816E-D91740BED97C}" dt="2024-01-30T12:07:21.708" v="80" actId="47"/>
        <pc:sldMkLst>
          <pc:docMk/>
          <pc:sldMk cId="1774366261" sldId="263"/>
        </pc:sldMkLst>
      </pc:sldChg>
      <pc:sldChg chg="addSp delSp modSp mod">
        <pc:chgData name="Mathias Iversen" userId="dea6d89c-6f8a-44b0-80c2-5d37afda12c9" providerId="ADAL" clId="{B84E76DB-7565-4629-816E-D91740BED97C}" dt="2024-02-01T15:14:38.515" v="155"/>
        <pc:sldMkLst>
          <pc:docMk/>
          <pc:sldMk cId="3510272984" sldId="264"/>
        </pc:sldMkLst>
        <pc:spChg chg="mod">
          <ac:chgData name="Mathias Iversen" userId="dea6d89c-6f8a-44b0-80c2-5d37afda12c9" providerId="ADAL" clId="{B84E76DB-7565-4629-816E-D91740BED97C}" dt="2024-02-01T09:35:05.125" v="129" actId="2711"/>
          <ac:spMkLst>
            <pc:docMk/>
            <pc:sldMk cId="3510272984" sldId="264"/>
            <ac:spMk id="2" creationId="{0ACF1250-ED2A-4CAC-8A2C-509F1029A1E3}"/>
          </ac:spMkLst>
        </pc:spChg>
        <pc:spChg chg="mod">
          <ac:chgData name="Mathias Iversen" userId="dea6d89c-6f8a-44b0-80c2-5d37afda12c9" providerId="ADAL" clId="{B84E76DB-7565-4629-816E-D91740BED97C}" dt="2024-02-01T15:14:38.515" v="155"/>
          <ac:spMkLst>
            <pc:docMk/>
            <pc:sldMk cId="3510272984" sldId="264"/>
            <ac:spMk id="3" creationId="{9E56F0DA-0C33-4951-BF07-00A42B5B4E31}"/>
          </ac:spMkLst>
        </pc:spChg>
        <pc:spChg chg="del">
          <ac:chgData name="Mathias Iversen" userId="dea6d89c-6f8a-44b0-80c2-5d37afda12c9" providerId="ADAL" clId="{B84E76DB-7565-4629-816E-D91740BED97C}" dt="2024-01-30T12:06:09.443" v="56" actId="478"/>
          <ac:spMkLst>
            <pc:docMk/>
            <pc:sldMk cId="3510272984" sldId="264"/>
            <ac:spMk id="4" creationId="{6EF7C735-4A43-41C6-824A-CC5EEF7FDD53}"/>
          </ac:spMkLst>
        </pc:spChg>
        <pc:spChg chg="mod">
          <ac:chgData name="Mathias Iversen" userId="dea6d89c-6f8a-44b0-80c2-5d37afda12c9" providerId="ADAL" clId="{B84E76DB-7565-4629-816E-D91740BED97C}" dt="2024-02-01T09:35:05.125" v="129" actId="2711"/>
          <ac:spMkLst>
            <pc:docMk/>
            <pc:sldMk cId="3510272984" sldId="264"/>
            <ac:spMk id="5" creationId="{C8F14D8B-BBA3-4B7F-97FF-2EA90BB37308}"/>
          </ac:spMkLst>
        </pc:spChg>
        <pc:graphicFrameChg chg="add mod">
          <ac:chgData name="Mathias Iversen" userId="dea6d89c-6f8a-44b0-80c2-5d37afda12c9" providerId="ADAL" clId="{B84E76DB-7565-4629-816E-D91740BED97C}" dt="2024-02-01T15:14:38.515" v="155"/>
          <ac:graphicFrameMkLst>
            <pc:docMk/>
            <pc:sldMk cId="3510272984" sldId="264"/>
            <ac:graphicFrameMk id="6" creationId="{76634826-5B86-4762-979F-6A537068C3F3}"/>
          </ac:graphicFrameMkLst>
        </pc:graphicFrameChg>
        <pc:graphicFrameChg chg="del">
          <ac:chgData name="Mathias Iversen" userId="dea6d89c-6f8a-44b0-80c2-5d37afda12c9" providerId="ADAL" clId="{B84E76DB-7565-4629-816E-D91740BED97C}" dt="2024-01-30T12:06:08.459" v="55" actId="478"/>
          <ac:graphicFrameMkLst>
            <pc:docMk/>
            <pc:sldMk cId="3510272984" sldId="264"/>
            <ac:graphicFrameMk id="7" creationId="{76634826-5B86-4762-979F-6A537068C3F3}"/>
          </ac:graphicFrameMkLst>
        </pc:graphicFrameChg>
      </pc:sldChg>
      <pc:sldChg chg="addSp delSp modSp mod">
        <pc:chgData name="Mathias Iversen" userId="dea6d89c-6f8a-44b0-80c2-5d37afda12c9" providerId="ADAL" clId="{B84E76DB-7565-4629-816E-D91740BED97C}" dt="2024-02-01T09:35:36.043" v="131" actId="2711"/>
        <pc:sldMkLst>
          <pc:docMk/>
          <pc:sldMk cId="2759248883" sldId="265"/>
        </pc:sldMkLst>
        <pc:spChg chg="mod">
          <ac:chgData name="Mathias Iversen" userId="dea6d89c-6f8a-44b0-80c2-5d37afda12c9" providerId="ADAL" clId="{B84E76DB-7565-4629-816E-D91740BED97C}" dt="2024-02-01T09:35:36.043" v="131" actId="2711"/>
          <ac:spMkLst>
            <pc:docMk/>
            <pc:sldMk cId="2759248883" sldId="265"/>
            <ac:spMk id="2" creationId="{CED31FAC-A3EA-48FB-A0E0-340ABFD5F939}"/>
          </ac:spMkLst>
        </pc:spChg>
        <pc:spChg chg="mod">
          <ac:chgData name="Mathias Iversen" userId="dea6d89c-6f8a-44b0-80c2-5d37afda12c9" providerId="ADAL" clId="{B84E76DB-7565-4629-816E-D91740BED97C}" dt="2024-02-01T09:35:36.043" v="131" actId="2711"/>
          <ac:spMkLst>
            <pc:docMk/>
            <pc:sldMk cId="2759248883" sldId="265"/>
            <ac:spMk id="3" creationId="{5BC03535-2EF7-4E35-87E0-19E654CF9889}"/>
          </ac:spMkLst>
        </pc:spChg>
        <pc:spChg chg="del mod">
          <ac:chgData name="Mathias Iversen" userId="dea6d89c-6f8a-44b0-80c2-5d37afda12c9" providerId="ADAL" clId="{B84E76DB-7565-4629-816E-D91740BED97C}" dt="2024-01-30T12:06:28.118" v="62" actId="478"/>
          <ac:spMkLst>
            <pc:docMk/>
            <pc:sldMk cId="2759248883" sldId="265"/>
            <ac:spMk id="4" creationId="{C131618D-BACB-42A9-8714-F890463B2284}"/>
          </ac:spMkLst>
        </pc:spChg>
        <pc:spChg chg="mod">
          <ac:chgData name="Mathias Iversen" userId="dea6d89c-6f8a-44b0-80c2-5d37afda12c9" providerId="ADAL" clId="{B84E76DB-7565-4629-816E-D91740BED97C}" dt="2024-02-01T09:35:36.043" v="131" actId="2711"/>
          <ac:spMkLst>
            <pc:docMk/>
            <pc:sldMk cId="2759248883" sldId="265"/>
            <ac:spMk id="5" creationId="{FAA6878B-EDB0-4AB0-B825-D2972B2C7F7E}"/>
          </ac:spMkLst>
        </pc:spChg>
        <pc:graphicFrameChg chg="add mod">
          <ac:chgData name="Mathias Iversen" userId="dea6d89c-6f8a-44b0-80c2-5d37afda12c9" providerId="ADAL" clId="{B84E76DB-7565-4629-816E-D91740BED97C}" dt="2024-02-01T09:35:36.043" v="131" actId="2711"/>
          <ac:graphicFrameMkLst>
            <pc:docMk/>
            <pc:sldMk cId="2759248883" sldId="265"/>
            <ac:graphicFrameMk id="6" creationId="{9C2E2F74-14B9-4129-A433-BC91C22D93D5}"/>
          </ac:graphicFrameMkLst>
        </pc:graphicFrameChg>
        <pc:graphicFrameChg chg="del">
          <ac:chgData name="Mathias Iversen" userId="dea6d89c-6f8a-44b0-80c2-5d37afda12c9" providerId="ADAL" clId="{B84E76DB-7565-4629-816E-D91740BED97C}" dt="2024-01-30T12:06:22.208" v="60" actId="478"/>
          <ac:graphicFrameMkLst>
            <pc:docMk/>
            <pc:sldMk cId="2759248883" sldId="265"/>
            <ac:graphicFrameMk id="7" creationId="{9C2E2F74-14B9-4129-A433-BC91C22D93D5}"/>
          </ac:graphicFrameMkLst>
        </pc:graphicFrameChg>
      </pc:sldChg>
      <pc:sldChg chg="addSp delSp modSp mod">
        <pc:chgData name="Mathias Iversen" userId="dea6d89c-6f8a-44b0-80c2-5d37afda12c9" providerId="ADAL" clId="{B84E76DB-7565-4629-816E-D91740BED97C}" dt="2024-01-30T12:07:15.948" v="79" actId="1076"/>
        <pc:sldMkLst>
          <pc:docMk/>
          <pc:sldMk cId="147554788" sldId="266"/>
        </pc:sldMkLst>
        <pc:graphicFrameChg chg="del">
          <ac:chgData name="Mathias Iversen" userId="dea6d89c-6f8a-44b0-80c2-5d37afda12c9" providerId="ADAL" clId="{B84E76DB-7565-4629-816E-D91740BED97C}" dt="2024-01-30T12:06:52.318" v="72" actId="478"/>
          <ac:graphicFrameMkLst>
            <pc:docMk/>
            <pc:sldMk cId="147554788" sldId="266"/>
            <ac:graphicFrameMk id="4" creationId="{23523C8B-7570-46D5-3294-9FC0A2BE82EF}"/>
          </ac:graphicFrameMkLst>
        </pc:graphicFrameChg>
        <pc:graphicFrameChg chg="add mod modGraphic">
          <ac:chgData name="Mathias Iversen" userId="dea6d89c-6f8a-44b0-80c2-5d37afda12c9" providerId="ADAL" clId="{B84E76DB-7565-4629-816E-D91740BED97C}" dt="2024-01-30T12:07:15.948" v="79" actId="1076"/>
          <ac:graphicFrameMkLst>
            <pc:docMk/>
            <pc:sldMk cId="147554788" sldId="266"/>
            <ac:graphicFrameMk id="5" creationId="{A6CEF13C-0A71-1BE1-13C5-16BE7E0187AF}"/>
          </ac:graphicFrameMkLst>
        </pc:graphicFrameChg>
      </pc:sldChg>
      <pc:sldChg chg="setBg">
        <pc:chgData name="Mathias Iversen" userId="dea6d89c-6f8a-44b0-80c2-5d37afda12c9" providerId="ADAL" clId="{B84E76DB-7565-4629-816E-D91740BED97C}" dt="2024-02-01T09:36:15.013" v="138"/>
        <pc:sldMkLst>
          <pc:docMk/>
          <pc:sldMk cId="4242451211" sldId="268"/>
        </pc:sldMkLst>
      </pc:sldChg>
      <pc:sldChg chg="modSp mod">
        <pc:chgData name="Mathias Iversen" userId="dea6d89c-6f8a-44b0-80c2-5d37afda12c9" providerId="ADAL" clId="{B84E76DB-7565-4629-816E-D91740BED97C}" dt="2024-02-01T15:14:38.515" v="155"/>
        <pc:sldMkLst>
          <pc:docMk/>
          <pc:sldMk cId="2318387446" sldId="283"/>
        </pc:sldMkLst>
        <pc:spChg chg="mod">
          <ac:chgData name="Mathias Iversen" userId="dea6d89c-6f8a-44b0-80c2-5d37afda12c9" providerId="ADAL" clId="{B84E76DB-7565-4629-816E-D91740BED97C}" dt="2024-02-01T15:14:38.515" v="155"/>
          <ac:spMkLst>
            <pc:docMk/>
            <pc:sldMk cId="2318387446" sldId="283"/>
            <ac:spMk id="8" creationId="{842FA2FF-C345-A6CD-25DE-6E3E19B361AD}"/>
          </ac:spMkLst>
        </pc:spChg>
        <pc:spChg chg="mod">
          <ac:chgData name="Mathias Iversen" userId="dea6d89c-6f8a-44b0-80c2-5d37afda12c9" providerId="ADAL" clId="{B84E76DB-7565-4629-816E-D91740BED97C}" dt="2024-02-01T09:32:59.819" v="114" actId="207"/>
          <ac:spMkLst>
            <pc:docMk/>
            <pc:sldMk cId="2318387446" sldId="283"/>
            <ac:spMk id="9" creationId="{665E5BC5-ACF7-E9DC-7995-9FB97E91591F}"/>
          </ac:spMkLst>
        </pc:spChg>
      </pc:sldChg>
      <pc:sldChg chg="modSp mod">
        <pc:chgData name="Mathias Iversen" userId="dea6d89c-6f8a-44b0-80c2-5d37afda12c9" providerId="ADAL" clId="{B84E76DB-7565-4629-816E-D91740BED97C}" dt="2024-02-01T15:14:38.515" v="155"/>
        <pc:sldMkLst>
          <pc:docMk/>
          <pc:sldMk cId="2954530852" sldId="284"/>
        </pc:sldMkLst>
        <pc:spChg chg="mod">
          <ac:chgData name="Mathias Iversen" userId="dea6d89c-6f8a-44b0-80c2-5d37afda12c9" providerId="ADAL" clId="{B84E76DB-7565-4629-816E-D91740BED97C}" dt="2024-02-01T09:36:07.398" v="137" actId="2711"/>
          <ac:spMkLst>
            <pc:docMk/>
            <pc:sldMk cId="2954530852" sldId="284"/>
            <ac:spMk id="4" creationId="{E3A00041-9F7B-4C31-B4C3-014FF513433D}"/>
          </ac:spMkLst>
        </pc:spChg>
        <pc:spChg chg="mod">
          <ac:chgData name="Mathias Iversen" userId="dea6d89c-6f8a-44b0-80c2-5d37afda12c9" providerId="ADAL" clId="{B84E76DB-7565-4629-816E-D91740BED97C}" dt="2024-02-01T15:14:38.515" v="155"/>
          <ac:spMkLst>
            <pc:docMk/>
            <pc:sldMk cId="2954530852" sldId="284"/>
            <ac:spMk id="6" creationId="{E32827FE-EFF7-14C6-E08D-FFC85AED4628}"/>
          </ac:spMkLst>
        </pc:spChg>
      </pc:sldChg>
      <pc:sldMasterChg chg="modSldLayout">
        <pc:chgData name="Mathias Iversen" userId="dea6d89c-6f8a-44b0-80c2-5d37afda12c9" providerId="ADAL" clId="{B84E76DB-7565-4629-816E-D91740BED97C}" dt="2024-02-01T15:14:38.515" v="155"/>
        <pc:sldMasterMkLst>
          <pc:docMk/>
          <pc:sldMasterMk cId="4210629792" sldId="2147483660"/>
        </pc:sldMasterMkLst>
        <pc:sldLayoutChg chg="modSp mod">
          <pc:chgData name="Mathias Iversen" userId="dea6d89c-6f8a-44b0-80c2-5d37afda12c9" providerId="ADAL" clId="{B84E76DB-7565-4629-816E-D91740BED97C}" dt="2024-02-01T15:14:38.515" v="155"/>
          <pc:sldLayoutMkLst>
            <pc:docMk/>
            <pc:sldMasterMk cId="4210629792" sldId="2147483660"/>
            <pc:sldLayoutMk cId="2110830415" sldId="2147483662"/>
          </pc:sldLayoutMkLst>
          <pc:spChg chg="mod">
            <ac:chgData name="Mathias Iversen" userId="dea6d89c-6f8a-44b0-80c2-5d37afda12c9" providerId="ADAL" clId="{B84E76DB-7565-4629-816E-D91740BED97C}" dt="2024-02-01T15:14:38.515" v="155"/>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B84E76DB-7565-4629-816E-D91740BED97C}" dt="2024-02-01T13:19:31.464" v="154"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B84E76DB-7565-4629-816E-D91740BED97C}" dt="2024-02-01T13:19:22.163" v="153" actId="1076"/>
          <pc:sldLayoutMkLst>
            <pc:docMk/>
            <pc:sldMasterMk cId="4210629792" sldId="2147483660"/>
            <pc:sldLayoutMk cId="1874524614" sldId="2147483663"/>
          </pc:sldLayoutMkLst>
          <pc:picChg chg="mod">
            <ac:chgData name="Mathias Iversen" userId="dea6d89c-6f8a-44b0-80c2-5d37afda12c9" providerId="ADAL" clId="{B84E76DB-7565-4629-816E-D91740BED97C}" dt="2024-02-01T13:19:22.163" v="153"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B84E76DB-7565-4629-816E-D91740BED97C}" dt="2024-02-01T09:38:18.539" v="152" actId="208"/>
          <pc:sldLayoutMkLst>
            <pc:docMk/>
            <pc:sldMasterMk cId="4210629792" sldId="2147483660"/>
            <pc:sldLayoutMk cId="1137365639" sldId="2147483681"/>
          </pc:sldLayoutMkLst>
          <pc:cxnChg chg="mod">
            <ac:chgData name="Mathias Iversen" userId="dea6d89c-6f8a-44b0-80c2-5d37afda12c9" providerId="ADAL" clId="{B84E76DB-7565-4629-816E-D91740BED97C}" dt="2024-02-01T09:38:18.539" v="152"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B84E76DB-7565-4629-816E-D91740BED97C}" dt="2024-02-01T09:37:33.109" v="143" actId="208"/>
          <pc:sldLayoutMkLst>
            <pc:docMk/>
            <pc:sldMasterMk cId="4210629792" sldId="2147483660"/>
            <pc:sldLayoutMk cId="4126966658" sldId="2147483682"/>
          </pc:sldLayoutMkLst>
          <pc:spChg chg="mod">
            <ac:chgData name="Mathias Iversen" userId="dea6d89c-6f8a-44b0-80c2-5d37afda12c9" providerId="ADAL" clId="{B84E76DB-7565-4629-816E-D91740BED97C}" dt="2024-02-01T09:36:47.500" v="139"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B84E76DB-7565-4629-816E-D91740BED97C}" dt="2024-02-01T09:36:51.899" v="140"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B84E76DB-7565-4629-816E-D91740BED97C}" dt="2024-02-01T09:37:33.109" v="143"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B84E76DB-7565-4629-816E-D91740BED97C}" dt="2024-02-01T09:37:40.554" v="144" actId="208"/>
          <pc:sldLayoutMkLst>
            <pc:docMk/>
            <pc:sldMasterMk cId="4210629792" sldId="2147483660"/>
            <pc:sldLayoutMk cId="210778978" sldId="2147483683"/>
          </pc:sldLayoutMkLst>
          <pc:cxnChg chg="mod">
            <ac:chgData name="Mathias Iversen" userId="dea6d89c-6f8a-44b0-80c2-5d37afda12c9" providerId="ADAL" clId="{B84E76DB-7565-4629-816E-D91740BED97C}" dt="2024-02-01T09:37:40.554" v="144"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B84E76DB-7565-4629-816E-D91740BED97C}" dt="2024-02-01T09:37:48.269" v="145" actId="208"/>
          <pc:sldLayoutMkLst>
            <pc:docMk/>
            <pc:sldMasterMk cId="4210629792" sldId="2147483660"/>
            <pc:sldLayoutMk cId="3497793653" sldId="2147483684"/>
          </pc:sldLayoutMkLst>
          <pc:cxnChg chg="mod">
            <ac:chgData name="Mathias Iversen" userId="dea6d89c-6f8a-44b0-80c2-5d37afda12c9" providerId="ADAL" clId="{B84E76DB-7565-4629-816E-D91740BED97C}" dt="2024-02-01T09:37:48.269" v="145"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B84E76DB-7565-4629-816E-D91740BED97C}" dt="2024-02-01T09:37:51.909" v="146" actId="208"/>
          <pc:sldLayoutMkLst>
            <pc:docMk/>
            <pc:sldMasterMk cId="4210629792" sldId="2147483660"/>
            <pc:sldLayoutMk cId="783061069" sldId="2147483685"/>
          </pc:sldLayoutMkLst>
          <pc:cxnChg chg="mod">
            <ac:chgData name="Mathias Iversen" userId="dea6d89c-6f8a-44b0-80c2-5d37afda12c9" providerId="ADAL" clId="{B84E76DB-7565-4629-816E-D91740BED97C}" dt="2024-02-01T09:37:51.909" v="146"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B84E76DB-7565-4629-816E-D91740BED97C}" dt="2024-02-01T09:37:55.480" v="147" actId="208"/>
          <pc:sldLayoutMkLst>
            <pc:docMk/>
            <pc:sldMasterMk cId="4210629792" sldId="2147483660"/>
            <pc:sldLayoutMk cId="3228309435" sldId="2147483686"/>
          </pc:sldLayoutMkLst>
          <pc:cxnChg chg="mod">
            <ac:chgData name="Mathias Iversen" userId="dea6d89c-6f8a-44b0-80c2-5d37afda12c9" providerId="ADAL" clId="{B84E76DB-7565-4629-816E-D91740BED97C}" dt="2024-02-01T09:37:55.480" v="147"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B84E76DB-7565-4629-816E-D91740BED97C}" dt="2024-02-01T09:37:59.670" v="148" actId="208"/>
          <pc:sldLayoutMkLst>
            <pc:docMk/>
            <pc:sldMasterMk cId="4210629792" sldId="2147483660"/>
            <pc:sldLayoutMk cId="1374499944" sldId="2147483687"/>
          </pc:sldLayoutMkLst>
          <pc:cxnChg chg="mod">
            <ac:chgData name="Mathias Iversen" userId="dea6d89c-6f8a-44b0-80c2-5d37afda12c9" providerId="ADAL" clId="{B84E76DB-7565-4629-816E-D91740BED97C}" dt="2024-02-01T09:37:59.670" v="148"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B84E76DB-7565-4629-816E-D91740BED97C}" dt="2024-02-01T09:38:04.633" v="149" actId="208"/>
          <pc:sldLayoutMkLst>
            <pc:docMk/>
            <pc:sldMasterMk cId="4210629792" sldId="2147483660"/>
            <pc:sldLayoutMk cId="2112347531" sldId="2147483688"/>
          </pc:sldLayoutMkLst>
          <pc:cxnChg chg="mod">
            <ac:chgData name="Mathias Iversen" userId="dea6d89c-6f8a-44b0-80c2-5d37afda12c9" providerId="ADAL" clId="{B84E76DB-7565-4629-816E-D91740BED97C}" dt="2024-02-01T09:38:04.633" v="149"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B84E76DB-7565-4629-816E-D91740BED97C}" dt="2024-02-01T09:38:08.659" v="150" actId="208"/>
          <pc:sldLayoutMkLst>
            <pc:docMk/>
            <pc:sldMasterMk cId="4210629792" sldId="2147483660"/>
            <pc:sldLayoutMk cId="655889488" sldId="2147483689"/>
          </pc:sldLayoutMkLst>
          <pc:cxnChg chg="mod">
            <ac:chgData name="Mathias Iversen" userId="dea6d89c-6f8a-44b0-80c2-5d37afda12c9" providerId="ADAL" clId="{B84E76DB-7565-4629-816E-D91740BED97C}" dt="2024-02-01T09:38:08.659" v="150"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B84E76DB-7565-4629-816E-D91740BED97C}" dt="2024-02-01T09:38:14.721" v="151" actId="208"/>
          <pc:sldLayoutMkLst>
            <pc:docMk/>
            <pc:sldMasterMk cId="4210629792" sldId="2147483660"/>
            <pc:sldLayoutMk cId="2008485101" sldId="2147483690"/>
          </pc:sldLayoutMkLst>
          <pc:cxnChg chg="mod">
            <ac:chgData name="Mathias Iversen" userId="dea6d89c-6f8a-44b0-80c2-5d37afda12c9" providerId="ADAL" clId="{B84E76DB-7565-4629-816E-D91740BED97C}" dt="2024-02-01T09:38:14.721" v="151"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C24BF25F-8DB5-4769-92DF-AF08116971F9}"/>
    <pc:docChg chg="addSld delSld modSld">
      <pc:chgData name="Andreas Benedictow" userId="e251fadf-16f4-4c88-b2c0-d8c4cd891c2a" providerId="ADAL" clId="{C24BF25F-8DB5-4769-92DF-AF08116971F9}" dt="2022-10-01T14:46:15.272" v="40"/>
      <pc:docMkLst>
        <pc:docMk/>
      </pc:docMkLst>
      <pc:sldChg chg="del">
        <pc:chgData name="Andreas Benedictow" userId="e251fadf-16f4-4c88-b2c0-d8c4cd891c2a" providerId="ADAL" clId="{C24BF25F-8DB5-4769-92DF-AF08116971F9}" dt="2022-10-01T14:46:13.110" v="39" actId="47"/>
        <pc:sldMkLst>
          <pc:docMk/>
          <pc:sldMk cId="4115640021" sldId="257"/>
        </pc:sldMkLst>
      </pc:sldChg>
      <pc:sldChg chg="modSp mod">
        <pc:chgData name="Andreas Benedictow" userId="e251fadf-16f4-4c88-b2c0-d8c4cd891c2a" providerId="ADAL" clId="{C24BF25F-8DB5-4769-92DF-AF08116971F9}" dt="2022-09-30T16:31:41.700" v="36"/>
        <pc:sldMkLst>
          <pc:docMk/>
          <pc:sldMk cId="896002109" sldId="259"/>
        </pc:sldMkLst>
        <pc:spChg chg="mod">
          <ac:chgData name="Andreas Benedictow" userId="e251fadf-16f4-4c88-b2c0-d8c4cd891c2a" providerId="ADAL" clId="{C24BF25F-8DB5-4769-92DF-AF08116971F9}" dt="2022-09-30T16:31:27.291" v="34" actId="6549"/>
          <ac:spMkLst>
            <pc:docMk/>
            <pc:sldMk cId="896002109" sldId="259"/>
            <ac:spMk id="5" creationId="{1E8A7A64-34DF-43BB-954C-68720DEF1ED4}"/>
          </ac:spMkLst>
        </pc:spChg>
        <pc:spChg chg="mod">
          <ac:chgData name="Andreas Benedictow" userId="e251fadf-16f4-4c88-b2c0-d8c4cd891c2a" providerId="ADAL" clId="{C24BF25F-8DB5-4769-92DF-AF08116971F9}" dt="2022-09-30T16:31:41.700" v="36"/>
          <ac:spMkLst>
            <pc:docMk/>
            <pc:sldMk cId="896002109" sldId="259"/>
            <ac:spMk id="6" creationId="{3D22DDDA-9DE4-498E-ACF4-7CCFECE49DE6}"/>
          </ac:spMkLst>
        </pc:spChg>
      </pc:sldChg>
      <pc:sldChg chg="add del">
        <pc:chgData name="Andreas Benedictow" userId="e251fadf-16f4-4c88-b2c0-d8c4cd891c2a" providerId="ADAL" clId="{C24BF25F-8DB5-4769-92DF-AF08116971F9}" dt="2022-09-30T16:31:59.749" v="38"/>
        <pc:sldMkLst>
          <pc:docMk/>
          <pc:sldMk cId="4159957464" sldId="267"/>
        </pc:sldMkLst>
      </pc:sldChg>
      <pc:sldChg chg="add">
        <pc:chgData name="Andreas Benedictow" userId="e251fadf-16f4-4c88-b2c0-d8c4cd891c2a" providerId="ADAL" clId="{C24BF25F-8DB5-4769-92DF-AF08116971F9}" dt="2022-10-01T14:46:15.272" v="40"/>
        <pc:sldMkLst>
          <pc:docMk/>
          <pc:sldMk cId="3836130264" sldId="282"/>
        </pc:sldMkLst>
      </pc:sldChg>
    </pc:docChg>
  </pc:docChgLst>
  <pc:docChgLst>
    <pc:chgData name="ENB3" userId="1b305578-85f8-4112-9ae3-c609b5163d93" providerId="ADAL" clId="{4BE72E30-412E-4504-8105-D74DA02ED84C}"/>
    <pc:docChg chg="custSel modSld">
      <pc:chgData name="ENB3" userId="1b305578-85f8-4112-9ae3-c609b5163d93" providerId="ADAL" clId="{4BE72E30-412E-4504-8105-D74DA02ED84C}" dt="2022-09-28T12:58:39.959" v="349"/>
      <pc:docMkLst>
        <pc:docMk/>
      </pc:docMkLst>
      <pc:sldChg chg="modSp mod">
        <pc:chgData name="ENB3" userId="1b305578-85f8-4112-9ae3-c609b5163d93" providerId="ADAL" clId="{4BE72E30-412E-4504-8105-D74DA02ED84C}" dt="2022-09-28T12:36:36.265" v="22" actId="20577"/>
        <pc:sldMkLst>
          <pc:docMk/>
          <pc:sldMk cId="2921733838" sldId="256"/>
        </pc:sldMkLst>
        <pc:spChg chg="mod">
          <ac:chgData name="ENB3" userId="1b305578-85f8-4112-9ae3-c609b5163d93" providerId="ADAL" clId="{4BE72E30-412E-4504-8105-D74DA02ED84C}" dt="2022-09-28T12:36:36.265" v="22" actId="20577"/>
          <ac:spMkLst>
            <pc:docMk/>
            <pc:sldMk cId="2921733838" sldId="256"/>
            <ac:spMk id="10" creationId="{B69A85C2-560C-48D5-B2E2-E0F8F842FD36}"/>
          </ac:spMkLst>
        </pc:spChg>
      </pc:sldChg>
      <pc:sldChg chg="modSp mod">
        <pc:chgData name="ENB3" userId="1b305578-85f8-4112-9ae3-c609b5163d93" providerId="ADAL" clId="{4BE72E30-412E-4504-8105-D74DA02ED84C}" dt="2022-09-28T12:44:34.571" v="120" actId="13926"/>
        <pc:sldMkLst>
          <pc:docMk/>
          <pc:sldMk cId="2266341024" sldId="258"/>
        </pc:sldMkLst>
        <pc:spChg chg="mod">
          <ac:chgData name="ENB3" userId="1b305578-85f8-4112-9ae3-c609b5163d93" providerId="ADAL" clId="{4BE72E30-412E-4504-8105-D74DA02ED84C}" dt="2022-09-28T12:36:45.128" v="35" actId="20577"/>
          <ac:spMkLst>
            <pc:docMk/>
            <pc:sldMk cId="2266341024" sldId="258"/>
            <ac:spMk id="5" creationId="{DCB85E03-0B2F-42F1-9007-A95BF715A50A}"/>
          </ac:spMkLst>
        </pc:spChg>
        <pc:spChg chg="mod">
          <ac:chgData name="ENB3" userId="1b305578-85f8-4112-9ae3-c609b5163d93" providerId="ADAL" clId="{4BE72E30-412E-4504-8105-D74DA02ED84C}" dt="2022-09-28T12:38:17.886" v="69" actId="13926"/>
          <ac:spMkLst>
            <pc:docMk/>
            <pc:sldMk cId="2266341024" sldId="258"/>
            <ac:spMk id="7" creationId="{A520775E-5075-45E6-A50A-04E4D42EAF3E}"/>
          </ac:spMkLst>
        </pc:spChg>
        <pc:spChg chg="mod">
          <ac:chgData name="ENB3" userId="1b305578-85f8-4112-9ae3-c609b5163d93" providerId="ADAL" clId="{4BE72E30-412E-4504-8105-D74DA02ED84C}" dt="2022-09-28T12:44:30.828" v="119" actId="13926"/>
          <ac:spMkLst>
            <pc:docMk/>
            <pc:sldMk cId="2266341024" sldId="258"/>
            <ac:spMk id="8" creationId="{E5A98933-AC8C-4903-A2E5-17FCC5FBBC66}"/>
          </ac:spMkLst>
        </pc:spChg>
        <pc:spChg chg="mod">
          <ac:chgData name="ENB3" userId="1b305578-85f8-4112-9ae3-c609b5163d93" providerId="ADAL" clId="{4BE72E30-412E-4504-8105-D74DA02ED84C}" dt="2022-09-28T12:38:17.886" v="69" actId="13926"/>
          <ac:spMkLst>
            <pc:docMk/>
            <pc:sldMk cId="2266341024" sldId="258"/>
            <ac:spMk id="9" creationId="{29E4AEA2-D6D7-44B7-8DEF-EB1A3917D576}"/>
          </ac:spMkLst>
        </pc:spChg>
        <pc:spChg chg="mod">
          <ac:chgData name="ENB3" userId="1b305578-85f8-4112-9ae3-c609b5163d93" providerId="ADAL" clId="{4BE72E30-412E-4504-8105-D74DA02ED84C}" dt="2022-09-28T12:44:34.571" v="120" actId="13926"/>
          <ac:spMkLst>
            <pc:docMk/>
            <pc:sldMk cId="2266341024" sldId="258"/>
            <ac:spMk id="10" creationId="{2E9EBEB7-19CF-4E7A-9B6C-502E35EDACCE}"/>
          </ac:spMkLst>
        </pc:spChg>
        <pc:spChg chg="mod">
          <ac:chgData name="ENB3" userId="1b305578-85f8-4112-9ae3-c609b5163d93" providerId="ADAL" clId="{4BE72E30-412E-4504-8105-D74DA02ED84C}" dt="2022-09-28T12:38:17.886" v="69" actId="13926"/>
          <ac:spMkLst>
            <pc:docMk/>
            <pc:sldMk cId="2266341024" sldId="258"/>
            <ac:spMk id="11" creationId="{37771598-A4AC-4670-8AF9-BD1A9A0B5FD6}"/>
          </ac:spMkLst>
        </pc:spChg>
        <pc:spChg chg="mod">
          <ac:chgData name="ENB3" userId="1b305578-85f8-4112-9ae3-c609b5163d93" providerId="ADAL" clId="{4BE72E30-412E-4504-8105-D74DA02ED84C}" dt="2022-09-28T12:38:17.886" v="69" actId="13926"/>
          <ac:spMkLst>
            <pc:docMk/>
            <pc:sldMk cId="2266341024" sldId="258"/>
            <ac:spMk id="13" creationId="{7D9B9CA2-038E-484E-8A1A-D9FA8F874461}"/>
          </ac:spMkLst>
        </pc:spChg>
        <pc:spChg chg="mod">
          <ac:chgData name="ENB3" userId="1b305578-85f8-4112-9ae3-c609b5163d93" providerId="ADAL" clId="{4BE72E30-412E-4504-8105-D74DA02ED84C}" dt="2022-09-28T12:44:34.571" v="120" actId="13926"/>
          <ac:spMkLst>
            <pc:docMk/>
            <pc:sldMk cId="2266341024" sldId="258"/>
            <ac:spMk id="14" creationId="{142BC5AF-FE81-466D-85C6-B66BF362E34B}"/>
          </ac:spMkLst>
        </pc:spChg>
        <pc:spChg chg="mod">
          <ac:chgData name="ENB3" userId="1b305578-85f8-4112-9ae3-c609b5163d93" providerId="ADAL" clId="{4BE72E30-412E-4504-8105-D74DA02ED84C}" dt="2022-09-28T12:38:17.886" v="69" actId="13926"/>
          <ac:spMkLst>
            <pc:docMk/>
            <pc:sldMk cId="2266341024" sldId="258"/>
            <ac:spMk id="15" creationId="{74CEA7D0-9A41-43C0-8F69-F80152925B55}"/>
          </ac:spMkLst>
        </pc:spChg>
        <pc:spChg chg="mod">
          <ac:chgData name="ENB3" userId="1b305578-85f8-4112-9ae3-c609b5163d93" providerId="ADAL" clId="{4BE72E30-412E-4504-8105-D74DA02ED84C}" dt="2022-09-28T12:38:17.886" v="69" actId="13926"/>
          <ac:spMkLst>
            <pc:docMk/>
            <pc:sldMk cId="2266341024" sldId="258"/>
            <ac:spMk id="17" creationId="{831E5632-021A-47A4-AAE9-1B3C9EB9837E}"/>
          </ac:spMkLst>
        </pc:spChg>
      </pc:sldChg>
      <pc:sldChg chg="modSp mod">
        <pc:chgData name="ENB3" userId="1b305578-85f8-4112-9ae3-c609b5163d93" providerId="ADAL" clId="{4BE72E30-412E-4504-8105-D74DA02ED84C}" dt="2022-09-28T12:44:52.110" v="133" actId="20577"/>
        <pc:sldMkLst>
          <pc:docMk/>
          <pc:sldMk cId="896002109" sldId="259"/>
        </pc:sldMkLst>
        <pc:spChg chg="mod">
          <ac:chgData name="ENB3" userId="1b305578-85f8-4112-9ae3-c609b5163d93" providerId="ADAL" clId="{4BE72E30-412E-4504-8105-D74DA02ED84C}" dt="2022-09-28T12:44:52.110" v="133" actId="20577"/>
          <ac:spMkLst>
            <pc:docMk/>
            <pc:sldMk cId="896002109" sldId="259"/>
            <ac:spMk id="3" creationId="{43909665-C217-4DB2-97FB-7DC8B46D243A}"/>
          </ac:spMkLst>
        </pc:spChg>
      </pc:sldChg>
      <pc:sldChg chg="addSp modSp mod">
        <pc:chgData name="ENB3" userId="1b305578-85f8-4112-9ae3-c609b5163d93" providerId="ADAL" clId="{4BE72E30-412E-4504-8105-D74DA02ED84C}" dt="2022-09-28T12:48:27.540" v="207" actId="1076"/>
        <pc:sldMkLst>
          <pc:docMk/>
          <pc:sldMk cId="3970472295" sldId="260"/>
        </pc:sldMkLst>
        <pc:spChg chg="mod">
          <ac:chgData name="ENB3" userId="1b305578-85f8-4112-9ae3-c609b5163d93" providerId="ADAL" clId="{4BE72E30-412E-4504-8105-D74DA02ED84C}" dt="2022-09-28T12:45:12.704" v="159" actId="20577"/>
          <ac:spMkLst>
            <pc:docMk/>
            <pc:sldMk cId="3970472295" sldId="260"/>
            <ac:spMk id="3" creationId="{B866CE4E-6058-4C29-BFC5-5B4F79318F87}"/>
          </ac:spMkLst>
        </pc:spChg>
        <pc:spChg chg="mod">
          <ac:chgData name="ENB3" userId="1b305578-85f8-4112-9ae3-c609b5163d93" providerId="ADAL" clId="{4BE72E30-412E-4504-8105-D74DA02ED84C}" dt="2022-09-28T12:45:05.535" v="146" actId="20577"/>
          <ac:spMkLst>
            <pc:docMk/>
            <pc:sldMk cId="3970472295" sldId="260"/>
            <ac:spMk id="4" creationId="{08AB9232-4863-462B-955D-4E84A7303FF7}"/>
          </ac:spMkLst>
        </pc:spChg>
        <pc:picChg chg="add mod ord modCrop">
          <ac:chgData name="ENB3" userId="1b305578-85f8-4112-9ae3-c609b5163d93" providerId="ADAL" clId="{4BE72E30-412E-4504-8105-D74DA02ED84C}" dt="2022-09-28T12:48:27.540" v="207" actId="1076"/>
          <ac:picMkLst>
            <pc:docMk/>
            <pc:sldMk cId="3970472295" sldId="260"/>
            <ac:picMk id="6" creationId="{F3B10C4A-CD74-6843-70B6-FBE6B1A6060E}"/>
          </ac:picMkLst>
        </pc:picChg>
        <pc:picChg chg="add mod">
          <ac:chgData name="ENB3" userId="1b305578-85f8-4112-9ae3-c609b5163d93" providerId="ADAL" clId="{4BE72E30-412E-4504-8105-D74DA02ED84C}" dt="2022-09-28T12:46:29.393" v="169" actId="1076"/>
          <ac:picMkLst>
            <pc:docMk/>
            <pc:sldMk cId="3970472295" sldId="260"/>
            <ac:picMk id="7" creationId="{813C23CE-4197-4A97-B17B-C014C2374E52}"/>
          </ac:picMkLst>
        </pc:picChg>
      </pc:sldChg>
      <pc:sldChg chg="addSp modSp mod">
        <pc:chgData name="ENB3" userId="1b305578-85f8-4112-9ae3-c609b5163d93" providerId="ADAL" clId="{4BE72E30-412E-4504-8105-D74DA02ED84C}" dt="2022-09-28T12:49:10.910" v="214" actId="14100"/>
        <pc:sldMkLst>
          <pc:docMk/>
          <pc:sldMk cId="4227913639" sldId="261"/>
        </pc:sldMkLst>
        <pc:spChg chg="mod">
          <ac:chgData name="ENB3" userId="1b305578-85f8-4112-9ae3-c609b5163d93" providerId="ADAL" clId="{4BE72E30-412E-4504-8105-D74DA02ED84C}" dt="2022-09-28T12:46:52.395" v="195" actId="20577"/>
          <ac:spMkLst>
            <pc:docMk/>
            <pc:sldMk cId="4227913639" sldId="261"/>
            <ac:spMk id="3" creationId="{6492862D-89D0-469B-9B7F-A96A7E7667E2}"/>
          </ac:spMkLst>
        </pc:spChg>
        <pc:spChg chg="mod">
          <ac:chgData name="ENB3" userId="1b305578-85f8-4112-9ae3-c609b5163d93" providerId="ADAL" clId="{4BE72E30-412E-4504-8105-D74DA02ED84C}" dt="2022-09-28T12:46:44.494" v="182" actId="20577"/>
          <ac:spMkLst>
            <pc:docMk/>
            <pc:sldMk cId="4227913639" sldId="261"/>
            <ac:spMk id="4" creationId="{DCD4FF8B-8E6F-4257-96B2-BCCDA6A41A74}"/>
          </ac:spMkLst>
        </pc:spChg>
        <pc:picChg chg="add mod ord modCrop">
          <ac:chgData name="ENB3" userId="1b305578-85f8-4112-9ae3-c609b5163d93" providerId="ADAL" clId="{4BE72E30-412E-4504-8105-D74DA02ED84C}" dt="2022-09-28T12:49:08.370" v="213" actId="1076"/>
          <ac:picMkLst>
            <pc:docMk/>
            <pc:sldMk cId="4227913639" sldId="261"/>
            <ac:picMk id="6" creationId="{172264A7-32FC-4B82-6730-3FE46CB44F2F}"/>
          </ac:picMkLst>
        </pc:picChg>
        <pc:picChg chg="add mod">
          <ac:chgData name="ENB3" userId="1b305578-85f8-4112-9ae3-c609b5163d93" providerId="ADAL" clId="{4BE72E30-412E-4504-8105-D74DA02ED84C}" dt="2022-09-28T12:49:10.910" v="214" actId="14100"/>
          <ac:picMkLst>
            <pc:docMk/>
            <pc:sldMk cId="4227913639" sldId="261"/>
            <ac:picMk id="7" creationId="{CC16E4FE-C213-2212-7C2C-27966397CF91}"/>
          </ac:picMkLst>
        </pc:picChg>
      </pc:sldChg>
      <pc:sldChg chg="addSp delSp modSp mod">
        <pc:chgData name="ENB3" userId="1b305578-85f8-4112-9ae3-c609b5163d93" providerId="ADAL" clId="{4BE72E30-412E-4504-8105-D74DA02ED84C}" dt="2022-09-28T12:54:43.053" v="290" actId="1076"/>
        <pc:sldMkLst>
          <pc:docMk/>
          <pc:sldMk cId="3231943566" sldId="262"/>
        </pc:sldMkLst>
        <pc:spChg chg="mod">
          <ac:chgData name="ENB3" userId="1b305578-85f8-4112-9ae3-c609b5163d93" providerId="ADAL" clId="{4BE72E30-412E-4504-8105-D74DA02ED84C}" dt="2022-09-28T12:49:30.024" v="240" actId="20577"/>
          <ac:spMkLst>
            <pc:docMk/>
            <pc:sldMk cId="3231943566" sldId="262"/>
            <ac:spMk id="3" creationId="{A2B64911-99D7-4000-862B-A9755BD58BEE}"/>
          </ac:spMkLst>
        </pc:spChg>
        <pc:spChg chg="mod">
          <ac:chgData name="ENB3" userId="1b305578-85f8-4112-9ae3-c609b5163d93" providerId="ADAL" clId="{4BE72E30-412E-4504-8105-D74DA02ED84C}" dt="2022-09-28T12:49:23.284" v="227" actId="20577"/>
          <ac:spMkLst>
            <pc:docMk/>
            <pc:sldMk cId="3231943566" sldId="262"/>
            <ac:spMk id="4" creationId="{E3A00041-9F7B-4C31-B4C3-014FF513433D}"/>
          </ac:spMkLst>
        </pc:spChg>
        <pc:graphicFrameChg chg="add del mod">
          <ac:chgData name="ENB3" userId="1b305578-85f8-4112-9ae3-c609b5163d93" providerId="ADAL" clId="{4BE72E30-412E-4504-8105-D74DA02ED84C}" dt="2022-09-28T12:54:30.517" v="285" actId="478"/>
          <ac:graphicFrameMkLst>
            <pc:docMk/>
            <pc:sldMk cId="3231943566" sldId="262"/>
            <ac:graphicFrameMk id="7" creationId="{63B8345B-07D1-4F73-8675-72E2F6D3EF63}"/>
          </ac:graphicFrameMkLst>
        </pc:graphicFrameChg>
        <pc:graphicFrameChg chg="add mod">
          <ac:chgData name="ENB3" userId="1b305578-85f8-4112-9ae3-c609b5163d93" providerId="ADAL" clId="{4BE72E30-412E-4504-8105-D74DA02ED84C}" dt="2022-09-28T12:54:43.053" v="290" actId="1076"/>
          <ac:graphicFrameMkLst>
            <pc:docMk/>
            <pc:sldMk cId="3231943566" sldId="262"/>
            <ac:graphicFrameMk id="8" creationId="{63B8345B-07D1-4F73-8675-72E2F6D3EF63}"/>
          </ac:graphicFrameMkLst>
        </pc:graphicFrameChg>
        <pc:picChg chg="add mod modCrop">
          <ac:chgData name="ENB3" userId="1b305578-85f8-4112-9ae3-c609b5163d93" providerId="ADAL" clId="{4BE72E30-412E-4504-8105-D74DA02ED84C}" dt="2022-09-28T12:50:59.907" v="246" actId="1076"/>
          <ac:picMkLst>
            <pc:docMk/>
            <pc:sldMk cId="3231943566" sldId="262"/>
            <ac:picMk id="6" creationId="{1F5044CD-0C75-3A0E-195C-ABC3C093A620}"/>
          </ac:picMkLst>
        </pc:picChg>
      </pc:sldChg>
      <pc:sldChg chg="addSp delSp modSp mod">
        <pc:chgData name="ENB3" userId="1b305578-85f8-4112-9ae3-c609b5163d93" providerId="ADAL" clId="{4BE72E30-412E-4504-8105-D74DA02ED84C}" dt="2022-09-28T12:56:09.010" v="300"/>
        <pc:sldMkLst>
          <pc:docMk/>
          <pc:sldMk cId="1774366261" sldId="263"/>
        </pc:sldMkLst>
        <pc:spChg chg="mod">
          <ac:chgData name="ENB3" userId="1b305578-85f8-4112-9ae3-c609b5163d93" providerId="ADAL" clId="{4BE72E30-412E-4504-8105-D74DA02ED84C}" dt="2022-09-28T12:51:28.996" v="272" actId="20577"/>
          <ac:spMkLst>
            <pc:docMk/>
            <pc:sldMk cId="1774366261" sldId="263"/>
            <ac:spMk id="3" creationId="{323EC9A4-C2EE-47DD-98D9-FB2B5579D56F}"/>
          </ac:spMkLst>
        </pc:spChg>
        <pc:spChg chg="mod">
          <ac:chgData name="ENB3" userId="1b305578-85f8-4112-9ae3-c609b5163d93" providerId="ADAL" clId="{4BE72E30-412E-4504-8105-D74DA02ED84C}" dt="2022-09-28T12:51:22.778" v="259" actId="20577"/>
          <ac:spMkLst>
            <pc:docMk/>
            <pc:sldMk cId="1774366261" sldId="263"/>
            <ac:spMk id="4" creationId="{20706897-990D-4782-B6D1-23876FEFD5AF}"/>
          </ac:spMkLst>
        </pc:spChg>
        <pc:graphicFrameChg chg="add del mod">
          <ac:chgData name="ENB3" userId="1b305578-85f8-4112-9ae3-c609b5163d93" providerId="ADAL" clId="{4BE72E30-412E-4504-8105-D74DA02ED84C}" dt="2022-09-28T12:54:23.334" v="282" actId="478"/>
          <ac:graphicFrameMkLst>
            <pc:docMk/>
            <pc:sldMk cId="1774366261" sldId="263"/>
            <ac:graphicFrameMk id="7" creationId="{63B8345B-07D1-4F73-8675-72E2F6D3EF63}"/>
          </ac:graphicFrameMkLst>
        </pc:graphicFrameChg>
        <pc:graphicFrameChg chg="add mod">
          <ac:chgData name="ENB3" userId="1b305578-85f8-4112-9ae3-c609b5163d93" providerId="ADAL" clId="{4BE72E30-412E-4504-8105-D74DA02ED84C}" dt="2022-09-28T12:55:47.953" v="293"/>
          <ac:graphicFrameMkLst>
            <pc:docMk/>
            <pc:sldMk cId="1774366261" sldId="263"/>
            <ac:graphicFrameMk id="8" creationId="{F97B2978-83C2-4243-A6C3-94588BA6F3C3}"/>
          </ac:graphicFrameMkLst>
        </pc:graphicFrameChg>
        <pc:graphicFrameChg chg="add mod">
          <ac:chgData name="ENB3" userId="1b305578-85f8-4112-9ae3-c609b5163d93" providerId="ADAL" clId="{4BE72E30-412E-4504-8105-D74DA02ED84C}" dt="2022-09-28T12:56:09.010" v="300"/>
          <ac:graphicFrameMkLst>
            <pc:docMk/>
            <pc:sldMk cId="1774366261" sldId="263"/>
            <ac:graphicFrameMk id="9" creationId="{F97B2978-83C2-4243-A6C3-94588BA6F3C3}"/>
          </ac:graphicFrameMkLst>
        </pc:graphicFrameChg>
        <pc:picChg chg="add mod modCrop">
          <ac:chgData name="ENB3" userId="1b305578-85f8-4112-9ae3-c609b5163d93" providerId="ADAL" clId="{4BE72E30-412E-4504-8105-D74DA02ED84C}" dt="2022-09-28T12:52:18.896" v="278" actId="1076"/>
          <ac:picMkLst>
            <pc:docMk/>
            <pc:sldMk cId="1774366261" sldId="263"/>
            <ac:picMk id="6" creationId="{F8D7E55C-A230-8EE9-0E37-CA3D42B6B7E5}"/>
          </ac:picMkLst>
        </pc:picChg>
      </pc:sldChg>
      <pc:sldChg chg="addSp delSp modSp mod">
        <pc:chgData name="ENB3" userId="1b305578-85f8-4112-9ae3-c609b5163d93" providerId="ADAL" clId="{4BE72E30-412E-4504-8105-D74DA02ED84C}" dt="2022-09-28T12:57:02.736" v="316"/>
        <pc:sldMkLst>
          <pc:docMk/>
          <pc:sldMk cId="3510272984" sldId="264"/>
        </pc:sldMkLst>
        <pc:spChg chg="mod">
          <ac:chgData name="ENB3" userId="1b305578-85f8-4112-9ae3-c609b5163d93" providerId="ADAL" clId="{4BE72E30-412E-4504-8105-D74DA02ED84C}" dt="2022-09-28T12:56:46.065" v="313" actId="20577"/>
          <ac:spMkLst>
            <pc:docMk/>
            <pc:sldMk cId="3510272984" sldId="264"/>
            <ac:spMk id="4" creationId="{6EF7C735-4A43-41C6-824A-CC5EEF7FDD53}"/>
          </ac:spMkLst>
        </pc:spChg>
        <pc:graphicFrameChg chg="del">
          <ac:chgData name="ENB3" userId="1b305578-85f8-4112-9ae3-c609b5163d93" providerId="ADAL" clId="{4BE72E30-412E-4504-8105-D74DA02ED84C}" dt="2022-09-28T12:56:54.474" v="314" actId="478"/>
          <ac:graphicFrameMkLst>
            <pc:docMk/>
            <pc:sldMk cId="3510272984" sldId="264"/>
            <ac:graphicFrameMk id="6" creationId="{B222BBDF-D3D2-4F94-B507-F0F9413D8357}"/>
          </ac:graphicFrameMkLst>
        </pc:graphicFrameChg>
        <pc:graphicFrameChg chg="add mod">
          <ac:chgData name="ENB3" userId="1b305578-85f8-4112-9ae3-c609b5163d93" providerId="ADAL" clId="{4BE72E30-412E-4504-8105-D74DA02ED84C}" dt="2022-09-28T12:57:02.736" v="316"/>
          <ac:graphicFrameMkLst>
            <pc:docMk/>
            <pc:sldMk cId="3510272984" sldId="264"/>
            <ac:graphicFrameMk id="7" creationId="{76634826-5B86-4762-979F-6A537068C3F3}"/>
          </ac:graphicFrameMkLst>
        </pc:graphicFrameChg>
      </pc:sldChg>
      <pc:sldChg chg="addSp delSp modSp mod">
        <pc:chgData name="ENB3" userId="1b305578-85f8-4112-9ae3-c609b5163d93" providerId="ADAL" clId="{4BE72E30-412E-4504-8105-D74DA02ED84C}" dt="2022-09-28T12:57:41.579" v="335"/>
        <pc:sldMkLst>
          <pc:docMk/>
          <pc:sldMk cId="2759248883" sldId="265"/>
        </pc:sldMkLst>
        <pc:spChg chg="mod">
          <ac:chgData name="ENB3" userId="1b305578-85f8-4112-9ae3-c609b5163d93" providerId="ADAL" clId="{4BE72E30-412E-4504-8105-D74DA02ED84C}" dt="2022-09-28T12:57:14.630" v="329" actId="20577"/>
          <ac:spMkLst>
            <pc:docMk/>
            <pc:sldMk cId="2759248883" sldId="265"/>
            <ac:spMk id="4" creationId="{C131618D-BACB-42A9-8714-F890463B2284}"/>
          </ac:spMkLst>
        </pc:spChg>
        <pc:graphicFrameChg chg="del">
          <ac:chgData name="ENB3" userId="1b305578-85f8-4112-9ae3-c609b5163d93" providerId="ADAL" clId="{4BE72E30-412E-4504-8105-D74DA02ED84C}" dt="2022-09-28T12:57:17.832" v="330" actId="478"/>
          <ac:graphicFrameMkLst>
            <pc:docMk/>
            <pc:sldMk cId="2759248883" sldId="265"/>
            <ac:graphicFrameMk id="6" creationId="{50C0790A-55B7-4D84-A43F-1E649F2A3C9E}"/>
          </ac:graphicFrameMkLst>
        </pc:graphicFrameChg>
        <pc:graphicFrameChg chg="add mod">
          <ac:chgData name="ENB3" userId="1b305578-85f8-4112-9ae3-c609b5163d93" providerId="ADAL" clId="{4BE72E30-412E-4504-8105-D74DA02ED84C}" dt="2022-09-28T12:57:41.579" v="335"/>
          <ac:graphicFrameMkLst>
            <pc:docMk/>
            <pc:sldMk cId="2759248883" sldId="265"/>
            <ac:graphicFrameMk id="7" creationId="{9C2E2F74-14B9-4129-A433-BC91C22D93D5}"/>
          </ac:graphicFrameMkLst>
        </pc:graphicFrameChg>
      </pc:sldChg>
      <pc:sldChg chg="addSp modSp mod">
        <pc:chgData name="ENB3" userId="1b305578-85f8-4112-9ae3-c609b5163d93" providerId="ADAL" clId="{4BE72E30-412E-4504-8105-D74DA02ED84C}" dt="2022-09-28T12:58:39.959" v="349"/>
        <pc:sldMkLst>
          <pc:docMk/>
          <pc:sldMk cId="147554788" sldId="266"/>
        </pc:sldMkLst>
        <pc:spChg chg="mod">
          <ac:chgData name="ENB3" userId="1b305578-85f8-4112-9ae3-c609b5163d93" providerId="ADAL" clId="{4BE72E30-412E-4504-8105-D74DA02ED84C}" dt="2022-09-28T12:58:06.808" v="348" actId="20577"/>
          <ac:spMkLst>
            <pc:docMk/>
            <pc:sldMk cId="147554788" sldId="266"/>
            <ac:spMk id="3" creationId="{2AE985C2-CF26-42E7-B7DC-DBC85F75C02D}"/>
          </ac:spMkLst>
        </pc:spChg>
        <pc:graphicFrameChg chg="add mod">
          <ac:chgData name="ENB3" userId="1b305578-85f8-4112-9ae3-c609b5163d93" providerId="ADAL" clId="{4BE72E30-412E-4504-8105-D74DA02ED84C}" dt="2022-09-28T12:58:39.959" v="349"/>
          <ac:graphicFrameMkLst>
            <pc:docMk/>
            <pc:sldMk cId="147554788" sldId="266"/>
            <ac:graphicFrameMk id="4" creationId="{23523C8B-7570-46D5-3294-9FC0A2BE82EF}"/>
          </ac:graphicFrameMkLst>
        </pc:graphicFrameChg>
      </pc:sldChg>
    </pc:docChg>
  </pc:docChgLst>
  <pc:docChgLst>
    <pc:chgData name="Andreas Benedictow" userId="e251fadf-16f4-4c88-b2c0-d8c4cd891c2a" providerId="ADAL" clId="{EE9C46B1-9382-4AB9-984D-DD9B2F715821}"/>
    <pc:docChg chg="undo custSel addSld delSld modSld">
      <pc:chgData name="Andreas Benedictow" userId="e251fadf-16f4-4c88-b2c0-d8c4cd891c2a" providerId="ADAL" clId="{EE9C46B1-9382-4AB9-984D-DD9B2F715821}" dt="2024-02-01T15:34:35.816" v="86" actId="108"/>
      <pc:docMkLst>
        <pc:docMk/>
      </pc:docMkLst>
      <pc:sldChg chg="modSp mod">
        <pc:chgData name="Andreas Benedictow" userId="e251fadf-16f4-4c88-b2c0-d8c4cd891c2a" providerId="ADAL" clId="{EE9C46B1-9382-4AB9-984D-DD9B2F715821}" dt="2024-01-31T09:03:22.785" v="3" actId="20577"/>
        <pc:sldMkLst>
          <pc:docMk/>
          <pc:sldMk cId="2921733838" sldId="256"/>
        </pc:sldMkLst>
        <pc:spChg chg="mod">
          <ac:chgData name="Andreas Benedictow" userId="e251fadf-16f4-4c88-b2c0-d8c4cd891c2a" providerId="ADAL" clId="{EE9C46B1-9382-4AB9-984D-DD9B2F715821}" dt="2024-01-31T09:03:22.785" v="3" actId="20577"/>
          <ac:spMkLst>
            <pc:docMk/>
            <pc:sldMk cId="2921733838" sldId="256"/>
            <ac:spMk id="8" creationId="{279C62F4-9C4A-4777-941C-0D5FF7A0EEE2}"/>
          </ac:spMkLst>
        </pc:spChg>
      </pc:sldChg>
      <pc:sldChg chg="modSp mod">
        <pc:chgData name="Andreas Benedictow" userId="e251fadf-16f4-4c88-b2c0-d8c4cd891c2a" providerId="ADAL" clId="{EE9C46B1-9382-4AB9-984D-DD9B2F715821}" dt="2024-01-31T09:03:59.020" v="16" actId="1076"/>
        <pc:sldMkLst>
          <pc:docMk/>
          <pc:sldMk cId="2266341024" sldId="258"/>
        </pc:sldMkLst>
        <pc:spChg chg="mod">
          <ac:chgData name="Andreas Benedictow" userId="e251fadf-16f4-4c88-b2c0-d8c4cd891c2a" providerId="ADAL" clId="{EE9C46B1-9382-4AB9-984D-DD9B2F715821}" dt="2024-01-31T09:03:48.848" v="12" actId="20577"/>
          <ac:spMkLst>
            <pc:docMk/>
            <pc:sldMk cId="2266341024" sldId="258"/>
            <ac:spMk id="4" creationId="{91B4F794-FA26-44F9-8BD1-1B7C760CD95D}"/>
          </ac:spMkLst>
        </pc:spChg>
        <pc:spChg chg="mod">
          <ac:chgData name="Andreas Benedictow" userId="e251fadf-16f4-4c88-b2c0-d8c4cd891c2a" providerId="ADAL" clId="{EE9C46B1-9382-4AB9-984D-DD9B2F715821}" dt="2024-01-31T09:03:59.020" v="16" actId="1076"/>
          <ac:spMkLst>
            <pc:docMk/>
            <pc:sldMk cId="2266341024" sldId="258"/>
            <ac:spMk id="8" creationId="{E5A98933-AC8C-4903-A2E5-17FCC5FBBC66}"/>
          </ac:spMkLst>
        </pc:spChg>
      </pc:sldChg>
      <pc:sldChg chg="delSp modSp mod">
        <pc:chgData name="Andreas Benedictow" userId="e251fadf-16f4-4c88-b2c0-d8c4cd891c2a" providerId="ADAL" clId="{EE9C46B1-9382-4AB9-984D-DD9B2F715821}" dt="2024-02-01T15:34:35.816" v="86" actId="108"/>
        <pc:sldMkLst>
          <pc:docMk/>
          <pc:sldMk cId="896002109" sldId="259"/>
        </pc:sldMkLst>
        <pc:spChg chg="del">
          <ac:chgData name="Andreas Benedictow" userId="e251fadf-16f4-4c88-b2c0-d8c4cd891c2a" providerId="ADAL" clId="{EE9C46B1-9382-4AB9-984D-DD9B2F715821}" dt="2024-01-31T09:04:55.827" v="49" actId="478"/>
          <ac:spMkLst>
            <pc:docMk/>
            <pc:sldMk cId="896002109" sldId="259"/>
            <ac:spMk id="4" creationId="{E7C91537-7CFF-43F2-851D-E5F652C25A99}"/>
          </ac:spMkLst>
        </pc:spChg>
        <pc:spChg chg="mod">
          <ac:chgData name="Andreas Benedictow" userId="e251fadf-16f4-4c88-b2c0-d8c4cd891c2a" providerId="ADAL" clId="{EE9C46B1-9382-4AB9-984D-DD9B2F715821}" dt="2024-02-01T15:34:35.816" v="86" actId="108"/>
          <ac:spMkLst>
            <pc:docMk/>
            <pc:sldMk cId="896002109" sldId="259"/>
            <ac:spMk id="5" creationId="{1E8A7A64-34DF-43BB-954C-68720DEF1ED4}"/>
          </ac:spMkLst>
        </pc:spChg>
        <pc:spChg chg="mod">
          <ac:chgData name="Andreas Benedictow" userId="e251fadf-16f4-4c88-b2c0-d8c4cd891c2a" providerId="ADAL" clId="{EE9C46B1-9382-4AB9-984D-DD9B2F715821}" dt="2024-01-31T09:06:06.636" v="75"/>
          <ac:spMkLst>
            <pc:docMk/>
            <pc:sldMk cId="896002109" sldId="259"/>
            <ac:spMk id="6" creationId="{3D22DDDA-9DE4-498E-ACF4-7CCFECE49DE6}"/>
          </ac:spMkLst>
        </pc:spChg>
      </pc:sldChg>
      <pc:sldChg chg="modSp mod">
        <pc:chgData name="Andreas Benedictow" userId="e251fadf-16f4-4c88-b2c0-d8c4cd891c2a" providerId="ADAL" clId="{EE9C46B1-9382-4AB9-984D-DD9B2F715821}" dt="2024-01-31T09:06:19.518" v="76" actId="6549"/>
        <pc:sldMkLst>
          <pc:docMk/>
          <pc:sldMk cId="2759248883" sldId="265"/>
        </pc:sldMkLst>
        <pc:spChg chg="mod">
          <ac:chgData name="Andreas Benedictow" userId="e251fadf-16f4-4c88-b2c0-d8c4cd891c2a" providerId="ADAL" clId="{EE9C46B1-9382-4AB9-984D-DD9B2F715821}" dt="2024-01-31T09:06:19.518" v="76" actId="6549"/>
          <ac:spMkLst>
            <pc:docMk/>
            <pc:sldMk cId="2759248883" sldId="265"/>
            <ac:spMk id="3" creationId="{5BC03535-2EF7-4E35-87E0-19E654CF9889}"/>
          </ac:spMkLst>
        </pc:spChg>
      </pc:sldChg>
      <pc:sldChg chg="del">
        <pc:chgData name="Andreas Benedictow" userId="e251fadf-16f4-4c88-b2c0-d8c4cd891c2a" providerId="ADAL" clId="{EE9C46B1-9382-4AB9-984D-DD9B2F715821}" dt="2024-01-31T09:06:29.970" v="77" actId="47"/>
        <pc:sldMkLst>
          <pc:docMk/>
          <pc:sldMk cId="4159957464" sldId="267"/>
        </pc:sldMkLst>
      </pc:sldChg>
      <pc:sldChg chg="del">
        <pc:chgData name="Andreas Benedictow" userId="e251fadf-16f4-4c88-b2c0-d8c4cd891c2a" providerId="ADAL" clId="{EE9C46B1-9382-4AB9-984D-DD9B2F715821}" dt="2024-01-31T09:03:31.256" v="4" actId="47"/>
        <pc:sldMkLst>
          <pc:docMk/>
          <pc:sldMk cId="3836130264" sldId="282"/>
        </pc:sldMkLst>
      </pc:sldChg>
      <pc:sldChg chg="add">
        <pc:chgData name="Andreas Benedictow" userId="e251fadf-16f4-4c88-b2c0-d8c4cd891c2a" providerId="ADAL" clId="{EE9C46B1-9382-4AB9-984D-DD9B2F715821}" dt="2024-01-31T09:03:40.692" v="5"/>
        <pc:sldMkLst>
          <pc:docMk/>
          <pc:sldMk cId="2318387446" sldId="283"/>
        </pc:sldMkLst>
      </pc:sldChg>
      <pc:sldChg chg="add">
        <pc:chgData name="Andreas Benedictow" userId="e251fadf-16f4-4c88-b2c0-d8c4cd891c2a" providerId="ADAL" clId="{EE9C46B1-9382-4AB9-984D-DD9B2F715821}" dt="2024-01-31T09:06:38.073" v="78"/>
        <pc:sldMkLst>
          <pc:docMk/>
          <pc:sldMk cId="2954530852" sldId="284"/>
        </pc:sldMkLst>
      </pc:sldChg>
    </pc:docChg>
  </pc:docChgLst>
  <pc:docChgLst>
    <pc:chgData name="Mathias Iversen" userId="dea6d89c-6f8a-44b0-80c2-5d37afda12c9" providerId="ADAL" clId="{FAEFC371-B8AD-4BD0-B3A1-7AC8D52BC49D}"/>
    <pc:docChg chg="modSld">
      <pc:chgData name="Mathias Iversen" userId="dea6d89c-6f8a-44b0-80c2-5d37afda12c9" providerId="ADAL" clId="{FAEFC371-B8AD-4BD0-B3A1-7AC8D52BC49D}" dt="2022-09-30T08:46:57.066" v="21" actId="13926"/>
      <pc:docMkLst>
        <pc:docMk/>
      </pc:docMkLst>
      <pc:sldChg chg="modSp mod">
        <pc:chgData name="Mathias Iversen" userId="dea6d89c-6f8a-44b0-80c2-5d37afda12c9" providerId="ADAL" clId="{FAEFC371-B8AD-4BD0-B3A1-7AC8D52BC49D}" dt="2022-09-30T08:46:45.680" v="15" actId="20577"/>
        <pc:sldMkLst>
          <pc:docMk/>
          <pc:sldMk cId="2266341024" sldId="258"/>
        </pc:sldMkLst>
        <pc:spChg chg="mod">
          <ac:chgData name="Mathias Iversen" userId="dea6d89c-6f8a-44b0-80c2-5d37afda12c9" providerId="ADAL" clId="{FAEFC371-B8AD-4BD0-B3A1-7AC8D52BC49D}" dt="2022-09-30T08:46:45.680" v="15" actId="20577"/>
          <ac:spMkLst>
            <pc:docMk/>
            <pc:sldMk cId="2266341024" sldId="258"/>
            <ac:spMk id="16" creationId="{4957F703-1885-40F1-9499-64EAC6608670}"/>
          </ac:spMkLst>
        </pc:spChg>
      </pc:sldChg>
      <pc:sldChg chg="modSp mod">
        <pc:chgData name="Mathias Iversen" userId="dea6d89c-6f8a-44b0-80c2-5d37afda12c9" providerId="ADAL" clId="{FAEFC371-B8AD-4BD0-B3A1-7AC8D52BC49D}" dt="2022-09-30T08:46:57.066" v="21" actId="13926"/>
        <pc:sldMkLst>
          <pc:docMk/>
          <pc:sldMk cId="896002109" sldId="259"/>
        </pc:sldMkLst>
        <pc:spChg chg="mod">
          <ac:chgData name="Mathias Iversen" userId="dea6d89c-6f8a-44b0-80c2-5d37afda12c9" providerId="ADAL" clId="{FAEFC371-B8AD-4BD0-B3A1-7AC8D52BC49D}" dt="2022-09-30T08:46:57.066" v="21" actId="13926"/>
          <ac:spMkLst>
            <pc:docMk/>
            <pc:sldMk cId="896002109" sldId="259"/>
            <ac:spMk id="4" creationId="{E7C91537-7CFF-43F2-851D-E5F652C25A9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Drammen</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 NBBL - 2024.xlsx]Grafer res drammen 2021'!$K$3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 NBBL - 2024.xlsx]Grafer res drammen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drammen 2021'!$K$4:$K$24</c:f>
              <c:numCache>
                <c:formatCode>0.0\ %</c:formatCode>
                <c:ptCount val="21"/>
                <c:pt idx="0">
                  <c:v>0.625</c:v>
                </c:pt>
                <c:pt idx="1">
                  <c:v>0.73899999999999999</c:v>
                </c:pt>
                <c:pt idx="2">
                  <c:v>0.68799999999999994</c:v>
                </c:pt>
                <c:pt idx="3">
                  <c:v>0.496</c:v>
                </c:pt>
                <c:pt idx="4">
                  <c:v>0.57299999999999995</c:v>
                </c:pt>
                <c:pt idx="5">
                  <c:v>0.55100000000000005</c:v>
                </c:pt>
                <c:pt idx="6">
                  <c:v>0.54800000000000004</c:v>
                </c:pt>
                <c:pt idx="7">
                  <c:v>0.57399999999999995</c:v>
                </c:pt>
                <c:pt idx="8">
                  <c:v>0.47199999999999998</c:v>
                </c:pt>
                <c:pt idx="9">
                  <c:v>0.38900000000000001</c:v>
                </c:pt>
                <c:pt idx="10">
                  <c:v>0.32800000000000001</c:v>
                </c:pt>
                <c:pt idx="11">
                  <c:v>0.34399999999999997</c:v>
                </c:pt>
                <c:pt idx="12">
                  <c:v>0.437</c:v>
                </c:pt>
                <c:pt idx="13">
                  <c:v>0.317</c:v>
                </c:pt>
                <c:pt idx="14">
                  <c:v>0.16500000000000001</c:v>
                </c:pt>
                <c:pt idx="15">
                  <c:v>0.182</c:v>
                </c:pt>
                <c:pt idx="16">
                  <c:v>0.17199999999999999</c:v>
                </c:pt>
                <c:pt idx="17">
                  <c:v>0.204622051035147</c:v>
                </c:pt>
                <c:pt idx="18">
                  <c:v>0.21116614137775799</c:v>
                </c:pt>
                <c:pt idx="19">
                  <c:v>0.110274579273694</c:v>
                </c:pt>
                <c:pt idx="20">
                  <c:v>0.14163498098859301</c:v>
                </c:pt>
              </c:numCache>
            </c:numRef>
          </c:val>
          <c:extLst>
            <c:ext xmlns:c16="http://schemas.microsoft.com/office/drawing/2014/chart" uri="{C3380CC4-5D6E-409C-BE32-E72D297353CC}">
              <c16:uniqueId val="{00000000-9135-4FC3-AA88-01F1013123D7}"/>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9"/>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Drammen</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7.2995818795909898E-2"/>
          <c:y val="8.9164613061026327E-2"/>
          <c:w val="0.88699381521314402"/>
          <c:h val="0.77687273249350397"/>
        </c:manualLayout>
      </c:layout>
      <c:barChart>
        <c:barDir val="col"/>
        <c:grouping val="clustered"/>
        <c:varyColors val="0"/>
        <c:ser>
          <c:idx val="0"/>
          <c:order val="0"/>
          <c:tx>
            <c:strRef>
              <c:f>'[Resultater del II NBBL - 2024.xlsx]Grafer res drammen 2021'!$F$3</c:f>
              <c:strCache>
                <c:ptCount val="1"/>
                <c:pt idx="0">
                  <c:v>Estimert Maksimalt boliglån</c:v>
                </c:pt>
              </c:strCache>
            </c:strRef>
          </c:tx>
          <c:spPr>
            <a:solidFill>
              <a:srgbClr val="DB0071"/>
            </a:solidFill>
            <a:ln w="19050">
              <a:solidFill>
                <a:srgbClr val="F30DAC"/>
              </a:solidFill>
            </a:ln>
            <a:effectLst/>
          </c:spPr>
          <c:invertIfNegative val="0"/>
          <c:cat>
            <c:numRef>
              <c:f>'[Resultater del II NBBL - 2024.xlsx]Grafer res drammen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drammen 2021'!$F$4:$F$24</c:f>
              <c:numCache>
                <c:formatCode>0</c:formatCode>
                <c:ptCount val="21"/>
                <c:pt idx="0">
                  <c:v>1400000</c:v>
                </c:pt>
                <c:pt idx="1">
                  <c:v>1675000</c:v>
                </c:pt>
                <c:pt idx="2">
                  <c:v>1675000</c:v>
                </c:pt>
                <c:pt idx="3">
                  <c:v>1450000</c:v>
                </c:pt>
                <c:pt idx="4">
                  <c:v>1525000</c:v>
                </c:pt>
                <c:pt idx="5">
                  <c:v>1550000</c:v>
                </c:pt>
                <c:pt idx="6">
                  <c:v>1625000</c:v>
                </c:pt>
                <c:pt idx="7">
                  <c:v>1725000</c:v>
                </c:pt>
                <c:pt idx="8">
                  <c:v>1725000</c:v>
                </c:pt>
                <c:pt idx="9">
                  <c:v>1700000</c:v>
                </c:pt>
                <c:pt idx="10">
                  <c:v>1675000</c:v>
                </c:pt>
                <c:pt idx="11">
                  <c:v>1700000</c:v>
                </c:pt>
                <c:pt idx="12">
                  <c:v>1925000</c:v>
                </c:pt>
                <c:pt idx="13">
                  <c:v>2025000</c:v>
                </c:pt>
                <c:pt idx="14">
                  <c:v>1970585.4865771816</c:v>
                </c:pt>
                <c:pt idx="15">
                  <c:v>2015781.6934324065</c:v>
                </c:pt>
                <c:pt idx="16">
                  <c:v>2081810.6728142723</c:v>
                </c:pt>
                <c:pt idx="17">
                  <c:v>2165202.6967281899</c:v>
                </c:pt>
                <c:pt idx="18">
                  <c:v>2398130.9245817498</c:v>
                </c:pt>
                <c:pt idx="19">
                  <c:v>2400000</c:v>
                </c:pt>
                <c:pt idx="20">
                  <c:v>2450000</c:v>
                </c:pt>
              </c:numCache>
            </c:numRef>
          </c:val>
          <c:extLst>
            <c:ext xmlns:c16="http://schemas.microsoft.com/office/drawing/2014/chart" uri="{C3380CC4-5D6E-409C-BE32-E72D297353CC}">
              <c16:uniqueId val="{00000000-2275-4149-AE2E-5034F63A981A}"/>
            </c:ext>
          </c:extLst>
        </c:ser>
        <c:ser>
          <c:idx val="2"/>
          <c:order val="2"/>
          <c:tx>
            <c:strRef>
              <c:f>'[Resultater del II NBBL - 2024.xlsx]Grafer res drammen 2021'!$H$3</c:f>
              <c:strCache>
                <c:ptCount val="1"/>
                <c:pt idx="0">
                  <c:v>Median boligpris solgte boliger</c:v>
                </c:pt>
              </c:strCache>
            </c:strRef>
          </c:tx>
          <c:spPr>
            <a:solidFill>
              <a:schemeClr val="tx1">
                <a:lumMod val="50000"/>
                <a:lumOff val="50000"/>
              </a:schemeClr>
            </a:solidFill>
            <a:ln>
              <a:noFill/>
            </a:ln>
            <a:effectLst/>
          </c:spPr>
          <c:invertIfNegative val="0"/>
          <c:cat>
            <c:numRef>
              <c:f>'[Resultater del II NBBL - 2024.xlsx]Grafer res drammen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drammen 2021'!$H$4:$H$24</c:f>
              <c:numCache>
                <c:formatCode>General</c:formatCode>
                <c:ptCount val="21"/>
                <c:pt idx="0">
                  <c:v>1377500</c:v>
                </c:pt>
                <c:pt idx="1">
                  <c:v>1475000</c:v>
                </c:pt>
                <c:pt idx="2">
                  <c:v>1560000</c:v>
                </c:pt>
                <c:pt idx="3">
                  <c:v>1600000</c:v>
                </c:pt>
                <c:pt idx="4">
                  <c:v>1570000</c:v>
                </c:pt>
                <c:pt idx="5">
                  <c:v>1614854</c:v>
                </c:pt>
                <c:pt idx="6">
                  <c:v>1690000</c:v>
                </c:pt>
                <c:pt idx="7">
                  <c:v>1730000</c:v>
                </c:pt>
                <c:pt idx="8">
                  <c:v>1950000</c:v>
                </c:pt>
                <c:pt idx="9">
                  <c:v>2188817</c:v>
                </c:pt>
                <c:pt idx="10">
                  <c:v>2270000</c:v>
                </c:pt>
                <c:pt idx="11">
                  <c:v>2271718</c:v>
                </c:pt>
                <c:pt idx="12">
                  <c:v>2500000</c:v>
                </c:pt>
                <c:pt idx="13">
                  <c:v>2728414</c:v>
                </c:pt>
                <c:pt idx="14">
                  <c:v>2945259</c:v>
                </c:pt>
                <c:pt idx="15">
                  <c:v>3100000</c:v>
                </c:pt>
                <c:pt idx="16">
                  <c:v>3211285</c:v>
                </c:pt>
                <c:pt idx="17">
                  <c:v>3300000</c:v>
                </c:pt>
                <c:pt idx="18">
                  <c:v>3560000</c:v>
                </c:pt>
                <c:pt idx="19">
                  <c:v>3922500</c:v>
                </c:pt>
                <c:pt idx="20">
                  <c:v>3985476.5</c:v>
                </c:pt>
              </c:numCache>
            </c:numRef>
          </c:val>
          <c:extLst>
            <c:ext xmlns:c16="http://schemas.microsoft.com/office/drawing/2014/chart" uri="{C3380CC4-5D6E-409C-BE32-E72D297353CC}">
              <c16:uniqueId val="{00000002-2275-4149-AE2E-5034F63A981A}"/>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 NBBL - 2024.xlsx]Grafer res drammen 2021'!$G$3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 NBBL - 2024.xlsx]Grafer res drammen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 NBBL - 2024.xlsx]Grafer res drammen 2021'!$G$4:$G$24</c15:sqref>
                        </c15:formulaRef>
                      </c:ext>
                    </c:extLst>
                    <c:numCache>
                      <c:formatCode>General</c:formatCode>
                      <c:ptCount val="21"/>
                    </c:numCache>
                  </c:numRef>
                </c:val>
                <c:extLst>
                  <c:ext xmlns:c16="http://schemas.microsoft.com/office/drawing/2014/chart" uri="{C3380CC4-5D6E-409C-BE32-E72D297353CC}">
                    <c16:uniqueId val="{00000004-2275-4149-AE2E-5034F63A981A}"/>
                  </c:ext>
                </c:extLst>
              </c15:ser>
            </c15:filteredBarSeries>
          </c:ext>
        </c:extLst>
      </c:barChart>
      <c:lineChart>
        <c:grouping val="standard"/>
        <c:varyColors val="0"/>
        <c:ser>
          <c:idx val="3"/>
          <c:order val="3"/>
          <c:tx>
            <c:strRef>
              <c:f>'[Resultater del II NBBL - 2024.xlsx]Grafer res drammen 2021'!$I$3</c:f>
              <c:strCache>
                <c:ptCount val="1"/>
                <c:pt idx="0">
                  <c:v>Rente nye boliglån</c:v>
                </c:pt>
              </c:strCache>
            </c:strRef>
          </c:tx>
          <c:spPr>
            <a:ln w="19050" cap="rnd">
              <a:solidFill>
                <a:schemeClr val="tx1"/>
              </a:solidFill>
              <a:prstDash val="lgDash"/>
              <a:round/>
            </a:ln>
            <a:effectLst/>
          </c:spPr>
          <c:marker>
            <c:symbol val="none"/>
          </c:marker>
          <c:cat>
            <c:numRef>
              <c:f>'[Resultater del II NBBL - 2024.xlsx]Grafer res drammen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drammen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3-2275-4149-AE2E-5034F63A981A}"/>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90049277089884183"/>
          <c:w val="0.93122681029323762"/>
          <c:h val="9.9507229101158307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200" dirty="0"/>
              <a:t>2023</a:t>
            </a:r>
            <a:endParaRPr lang="en-US" sz="1400" dirty="0"/>
          </a:p>
        </c:rich>
      </c:tx>
      <c:layout>
        <c:manualLayout>
          <c:xMode val="edge"/>
          <c:yMode val="edge"/>
          <c:x val="0.39221461906326394"/>
          <c:y val="8.369359974437151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21886382001530183"/>
          <c:y val="0.19039955860039542"/>
          <c:w val="0.46561303131557774"/>
          <c:h val="0.6362877304124096"/>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EC79-4515-8AC7-922C7273642D}"/>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EC79-4515-8AC7-922C7273642D}"/>
              </c:ext>
            </c:extLst>
          </c:dPt>
          <c:dLbls>
            <c:dLbl>
              <c:idx val="1"/>
              <c:delete val="1"/>
              <c:extLst>
                <c:ext xmlns:c15="http://schemas.microsoft.com/office/drawing/2012/chart" uri="{CE6537A1-D6FC-4f65-9D91-7224C49458BB}"/>
                <c:ext xmlns:c16="http://schemas.microsoft.com/office/drawing/2014/chart" uri="{C3380CC4-5D6E-409C-BE32-E72D297353CC}">
                  <c16:uniqueId val="{00000003-EC79-4515-8AC7-922C7273642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0.14199999999999999</c:v>
                </c:pt>
                <c:pt idx="1">
                  <c:v>0.85799999999999998</c:v>
                </c:pt>
              </c:numCache>
            </c:numRef>
          </c:val>
          <c:extLst>
            <c:ext xmlns:c16="http://schemas.microsoft.com/office/drawing/2014/chart" uri="{C3380CC4-5D6E-409C-BE32-E72D297353CC}">
              <c16:uniqueId val="{00000004-EC79-4515-8AC7-922C7273642D}"/>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2346468621371543"/>
          <c:y val="0.86178404416159771"/>
          <c:w val="0.4588906349577051"/>
          <c:h val="8.9145796715854028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Drammen</a:t>
            </a:r>
            <a:endParaRPr lang="nb-NO" sz="2000" dirty="0">
              <a:highlight>
                <a:srgbClr val="FFFF00"/>
              </a:highlight>
              <a:latin typeface="Poppins" panose="00000500000000000000" pitchFamily="2" charset="0"/>
              <a:cs typeface="Poppins" panose="00000500000000000000" pitchFamily="2" charset="0"/>
            </a:endParaRPr>
          </a:p>
        </p:txBody>
      </p:sp>
      <p:sp>
        <p:nvSpPr>
          <p:cNvPr id="2" name="Plassholder for bunntekst 5">
            <a:extLst>
              <a:ext uri="{FF2B5EF4-FFF2-40B4-BE49-F238E27FC236}">
                <a16:creationId xmlns:a16="http://schemas.microsoft.com/office/drawing/2014/main" id="{543ED68E-10D6-487F-A956-74AA7DC8DE45}"/>
              </a:ext>
            </a:extLst>
          </p:cNvPr>
          <p:cNvSpPr>
            <a:spLocks noGrp="1"/>
          </p:cNvSpPr>
          <p:nvPr/>
        </p:nvSpPr>
        <p:spPr>
          <a:xfrm>
            <a:off x="2987824" y="6404058"/>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479120988"/>
              </p:ext>
            </p:extLst>
          </p:nvPr>
        </p:nvGraphicFramePr>
        <p:xfrm>
          <a:off x="56809" y="3493529"/>
          <a:ext cx="3536834" cy="2588131"/>
        </p:xfrm>
        <a:graphic>
          <a:graphicData uri="http://schemas.openxmlformats.org/drawingml/2006/chart">
            <c:chart xmlns:c="http://schemas.openxmlformats.org/drawingml/2006/chart" xmlns:r="http://schemas.openxmlformats.org/officeDocument/2006/relationships" r:id="rId2"/>
          </a:graphicData>
        </a:graphic>
      </p:graphicFrame>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Drammen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Drammen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8FC0643D-7A38-79AA-E64D-D50A2821EB40}"/>
              </a:ext>
            </a:extLst>
          </p:cNvPr>
          <p:cNvPicPr>
            <a:picLocks noChangeAspect="1"/>
          </p:cNvPicPr>
          <p:nvPr/>
        </p:nvPicPr>
        <p:blipFill>
          <a:blip r:embed="rId3"/>
          <a:stretch>
            <a:fillRect/>
          </a:stretch>
        </p:blipFill>
        <p:spPr>
          <a:xfrm>
            <a:off x="3229020" y="936562"/>
            <a:ext cx="5733957" cy="5240402"/>
          </a:xfrm>
          <a:prstGeom prst="rect">
            <a:avLst/>
          </a:prstGeom>
        </p:spPr>
      </p:pic>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p>
          <a:p>
            <a:r>
              <a:rPr lang="nb-NO"/>
              <a:t>|</a:t>
            </a:r>
            <a:fld id="{24D30786-8B39-469D-81D3-C60E056D83AF}" type="slidenum">
              <a:rPr lang="nb-NO" smtClean="0"/>
              <a:pPr/>
              <a:t>11</a:t>
            </a:fld>
            <a:r>
              <a:rPr lang="nb-NO"/>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førstehjemkjøpere, kalt førstehjemindeksen. </a:t>
            </a:r>
          </a:p>
          <a:p>
            <a:pPr marL="171450" indent="-171450">
              <a:spcAft>
                <a:spcPts val="600"/>
              </a:spcAft>
              <a:buClr>
                <a:schemeClr val="accent1"/>
              </a:buClr>
              <a:buFont typeface="Wingdings" panose="05000000000000000000" pitchFamily="2" charset="2"/>
              <a:buChar char="§"/>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Førstehjemindeksen viser andelen av omsatte boliger en typisk førstehjemkjøper ville ha råd til i sin region. </a:t>
            </a:r>
          </a:p>
          <a:p>
            <a:pPr marL="171450" indent="-171450">
              <a:spcAft>
                <a:spcPts val="600"/>
              </a:spcAft>
              <a:buClr>
                <a:schemeClr val="accent1"/>
              </a:buClr>
              <a:buFont typeface="Wingdings" panose="05000000000000000000" pitchFamily="2" charset="2"/>
              <a:buChar char="§"/>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Indeksen er basert på kunnskap om førstehjemkjøpere i regionene og faktorer som; inntekt, rente, boliglånsregler, praksis for rentepåslag og avdragsfrihet, og utgifter til øvrig gjeld og kostnader. </a:t>
            </a:r>
          </a:p>
          <a:p>
            <a:pPr>
              <a:spcAft>
                <a:spcPts val="600"/>
              </a:spcAft>
            </a:pPr>
            <a:endParaRPr lang="nb-NO" sz="1200" dirty="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Drammen: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 Analysen dekker 2021 og frem til 2. kvartal 2022.</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57 %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942781" y="2756547"/>
            <a:ext cx="2749018"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14,2 %</a:t>
            </a:r>
          </a:p>
        </p:txBody>
      </p:sp>
      <p:sp>
        <p:nvSpPr>
          <p:cNvPr id="9" name="TextBox 6">
            <a:extLst>
              <a:ext uri="{FF2B5EF4-FFF2-40B4-BE49-F238E27FC236}">
                <a16:creationId xmlns:a16="http://schemas.microsoft.com/office/drawing/2014/main" id="{29E4AEA2-D6D7-44B7-8DEF-EB1A3917D576}"/>
              </a:ext>
            </a:extLst>
          </p:cNvPr>
          <p:cNvSpPr txBox="1"/>
          <p:nvPr/>
        </p:nvSpPr>
        <p:spPr>
          <a:xfrm>
            <a:off x="3437370" y="5203550"/>
            <a:ext cx="128847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1 897 500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569583" y="5188160"/>
            <a:ext cx="1212444"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pPr algn="ctr"/>
            <a:r>
              <a:rPr lang="nb-NO" sz="1050" dirty="0">
                <a:latin typeface="Poppins" panose="00000500000000000000" pitchFamily="2" charset="0"/>
                <a:cs typeface="Poppins" panose="00000500000000000000" pitchFamily="2" charset="0"/>
              </a:rPr>
              <a:t>2 817 500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557767" y="4065048"/>
            <a:ext cx="128847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15120"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2010: 1.744</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b="1" dirty="0">
                <a:latin typeface="Poppins" panose="00000500000000000000" pitchFamily="2" charset="0"/>
                <a:cs typeface="Poppins" panose="00000500000000000000" pitchFamily="2" charset="0"/>
              </a:rPr>
              <a:t>2 104</a:t>
            </a:r>
            <a:endParaRPr lang="nb-NO" sz="1050" dirty="0">
              <a:latin typeface="Poppins" panose="00000500000000000000" pitchFamily="2" charset="0"/>
              <a:cs typeface="Poppins" panose="00000500000000000000" pitchFamily="2" charset="0"/>
            </a:endParaRP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Drammen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5" name="Rektangel 4">
            <a:extLst>
              <a:ext uri="{FF2B5EF4-FFF2-40B4-BE49-F238E27FC236}">
                <a16:creationId xmlns:a16="http://schemas.microsoft.com/office/drawing/2014/main" id="{1E8A7A64-34DF-43BB-954C-68720DEF1ED4}"/>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økte moderat i Drammen i 2023. Gjennomsnittlig utlånsrente for nye nedbetalingslån med pant i bolig økte fra en bunn på 1,8 % i 2021 til 4,9 % i 2023. Andelen boliger en typisk førstehjemkjøper har råd til økte fra 11,0 % i 2022 til 14,2 %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553998"/>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p>
          <a:p>
            <a:endParaRPr lang="nb-NO" sz="10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76634826-5B86-4762-979F-6A537068C3F3}"/>
              </a:ext>
            </a:extLst>
          </p:cNvPr>
          <p:cNvGraphicFramePr>
            <a:graphicFrameLocks/>
          </p:cNvGraphicFramePr>
          <p:nvPr>
            <p:extLst>
              <p:ext uri="{D42A27DB-BD31-4B8C-83A1-F6EECF244321}">
                <p14:modId xmlns:p14="http://schemas.microsoft.com/office/powerpoint/2010/main" val="1228947364"/>
              </p:ext>
            </p:extLst>
          </p:nvPr>
        </p:nvGraphicFramePr>
        <p:xfrm>
          <a:off x="1909062" y="883429"/>
          <a:ext cx="8733235" cy="52523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9C2E2F74-14B9-4129-A433-BC91C22D93D5}"/>
              </a:ext>
            </a:extLst>
          </p:cNvPr>
          <p:cNvGraphicFramePr>
            <a:graphicFrameLocks/>
          </p:cNvGraphicFramePr>
          <p:nvPr>
            <p:extLst>
              <p:ext uri="{D42A27DB-BD31-4B8C-83A1-F6EECF244321}">
                <p14:modId xmlns:p14="http://schemas.microsoft.com/office/powerpoint/2010/main" val="362732709"/>
              </p:ext>
            </p:extLst>
          </p:nvPr>
        </p:nvGraphicFramePr>
        <p:xfrm>
          <a:off x="1772245" y="883428"/>
          <a:ext cx="8647509" cy="5293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p>
          <a:p>
            <a:r>
              <a:rPr lang="nb-NO"/>
              <a:t>|</a:t>
            </a:r>
            <a:fld id="{24D30786-8B39-469D-81D3-C60E056D83AF}" type="slidenum">
              <a:rPr lang="nb-NO" smtClean="0"/>
              <a:pPr/>
              <a:t>7</a:t>
            </a:fld>
            <a:r>
              <a:rPr lang="nb-NO"/>
              <a:t>|</a:t>
            </a:r>
            <a:endParaRPr lang="nb-NO" dirty="0"/>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Calibri" panose="020F0502020204030204" pitchFamily="34" charset="0"/>
                <a:cs typeface="Calibri" panose="020F0502020204030204" pitchFamily="34" charset="0"/>
              </a:rPr>
              <a:t>Tabell 1: Maksimalt boliglån og estimert kjøpekraft Drammen</a:t>
            </a:r>
          </a:p>
        </p:txBody>
      </p:sp>
      <p:graphicFrame>
        <p:nvGraphicFramePr>
          <p:cNvPr id="5" name="Tabell 4">
            <a:extLst>
              <a:ext uri="{FF2B5EF4-FFF2-40B4-BE49-F238E27FC236}">
                <a16:creationId xmlns:a16="http://schemas.microsoft.com/office/drawing/2014/main" id="{A6CEF13C-0A71-1BE1-13C5-16BE7E0187AF}"/>
              </a:ext>
            </a:extLst>
          </p:cNvPr>
          <p:cNvGraphicFramePr>
            <a:graphicFrameLocks noGrp="1"/>
          </p:cNvGraphicFramePr>
          <p:nvPr>
            <p:extLst>
              <p:ext uri="{D42A27DB-BD31-4B8C-83A1-F6EECF244321}">
                <p14:modId xmlns:p14="http://schemas.microsoft.com/office/powerpoint/2010/main" val="3715673345"/>
              </p:ext>
            </p:extLst>
          </p:nvPr>
        </p:nvGraphicFramePr>
        <p:xfrm>
          <a:off x="2486065" y="1341213"/>
          <a:ext cx="7219867" cy="4652965"/>
        </p:xfrm>
        <a:graphic>
          <a:graphicData uri="http://schemas.openxmlformats.org/drawingml/2006/table">
            <a:tbl>
              <a:tblPr/>
              <a:tblGrid>
                <a:gridCol w="920461">
                  <a:extLst>
                    <a:ext uri="{9D8B030D-6E8A-4147-A177-3AD203B41FA5}">
                      <a16:colId xmlns:a16="http://schemas.microsoft.com/office/drawing/2014/main" val="3581918031"/>
                    </a:ext>
                  </a:extLst>
                </a:gridCol>
                <a:gridCol w="1342339">
                  <a:extLst>
                    <a:ext uri="{9D8B030D-6E8A-4147-A177-3AD203B41FA5}">
                      <a16:colId xmlns:a16="http://schemas.microsoft.com/office/drawing/2014/main" val="4149559958"/>
                    </a:ext>
                  </a:extLst>
                </a:gridCol>
                <a:gridCol w="1342339">
                  <a:extLst>
                    <a:ext uri="{9D8B030D-6E8A-4147-A177-3AD203B41FA5}">
                      <a16:colId xmlns:a16="http://schemas.microsoft.com/office/drawing/2014/main" val="3055560168"/>
                    </a:ext>
                  </a:extLst>
                </a:gridCol>
                <a:gridCol w="906079">
                  <a:extLst>
                    <a:ext uri="{9D8B030D-6E8A-4147-A177-3AD203B41FA5}">
                      <a16:colId xmlns:a16="http://schemas.microsoft.com/office/drawing/2014/main" val="446845931"/>
                    </a:ext>
                  </a:extLst>
                </a:gridCol>
                <a:gridCol w="1227282">
                  <a:extLst>
                    <a:ext uri="{9D8B030D-6E8A-4147-A177-3AD203B41FA5}">
                      <a16:colId xmlns:a16="http://schemas.microsoft.com/office/drawing/2014/main" val="454332407"/>
                    </a:ext>
                  </a:extLst>
                </a:gridCol>
                <a:gridCol w="1481367">
                  <a:extLst>
                    <a:ext uri="{9D8B030D-6E8A-4147-A177-3AD203B41FA5}">
                      <a16:colId xmlns:a16="http://schemas.microsoft.com/office/drawing/2014/main" val="1963960615"/>
                    </a:ext>
                  </a:extLst>
                </a:gridCol>
              </a:tblGrid>
              <a:tr h="568528">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1412277"/>
                  </a:ext>
                </a:extLst>
              </a:tr>
              <a:tr h="194497">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1377500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1540000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62,5 %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905582593"/>
                  </a:ext>
                </a:extLst>
              </a:tr>
              <a:tr h="194497">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1842500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73,9 %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771890521"/>
                  </a:ext>
                </a:extLst>
              </a:tr>
              <a:tr h="194497">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1560000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1842500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68,8 %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638949599"/>
                  </a:ext>
                </a:extLst>
              </a:tr>
              <a:tr h="194497">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1595000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49,6 %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478321306"/>
                  </a:ext>
                </a:extLst>
              </a:tr>
              <a:tr h="194497">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1570000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57,3 %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632671332"/>
                  </a:ext>
                </a:extLst>
              </a:tr>
              <a:tr h="194497">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1614854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55,1 %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408462003"/>
                  </a:ext>
                </a:extLst>
              </a:tr>
              <a:tr h="194497">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1690000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1787500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54,8 %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890981081"/>
                  </a:ext>
                </a:extLst>
              </a:tr>
              <a:tr h="194497">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1730000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1897500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57,4 %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811681676"/>
                  </a:ext>
                </a:extLst>
              </a:tr>
              <a:tr h="194497">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1897500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47,2 %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60173666"/>
                  </a:ext>
                </a:extLst>
              </a:tr>
              <a:tr h="194497">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2188817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38,9 %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131742199"/>
                  </a:ext>
                </a:extLst>
              </a:tr>
              <a:tr h="194497">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2270000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1926250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32,8 %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636444428"/>
                  </a:ext>
                </a:extLst>
              </a:tr>
              <a:tr h="194497">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2271718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34,4 %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217718080"/>
                  </a:ext>
                </a:extLst>
              </a:tr>
              <a:tr h="194497">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2213750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43,7 %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630197487"/>
                  </a:ext>
                </a:extLst>
              </a:tr>
              <a:tr h="194497">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2728414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2328750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31,7 %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17282154"/>
                  </a:ext>
                </a:extLst>
              </a:tr>
              <a:tr h="194497">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1970585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2945259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2266173</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16,5 %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210414181"/>
                  </a:ext>
                </a:extLst>
              </a:tr>
              <a:tr h="194497">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2015782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3100000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2318149</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18,2 %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815588058"/>
                  </a:ext>
                </a:extLst>
              </a:tr>
              <a:tr h="194497">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2081811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3211285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2394082</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17,2 %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161071331"/>
                  </a:ext>
                </a:extLst>
              </a:tr>
              <a:tr h="194497">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2165203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2489983</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20,5 %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476159322"/>
                  </a:ext>
                </a:extLst>
              </a:tr>
              <a:tr h="194497">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2398131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3560000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2757851</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21,1 %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9069964"/>
                  </a:ext>
                </a:extLst>
              </a:tr>
              <a:tr h="194497">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3922500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2760000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11,0 %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96002220"/>
                  </a:ext>
                </a:extLst>
              </a:tr>
              <a:tr h="194497">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3985476,5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2817500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14,2 %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507335243"/>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F3B10C4A-CD74-6843-70B6-FBE6B1A6060E}"/>
              </a:ext>
            </a:extLst>
          </p:cNvPr>
          <p:cNvPicPr>
            <a:picLocks noChangeAspect="1"/>
          </p:cNvPicPr>
          <p:nvPr/>
        </p:nvPicPr>
        <p:blipFill rotWithShape="1">
          <a:blip r:embed="rId2"/>
          <a:srcRect r="-38" b="2143"/>
          <a:stretch/>
        </p:blipFill>
        <p:spPr>
          <a:xfrm>
            <a:off x="2927838" y="961436"/>
            <a:ext cx="7709463" cy="5211290"/>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Drammen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highlight>
                <a:srgbClr val="FFFF00"/>
              </a:highlight>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Drammen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813C23CE-4197-4A97-B17B-C014C2374E52}"/>
              </a:ext>
            </a:extLst>
          </p:cNvPr>
          <p:cNvPicPr>
            <a:picLocks noChangeAspect="1"/>
          </p:cNvPicPr>
          <p:nvPr/>
        </p:nvPicPr>
        <p:blipFill>
          <a:blip r:embed="rId3"/>
          <a:stretch>
            <a:fillRect/>
          </a:stretch>
        </p:blipFill>
        <p:spPr>
          <a:xfrm>
            <a:off x="753694" y="3857510"/>
            <a:ext cx="1751253" cy="2315216"/>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72264A7-32FC-4B82-6730-3FE46CB44F2F}"/>
              </a:ext>
            </a:extLst>
          </p:cNvPr>
          <p:cNvPicPr>
            <a:picLocks noChangeAspect="1"/>
          </p:cNvPicPr>
          <p:nvPr/>
        </p:nvPicPr>
        <p:blipFill rotWithShape="1">
          <a:blip r:embed="rId2"/>
          <a:srcRect r="15" b="2162"/>
          <a:stretch/>
        </p:blipFill>
        <p:spPr>
          <a:xfrm>
            <a:off x="2849983" y="936562"/>
            <a:ext cx="7874792" cy="5240402"/>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Drammen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Drammen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CC16E4FE-C213-2212-7C2C-27966397CF91}"/>
              </a:ext>
            </a:extLst>
          </p:cNvPr>
          <p:cNvPicPr>
            <a:picLocks noChangeAspect="1"/>
          </p:cNvPicPr>
          <p:nvPr/>
        </p:nvPicPr>
        <p:blipFill>
          <a:blip r:embed="rId3"/>
          <a:stretch>
            <a:fillRect/>
          </a:stretch>
        </p:blipFill>
        <p:spPr>
          <a:xfrm>
            <a:off x="685800" y="3890080"/>
            <a:ext cx="1826585" cy="2286884"/>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555DB-A240-4F5A-9381-ACD60724DBB3}">
  <ds:schemaRefs>
    <ds:schemaRef ds:uri="ad39eb54-42f0-435d-bacf-ac1860a6e9c1"/>
    <ds:schemaRef ds:uri="http://purl.org/dc/dcmitype/"/>
    <ds:schemaRef ds:uri="http://schemas.microsoft.com/office/infopath/2007/PartnerControls"/>
    <ds:schemaRef ds:uri="http://schemas.microsoft.com/office/2006/documentManagement/types"/>
    <ds:schemaRef ds:uri="http://purl.org/dc/terms/"/>
    <ds:schemaRef ds:uri="http://purl.org/dc/elements/1.1/"/>
    <ds:schemaRef ds:uri="http://schemas.openxmlformats.org/package/2006/metadata/core-properties"/>
    <ds:schemaRef ds:uri="c91cd569-f003-4182-8cab-9b1d9e10ae6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DEEB0B9-97D2-46B9-9E64-3E3EF5A498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E4D9FF-14C0-4B19-BA83-9D7731FB95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285</TotalTime>
  <Words>1446</Words>
  <Application>Microsoft Office PowerPoint</Application>
  <PresentationFormat>Widescreen</PresentationFormat>
  <Paragraphs>230</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6</cp:revision>
  <dcterms:created xsi:type="dcterms:W3CDTF">2022-09-27T09:37:52Z</dcterms:created>
  <dcterms:modified xsi:type="dcterms:W3CDTF">2024-02-13T16:31:17Z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