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DCD76-AA0A-4E43-B980-A7BFE9B88A68}" v="28" dt="2024-02-01T15:23:17.256"/>
    <p1510:client id="{69A8663D-5FDB-42C1-B105-2F59951F05A4}" v="4" dt="2024-02-01T18:12:12.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8B95AD68-743E-497A-AE68-DD4466EF2E33}"/>
    <pc:docChg chg="custSel modSld">
      <pc:chgData name="Mathias Iversen" userId="dea6d89c-6f8a-44b0-80c2-5d37afda12c9" providerId="ADAL" clId="{8B95AD68-743E-497A-AE68-DD4466EF2E33}" dt="2022-09-30T09:13:00.125" v="207" actId="13926"/>
      <pc:docMkLst>
        <pc:docMk/>
      </pc:docMkLst>
      <pc:sldChg chg="modSp mod">
        <pc:chgData name="Mathias Iversen" userId="dea6d89c-6f8a-44b0-80c2-5d37afda12c9" providerId="ADAL" clId="{8B95AD68-743E-497A-AE68-DD4466EF2E33}" dt="2022-09-28T16:35:53.635" v="6" actId="13926"/>
        <pc:sldMkLst>
          <pc:docMk/>
          <pc:sldMk cId="2921733838" sldId="256"/>
        </pc:sldMkLst>
        <pc:spChg chg="mod">
          <ac:chgData name="Mathias Iversen" userId="dea6d89c-6f8a-44b0-80c2-5d37afda12c9" providerId="ADAL" clId="{8B95AD68-743E-497A-AE68-DD4466EF2E33}" dt="2022-09-28T16:35:53.635" v="6" actId="13926"/>
          <ac:spMkLst>
            <pc:docMk/>
            <pc:sldMk cId="2921733838" sldId="256"/>
            <ac:spMk id="10" creationId="{B69A85C2-560C-48D5-B2E2-E0F8F842FD36}"/>
          </ac:spMkLst>
        </pc:spChg>
      </pc:sldChg>
      <pc:sldChg chg="modSp mod">
        <pc:chgData name="Mathias Iversen" userId="dea6d89c-6f8a-44b0-80c2-5d37afda12c9" providerId="ADAL" clId="{8B95AD68-743E-497A-AE68-DD4466EF2E33}" dt="2022-09-30T09:12:44.920" v="201" actId="20577"/>
        <pc:sldMkLst>
          <pc:docMk/>
          <pc:sldMk cId="2266341024" sldId="258"/>
        </pc:sldMkLst>
        <pc:spChg chg="mod">
          <ac:chgData name="Mathias Iversen" userId="dea6d89c-6f8a-44b0-80c2-5d37afda12c9" providerId="ADAL" clId="{8B95AD68-743E-497A-AE68-DD4466EF2E33}" dt="2022-09-28T16:36:02.423" v="15" actId="13926"/>
          <ac:spMkLst>
            <pc:docMk/>
            <pc:sldMk cId="2266341024" sldId="258"/>
            <ac:spMk id="5" creationId="{DCB85E03-0B2F-42F1-9007-A95BF715A50A}"/>
          </ac:spMkLst>
        </pc:spChg>
        <pc:spChg chg="mod">
          <ac:chgData name="Mathias Iversen" userId="dea6d89c-6f8a-44b0-80c2-5d37afda12c9" providerId="ADAL" clId="{8B95AD68-743E-497A-AE68-DD4466EF2E33}" dt="2022-09-28T16:37:48.558" v="99" actId="13926"/>
          <ac:spMkLst>
            <pc:docMk/>
            <pc:sldMk cId="2266341024" sldId="258"/>
            <ac:spMk id="7" creationId="{A520775E-5075-45E6-A50A-04E4D42EAF3E}"/>
          </ac:spMkLst>
        </pc:spChg>
        <pc:spChg chg="mod">
          <ac:chgData name="Mathias Iversen" userId="dea6d89c-6f8a-44b0-80c2-5d37afda12c9" providerId="ADAL" clId="{8B95AD68-743E-497A-AE68-DD4466EF2E33}" dt="2022-09-28T16:40:27.417" v="139" actId="13926"/>
          <ac:spMkLst>
            <pc:docMk/>
            <pc:sldMk cId="2266341024" sldId="258"/>
            <ac:spMk id="8" creationId="{E5A98933-AC8C-4903-A2E5-17FCC5FBBC66}"/>
          </ac:spMkLst>
        </pc:spChg>
        <pc:spChg chg="mod">
          <ac:chgData name="Mathias Iversen" userId="dea6d89c-6f8a-44b0-80c2-5d37afda12c9" providerId="ADAL" clId="{8B95AD68-743E-497A-AE68-DD4466EF2E33}" dt="2022-09-28T16:37:48.558" v="99" actId="13926"/>
          <ac:spMkLst>
            <pc:docMk/>
            <pc:sldMk cId="2266341024" sldId="258"/>
            <ac:spMk id="9" creationId="{29E4AEA2-D6D7-44B7-8DEF-EB1A3917D576}"/>
          </ac:spMkLst>
        </pc:spChg>
        <pc:spChg chg="mod">
          <ac:chgData name="Mathias Iversen" userId="dea6d89c-6f8a-44b0-80c2-5d37afda12c9" providerId="ADAL" clId="{8B95AD68-743E-497A-AE68-DD4466EF2E33}" dt="2022-09-28T16:40:23.695" v="138" actId="13926"/>
          <ac:spMkLst>
            <pc:docMk/>
            <pc:sldMk cId="2266341024" sldId="258"/>
            <ac:spMk id="10" creationId="{2E9EBEB7-19CF-4E7A-9B6C-502E35EDACCE}"/>
          </ac:spMkLst>
        </pc:spChg>
        <pc:spChg chg="mod">
          <ac:chgData name="Mathias Iversen" userId="dea6d89c-6f8a-44b0-80c2-5d37afda12c9" providerId="ADAL" clId="{8B95AD68-743E-497A-AE68-DD4466EF2E33}" dt="2022-09-28T16:37:48.558" v="99" actId="13926"/>
          <ac:spMkLst>
            <pc:docMk/>
            <pc:sldMk cId="2266341024" sldId="258"/>
            <ac:spMk id="11" creationId="{37771598-A4AC-4670-8AF9-BD1A9A0B5FD6}"/>
          </ac:spMkLst>
        </pc:spChg>
        <pc:spChg chg="mod">
          <ac:chgData name="Mathias Iversen" userId="dea6d89c-6f8a-44b0-80c2-5d37afda12c9" providerId="ADAL" clId="{8B95AD68-743E-497A-AE68-DD4466EF2E33}" dt="2022-09-28T16:37:48.558" v="99" actId="13926"/>
          <ac:spMkLst>
            <pc:docMk/>
            <pc:sldMk cId="2266341024" sldId="258"/>
            <ac:spMk id="15" creationId="{74CEA7D0-9A41-43C0-8F69-F80152925B55}"/>
          </ac:spMkLst>
        </pc:spChg>
        <pc:spChg chg="mod">
          <ac:chgData name="Mathias Iversen" userId="dea6d89c-6f8a-44b0-80c2-5d37afda12c9" providerId="ADAL" clId="{8B95AD68-743E-497A-AE68-DD4466EF2E33}" dt="2022-09-30T09:12:44.920" v="201" actId="20577"/>
          <ac:spMkLst>
            <pc:docMk/>
            <pc:sldMk cId="2266341024" sldId="258"/>
            <ac:spMk id="16" creationId="{4957F703-1885-40F1-9499-64EAC6608670}"/>
          </ac:spMkLst>
        </pc:spChg>
      </pc:sldChg>
      <pc:sldChg chg="modSp mod">
        <pc:chgData name="Mathias Iversen" userId="dea6d89c-6f8a-44b0-80c2-5d37afda12c9" providerId="ADAL" clId="{8B95AD68-743E-497A-AE68-DD4466EF2E33}" dt="2022-09-30T09:13:00.125" v="207" actId="13926"/>
        <pc:sldMkLst>
          <pc:docMk/>
          <pc:sldMk cId="896002109" sldId="259"/>
        </pc:sldMkLst>
        <pc:spChg chg="mod">
          <ac:chgData name="Mathias Iversen" userId="dea6d89c-6f8a-44b0-80c2-5d37afda12c9" providerId="ADAL" clId="{8B95AD68-743E-497A-AE68-DD4466EF2E33}" dt="2022-09-28T16:36:06.991" v="22" actId="13926"/>
          <ac:spMkLst>
            <pc:docMk/>
            <pc:sldMk cId="896002109" sldId="259"/>
            <ac:spMk id="3" creationId="{43909665-C217-4DB2-97FB-7DC8B46D243A}"/>
          </ac:spMkLst>
        </pc:spChg>
        <pc:spChg chg="mod">
          <ac:chgData name="Mathias Iversen" userId="dea6d89c-6f8a-44b0-80c2-5d37afda12c9" providerId="ADAL" clId="{8B95AD68-743E-497A-AE68-DD4466EF2E33}" dt="2022-09-30T09:13:00.125" v="207" actId="13926"/>
          <ac:spMkLst>
            <pc:docMk/>
            <pc:sldMk cId="896002109" sldId="259"/>
            <ac:spMk id="4" creationId="{E7C91537-7CFF-43F2-851D-E5F652C25A99}"/>
          </ac:spMkLst>
        </pc:spChg>
      </pc:sldChg>
      <pc:sldChg chg="addSp modSp mod">
        <pc:chgData name="Mathias Iversen" userId="dea6d89c-6f8a-44b0-80c2-5d37afda12c9" providerId="ADAL" clId="{8B95AD68-743E-497A-AE68-DD4466EF2E33}" dt="2022-09-28T16:38:21.381" v="110" actId="1076"/>
        <pc:sldMkLst>
          <pc:docMk/>
          <pc:sldMk cId="3970472295" sldId="260"/>
        </pc:sldMkLst>
        <pc:spChg chg="mod">
          <ac:chgData name="Mathias Iversen" userId="dea6d89c-6f8a-44b0-80c2-5d37afda12c9" providerId="ADAL" clId="{8B95AD68-743E-497A-AE68-DD4466EF2E33}" dt="2022-09-28T16:36:51.031" v="71" actId="13926"/>
          <ac:spMkLst>
            <pc:docMk/>
            <pc:sldMk cId="3970472295" sldId="260"/>
            <ac:spMk id="3" creationId="{B866CE4E-6058-4C29-BFC5-5B4F79318F87}"/>
          </ac:spMkLst>
        </pc:spChg>
        <pc:spChg chg="mod">
          <ac:chgData name="Mathias Iversen" userId="dea6d89c-6f8a-44b0-80c2-5d37afda12c9" providerId="ADAL" clId="{8B95AD68-743E-497A-AE68-DD4466EF2E33}" dt="2022-09-28T16:38:02.821" v="105" actId="20577"/>
          <ac:spMkLst>
            <pc:docMk/>
            <pc:sldMk cId="3970472295" sldId="260"/>
            <ac:spMk id="4" creationId="{08AB9232-4863-462B-955D-4E84A7303FF7}"/>
          </ac:spMkLst>
        </pc:spChg>
        <pc:picChg chg="add mod ord">
          <ac:chgData name="Mathias Iversen" userId="dea6d89c-6f8a-44b0-80c2-5d37afda12c9" providerId="ADAL" clId="{8B95AD68-743E-497A-AE68-DD4466EF2E33}" dt="2022-09-28T16:38:14.895" v="108" actId="1076"/>
          <ac:picMkLst>
            <pc:docMk/>
            <pc:sldMk cId="3970472295" sldId="260"/>
            <ac:picMk id="6" creationId="{6939F96F-585C-5A4C-CFBC-1EB41C44FB1B}"/>
          </ac:picMkLst>
        </pc:picChg>
        <pc:picChg chg="add mod">
          <ac:chgData name="Mathias Iversen" userId="dea6d89c-6f8a-44b0-80c2-5d37afda12c9" providerId="ADAL" clId="{8B95AD68-743E-497A-AE68-DD4466EF2E33}" dt="2022-09-28T16:38:21.381" v="110" actId="1076"/>
          <ac:picMkLst>
            <pc:docMk/>
            <pc:sldMk cId="3970472295" sldId="260"/>
            <ac:picMk id="7" creationId="{8E554355-E640-19AA-3868-B5899A4B4758}"/>
          </ac:picMkLst>
        </pc:picChg>
      </pc:sldChg>
      <pc:sldChg chg="addSp modSp mod">
        <pc:chgData name="Mathias Iversen" userId="dea6d89c-6f8a-44b0-80c2-5d37afda12c9" providerId="ADAL" clId="{8B95AD68-743E-497A-AE68-DD4466EF2E33}" dt="2022-09-28T16:38:40.612" v="115" actId="1076"/>
        <pc:sldMkLst>
          <pc:docMk/>
          <pc:sldMk cId="4227913639" sldId="261"/>
        </pc:sldMkLst>
        <pc:spChg chg="mod">
          <ac:chgData name="Mathias Iversen" userId="dea6d89c-6f8a-44b0-80c2-5d37afda12c9" providerId="ADAL" clId="{8B95AD68-743E-497A-AE68-DD4466EF2E33}" dt="2022-09-28T16:36:45.495" v="64" actId="13926"/>
          <ac:spMkLst>
            <pc:docMk/>
            <pc:sldMk cId="4227913639" sldId="261"/>
            <ac:spMk id="3" creationId="{6492862D-89D0-469B-9B7F-A96A7E7667E2}"/>
          </ac:spMkLst>
        </pc:spChg>
        <pc:spChg chg="mod">
          <ac:chgData name="Mathias Iversen" userId="dea6d89c-6f8a-44b0-80c2-5d37afda12c9" providerId="ADAL" clId="{8B95AD68-743E-497A-AE68-DD4466EF2E33}" dt="2022-09-28T16:36:18.215" v="36" actId="13926"/>
          <ac:spMkLst>
            <pc:docMk/>
            <pc:sldMk cId="4227913639" sldId="261"/>
            <ac:spMk id="4" creationId="{DCD4FF8B-8E6F-4257-96B2-BCCDA6A41A74}"/>
          </ac:spMkLst>
        </pc:spChg>
        <pc:picChg chg="add mod ord">
          <ac:chgData name="Mathias Iversen" userId="dea6d89c-6f8a-44b0-80c2-5d37afda12c9" providerId="ADAL" clId="{8B95AD68-743E-497A-AE68-DD4466EF2E33}" dt="2022-09-28T16:38:32.993" v="113" actId="1076"/>
          <ac:picMkLst>
            <pc:docMk/>
            <pc:sldMk cId="4227913639" sldId="261"/>
            <ac:picMk id="6" creationId="{12031EF3-0079-B839-5723-417B5E9BDA48}"/>
          </ac:picMkLst>
        </pc:picChg>
        <pc:picChg chg="add mod">
          <ac:chgData name="Mathias Iversen" userId="dea6d89c-6f8a-44b0-80c2-5d37afda12c9" providerId="ADAL" clId="{8B95AD68-743E-497A-AE68-DD4466EF2E33}" dt="2022-09-28T16:38:40.612" v="115" actId="1076"/>
          <ac:picMkLst>
            <pc:docMk/>
            <pc:sldMk cId="4227913639" sldId="261"/>
            <ac:picMk id="7" creationId="{FB32D3E8-5240-6870-6501-980EADE59B73}"/>
          </ac:picMkLst>
        </pc:picChg>
      </pc:sldChg>
      <pc:sldChg chg="addSp modSp mod">
        <pc:chgData name="Mathias Iversen" userId="dea6d89c-6f8a-44b0-80c2-5d37afda12c9" providerId="ADAL" clId="{8B95AD68-743E-497A-AE68-DD4466EF2E33}" dt="2022-09-28T16:45:33.443" v="172" actId="13926"/>
        <pc:sldMkLst>
          <pc:docMk/>
          <pc:sldMk cId="3231943566" sldId="262"/>
        </pc:sldMkLst>
        <pc:spChg chg="mod">
          <ac:chgData name="Mathias Iversen" userId="dea6d89c-6f8a-44b0-80c2-5d37afda12c9" providerId="ADAL" clId="{8B95AD68-743E-497A-AE68-DD4466EF2E33}" dt="2022-09-28T16:45:33.443" v="172" actId="13926"/>
          <ac:spMkLst>
            <pc:docMk/>
            <pc:sldMk cId="3231943566" sldId="262"/>
            <ac:spMk id="3" creationId="{A2B64911-99D7-4000-862B-A9755BD58BEE}"/>
          </ac:spMkLst>
        </pc:spChg>
        <pc:spChg chg="mod">
          <ac:chgData name="Mathias Iversen" userId="dea6d89c-6f8a-44b0-80c2-5d37afda12c9" providerId="ADAL" clId="{8B95AD68-743E-497A-AE68-DD4466EF2E33}" dt="2022-09-28T16:36:23.217" v="43" actId="13926"/>
          <ac:spMkLst>
            <pc:docMk/>
            <pc:sldMk cId="3231943566" sldId="262"/>
            <ac:spMk id="4" creationId="{E3A00041-9F7B-4C31-B4C3-014FF513433D}"/>
          </ac:spMkLst>
        </pc:spChg>
        <pc:graphicFrameChg chg="add mod">
          <ac:chgData name="Mathias Iversen" userId="dea6d89c-6f8a-44b0-80c2-5d37afda12c9" providerId="ADAL" clId="{8B95AD68-743E-497A-AE68-DD4466EF2E33}" dt="2022-09-28T16:44:14.930" v="159"/>
          <ac:graphicFrameMkLst>
            <pc:docMk/>
            <pc:sldMk cId="3231943566" sldId="262"/>
            <ac:graphicFrameMk id="8" creationId="{2C0BCB82-4C5E-4E26-8592-E8952CCEF4D1}"/>
          </ac:graphicFrameMkLst>
        </pc:graphicFrameChg>
        <pc:picChg chg="add mod ord">
          <ac:chgData name="Mathias Iversen" userId="dea6d89c-6f8a-44b0-80c2-5d37afda12c9" providerId="ADAL" clId="{8B95AD68-743E-497A-AE68-DD4466EF2E33}" dt="2022-09-28T16:42:06.371" v="143" actId="167"/>
          <ac:picMkLst>
            <pc:docMk/>
            <pc:sldMk cId="3231943566" sldId="262"/>
            <ac:picMk id="7" creationId="{99F3D4AD-8AB3-CDD8-E4C4-F282D1EDC844}"/>
          </ac:picMkLst>
        </pc:picChg>
      </pc:sldChg>
      <pc:sldChg chg="addSp modSp mod">
        <pc:chgData name="Mathias Iversen" userId="dea6d89c-6f8a-44b0-80c2-5d37afda12c9" providerId="ADAL" clId="{8B95AD68-743E-497A-AE68-DD4466EF2E33}" dt="2022-09-28T16:45:38.353" v="179" actId="13926"/>
        <pc:sldMkLst>
          <pc:docMk/>
          <pc:sldMk cId="1774366261" sldId="263"/>
        </pc:sldMkLst>
        <pc:spChg chg="mod">
          <ac:chgData name="Mathias Iversen" userId="dea6d89c-6f8a-44b0-80c2-5d37afda12c9" providerId="ADAL" clId="{8B95AD68-743E-497A-AE68-DD4466EF2E33}" dt="2022-09-28T16:45:38.353" v="179" actId="13926"/>
          <ac:spMkLst>
            <pc:docMk/>
            <pc:sldMk cId="1774366261" sldId="263"/>
            <ac:spMk id="3" creationId="{323EC9A4-C2EE-47DD-98D9-FB2B5579D56F}"/>
          </ac:spMkLst>
        </pc:spChg>
        <pc:spChg chg="mod">
          <ac:chgData name="Mathias Iversen" userId="dea6d89c-6f8a-44b0-80c2-5d37afda12c9" providerId="ADAL" clId="{8B95AD68-743E-497A-AE68-DD4466EF2E33}" dt="2022-09-28T16:36:28.245" v="50" actId="13926"/>
          <ac:spMkLst>
            <pc:docMk/>
            <pc:sldMk cId="1774366261" sldId="263"/>
            <ac:spMk id="4" creationId="{20706897-990D-4782-B6D1-23876FEFD5AF}"/>
          </ac:spMkLst>
        </pc:spChg>
        <pc:graphicFrameChg chg="add mod">
          <ac:chgData name="Mathias Iversen" userId="dea6d89c-6f8a-44b0-80c2-5d37afda12c9" providerId="ADAL" clId="{8B95AD68-743E-497A-AE68-DD4466EF2E33}" dt="2022-09-28T16:45:23.726" v="165"/>
          <ac:graphicFrameMkLst>
            <pc:docMk/>
            <pc:sldMk cId="1774366261" sldId="263"/>
            <ac:graphicFrameMk id="8" creationId="{10E35742-58EF-4E7C-B9C2-9BAE3FCB7014}"/>
          </ac:graphicFrameMkLst>
        </pc:graphicFrameChg>
        <pc:picChg chg="add mod ord">
          <ac:chgData name="Mathias Iversen" userId="dea6d89c-6f8a-44b0-80c2-5d37afda12c9" providerId="ADAL" clId="{8B95AD68-743E-497A-AE68-DD4466EF2E33}" dt="2022-09-28T16:42:32.983" v="147" actId="167"/>
          <ac:picMkLst>
            <pc:docMk/>
            <pc:sldMk cId="1774366261" sldId="263"/>
            <ac:picMk id="7" creationId="{C6458412-974E-9686-62EF-718F55C66536}"/>
          </ac:picMkLst>
        </pc:picChg>
      </pc:sldChg>
      <pc:sldChg chg="addSp delSp modSp mod">
        <pc:chgData name="Mathias Iversen" userId="dea6d89c-6f8a-44b0-80c2-5d37afda12c9" providerId="ADAL" clId="{8B95AD68-743E-497A-AE68-DD4466EF2E33}" dt="2022-09-28T16:45:55.092" v="183" actId="14100"/>
        <pc:sldMkLst>
          <pc:docMk/>
          <pc:sldMk cId="3510272984" sldId="264"/>
        </pc:sldMkLst>
        <pc:graphicFrameChg chg="del">
          <ac:chgData name="Mathias Iversen" userId="dea6d89c-6f8a-44b0-80c2-5d37afda12c9" providerId="ADAL" clId="{8B95AD68-743E-497A-AE68-DD4466EF2E33}" dt="2022-09-28T16:45:48.745" v="180"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8B95AD68-743E-497A-AE68-DD4466EF2E33}" dt="2022-09-28T16:45:55.092" v="183" actId="14100"/>
          <ac:graphicFrameMkLst>
            <pc:docMk/>
            <pc:sldMk cId="3510272984" sldId="264"/>
            <ac:graphicFrameMk id="7" creationId="{C486E438-6BFB-4294-90C8-63EBA4E8BFC8}"/>
          </ac:graphicFrameMkLst>
        </pc:graphicFrameChg>
      </pc:sldChg>
      <pc:sldChg chg="addSp delSp modSp mod">
        <pc:chgData name="Mathias Iversen" userId="dea6d89c-6f8a-44b0-80c2-5d37afda12c9" providerId="ADAL" clId="{8B95AD68-743E-497A-AE68-DD4466EF2E33}" dt="2022-09-28T16:46:10.456" v="187" actId="14100"/>
        <pc:sldMkLst>
          <pc:docMk/>
          <pc:sldMk cId="2759248883" sldId="265"/>
        </pc:sldMkLst>
        <pc:graphicFrameChg chg="del">
          <ac:chgData name="Mathias Iversen" userId="dea6d89c-6f8a-44b0-80c2-5d37afda12c9" providerId="ADAL" clId="{8B95AD68-743E-497A-AE68-DD4466EF2E33}" dt="2022-09-28T16:46:06.476" v="184"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8B95AD68-743E-497A-AE68-DD4466EF2E33}" dt="2022-09-28T16:46:10.456" v="187" actId="14100"/>
          <ac:graphicFrameMkLst>
            <pc:docMk/>
            <pc:sldMk cId="2759248883" sldId="265"/>
            <ac:graphicFrameMk id="7" creationId="{04B030C2-6334-47FA-8B34-2A62353D8AB3}"/>
          </ac:graphicFrameMkLst>
        </pc:graphicFrameChg>
      </pc:sldChg>
      <pc:sldChg chg="addSp delSp modSp mod">
        <pc:chgData name="Mathias Iversen" userId="dea6d89c-6f8a-44b0-80c2-5d37afda12c9" providerId="ADAL" clId="{8B95AD68-743E-497A-AE68-DD4466EF2E33}" dt="2022-09-28T16:46:47.387" v="192" actId="1076"/>
        <pc:sldMkLst>
          <pc:docMk/>
          <pc:sldMk cId="147554788" sldId="266"/>
        </pc:sldMkLst>
        <pc:spChg chg="mod">
          <ac:chgData name="Mathias Iversen" userId="dea6d89c-6f8a-44b0-80c2-5d37afda12c9" providerId="ADAL" clId="{8B95AD68-743E-497A-AE68-DD4466EF2E33}" dt="2022-09-28T16:36:38.551" v="57" actId="13926"/>
          <ac:spMkLst>
            <pc:docMk/>
            <pc:sldMk cId="147554788" sldId="266"/>
            <ac:spMk id="3" creationId="{2AE985C2-CF26-42E7-B7DC-DBC85F75C02D}"/>
          </ac:spMkLst>
        </pc:spChg>
        <pc:graphicFrameChg chg="add del mod">
          <ac:chgData name="Mathias Iversen" userId="dea6d89c-6f8a-44b0-80c2-5d37afda12c9" providerId="ADAL" clId="{8B95AD68-743E-497A-AE68-DD4466EF2E33}" dt="2022-09-28T16:46:37.292" v="189"/>
          <ac:graphicFrameMkLst>
            <pc:docMk/>
            <pc:sldMk cId="147554788" sldId="266"/>
            <ac:graphicFrameMk id="4" creationId="{83F40078-D264-75CF-7B91-FA829A4A4CE6}"/>
          </ac:graphicFrameMkLst>
        </pc:graphicFrameChg>
        <pc:graphicFrameChg chg="add mod modGraphic">
          <ac:chgData name="Mathias Iversen" userId="dea6d89c-6f8a-44b0-80c2-5d37afda12c9" providerId="ADAL" clId="{8B95AD68-743E-497A-AE68-DD4466EF2E33}" dt="2022-09-28T16:46:47.387" v="192" actId="1076"/>
          <ac:graphicFrameMkLst>
            <pc:docMk/>
            <pc:sldMk cId="147554788" sldId="266"/>
            <ac:graphicFrameMk id="5" creationId="{04E0254A-DD59-200F-87F1-D2BE9869749E}"/>
          </ac:graphicFrameMkLst>
        </pc:graphicFrameChg>
      </pc:sldChg>
    </pc:docChg>
  </pc:docChgLst>
  <pc:docChgLst>
    <pc:chgData name="Andreas Benedictow" userId="e251fadf-16f4-4c88-b2c0-d8c4cd891c2a" providerId="ADAL" clId="{58C64B3F-B3F1-4B52-A5A7-8DDEB9379159}"/>
    <pc:docChg chg="custSel modSld">
      <pc:chgData name="Andreas Benedictow" userId="e251fadf-16f4-4c88-b2c0-d8c4cd891c2a" providerId="ADAL" clId="{58C64B3F-B3F1-4B52-A5A7-8DDEB9379159}" dt="2022-10-10T14:55:54.759" v="161" actId="14100"/>
      <pc:docMkLst>
        <pc:docMk/>
      </pc:docMkLst>
      <pc:sldChg chg="modSp mod">
        <pc:chgData name="Andreas Benedictow" userId="e251fadf-16f4-4c88-b2c0-d8c4cd891c2a" providerId="ADAL" clId="{58C64B3F-B3F1-4B52-A5A7-8DDEB9379159}" dt="2022-10-10T14:49:54.872" v="14" actId="20577"/>
        <pc:sldMkLst>
          <pc:docMk/>
          <pc:sldMk cId="2921733838" sldId="256"/>
        </pc:sldMkLst>
        <pc:spChg chg="mod">
          <ac:chgData name="Andreas Benedictow" userId="e251fadf-16f4-4c88-b2c0-d8c4cd891c2a" providerId="ADAL" clId="{58C64B3F-B3F1-4B52-A5A7-8DDEB9379159}" dt="2022-10-10T14:49:54.872" v="14" actId="20577"/>
          <ac:spMkLst>
            <pc:docMk/>
            <pc:sldMk cId="2921733838" sldId="256"/>
            <ac:spMk id="8" creationId="{279C62F4-9C4A-4777-941C-0D5FF7A0EEE2}"/>
          </ac:spMkLst>
        </pc:spChg>
      </pc:sldChg>
      <pc:sldChg chg="modSp mod">
        <pc:chgData name="Andreas Benedictow" userId="e251fadf-16f4-4c88-b2c0-d8c4cd891c2a" providerId="ADAL" clId="{58C64B3F-B3F1-4B52-A5A7-8DDEB9379159}" dt="2022-10-10T14:54:31.184" v="152" actId="6549"/>
        <pc:sldMkLst>
          <pc:docMk/>
          <pc:sldMk cId="2266341024" sldId="258"/>
        </pc:sldMkLst>
        <pc:spChg chg="mod">
          <ac:chgData name="Andreas Benedictow" userId="e251fadf-16f4-4c88-b2c0-d8c4cd891c2a" providerId="ADAL" clId="{58C64B3F-B3F1-4B52-A5A7-8DDEB9379159}" dt="2022-10-10T14:54:31.184" v="152" actId="6549"/>
          <ac:spMkLst>
            <pc:docMk/>
            <pc:sldMk cId="2266341024" sldId="258"/>
            <ac:spMk id="6" creationId="{0A71F208-30AA-4DBB-9DB2-C0C90AD30178}"/>
          </ac:spMkLst>
        </pc:spChg>
        <pc:spChg chg="mod">
          <ac:chgData name="Andreas Benedictow" userId="e251fadf-16f4-4c88-b2c0-d8c4cd891c2a" providerId="ADAL" clId="{58C64B3F-B3F1-4B52-A5A7-8DDEB9379159}" dt="2022-10-10T14:54:12.368" v="148" actId="20577"/>
          <ac:spMkLst>
            <pc:docMk/>
            <pc:sldMk cId="2266341024" sldId="258"/>
            <ac:spMk id="18" creationId="{0B79CA76-2003-4574-A043-2FCFF766B96D}"/>
          </ac:spMkLst>
        </pc:spChg>
      </pc:sldChg>
      <pc:sldChg chg="modSp mod">
        <pc:chgData name="Andreas Benedictow" userId="e251fadf-16f4-4c88-b2c0-d8c4cd891c2a" providerId="ADAL" clId="{58C64B3F-B3F1-4B52-A5A7-8DDEB9379159}" dt="2022-10-10T14:54:02.946" v="147" actId="6549"/>
        <pc:sldMkLst>
          <pc:docMk/>
          <pc:sldMk cId="896002109" sldId="259"/>
        </pc:sldMkLst>
        <pc:spChg chg="mod">
          <ac:chgData name="Andreas Benedictow" userId="e251fadf-16f4-4c88-b2c0-d8c4cd891c2a" providerId="ADAL" clId="{58C64B3F-B3F1-4B52-A5A7-8DDEB9379159}" dt="2022-10-10T14:50:15.734" v="46" actId="20577"/>
          <ac:spMkLst>
            <pc:docMk/>
            <pc:sldMk cId="896002109" sldId="259"/>
            <ac:spMk id="4" creationId="{E7C91537-7CFF-43F2-851D-E5F652C25A99}"/>
          </ac:spMkLst>
        </pc:spChg>
        <pc:spChg chg="mod">
          <ac:chgData name="Andreas Benedictow" userId="e251fadf-16f4-4c88-b2c0-d8c4cd891c2a" providerId="ADAL" clId="{58C64B3F-B3F1-4B52-A5A7-8DDEB9379159}" dt="2022-10-10T14:53:45.980" v="143"/>
          <ac:spMkLst>
            <pc:docMk/>
            <pc:sldMk cId="896002109" sldId="259"/>
            <ac:spMk id="5" creationId="{1E8A7A64-34DF-43BB-954C-68720DEF1ED4}"/>
          </ac:spMkLst>
        </pc:spChg>
        <pc:spChg chg="mod">
          <ac:chgData name="Andreas Benedictow" userId="e251fadf-16f4-4c88-b2c0-d8c4cd891c2a" providerId="ADAL" clId="{58C64B3F-B3F1-4B52-A5A7-8DDEB9379159}" dt="2022-10-10T14:54:02.946" v="147" actId="6549"/>
          <ac:spMkLst>
            <pc:docMk/>
            <pc:sldMk cId="896002109" sldId="259"/>
            <ac:spMk id="6" creationId="{3D22DDDA-9DE4-498E-ACF4-7CCFECE49DE6}"/>
          </ac:spMkLst>
        </pc:spChg>
      </pc:sldChg>
      <pc:sldChg chg="modSp mod">
        <pc:chgData name="Andreas Benedictow" userId="e251fadf-16f4-4c88-b2c0-d8c4cd891c2a" providerId="ADAL" clId="{58C64B3F-B3F1-4B52-A5A7-8DDEB9379159}" dt="2022-10-10T14:55:29.443" v="155" actId="14100"/>
        <pc:sldMkLst>
          <pc:docMk/>
          <pc:sldMk cId="3970472295" sldId="260"/>
        </pc:sldMkLst>
        <pc:picChg chg="mod">
          <ac:chgData name="Andreas Benedictow" userId="e251fadf-16f4-4c88-b2c0-d8c4cd891c2a" providerId="ADAL" clId="{58C64B3F-B3F1-4B52-A5A7-8DDEB9379159}" dt="2022-10-10T14:55:29.443" v="155" actId="14100"/>
          <ac:picMkLst>
            <pc:docMk/>
            <pc:sldMk cId="3970472295" sldId="260"/>
            <ac:picMk id="6" creationId="{6939F96F-585C-5A4C-CFBC-1EB41C44FB1B}"/>
          </ac:picMkLst>
        </pc:picChg>
      </pc:sldChg>
      <pc:sldChg chg="modSp mod">
        <pc:chgData name="Andreas Benedictow" userId="e251fadf-16f4-4c88-b2c0-d8c4cd891c2a" providerId="ADAL" clId="{58C64B3F-B3F1-4B52-A5A7-8DDEB9379159}" dt="2022-10-10T14:55:37.472" v="157" actId="14100"/>
        <pc:sldMkLst>
          <pc:docMk/>
          <pc:sldMk cId="4227913639" sldId="261"/>
        </pc:sldMkLst>
        <pc:picChg chg="mod">
          <ac:chgData name="Andreas Benedictow" userId="e251fadf-16f4-4c88-b2c0-d8c4cd891c2a" providerId="ADAL" clId="{58C64B3F-B3F1-4B52-A5A7-8DDEB9379159}" dt="2022-10-10T14:55:37.472" v="157" actId="14100"/>
          <ac:picMkLst>
            <pc:docMk/>
            <pc:sldMk cId="4227913639" sldId="261"/>
            <ac:picMk id="6" creationId="{12031EF3-0079-B839-5723-417B5E9BDA48}"/>
          </ac:picMkLst>
        </pc:picChg>
      </pc:sldChg>
      <pc:sldChg chg="modSp mod">
        <pc:chgData name="Andreas Benedictow" userId="e251fadf-16f4-4c88-b2c0-d8c4cd891c2a" providerId="ADAL" clId="{58C64B3F-B3F1-4B52-A5A7-8DDEB9379159}" dt="2022-10-10T14:55:45.627" v="159" actId="14100"/>
        <pc:sldMkLst>
          <pc:docMk/>
          <pc:sldMk cId="3231943566" sldId="262"/>
        </pc:sldMkLst>
        <pc:picChg chg="mod">
          <ac:chgData name="Andreas Benedictow" userId="e251fadf-16f4-4c88-b2c0-d8c4cd891c2a" providerId="ADAL" clId="{58C64B3F-B3F1-4B52-A5A7-8DDEB9379159}" dt="2022-10-10T14:55:45.627" v="159" actId="14100"/>
          <ac:picMkLst>
            <pc:docMk/>
            <pc:sldMk cId="3231943566" sldId="262"/>
            <ac:picMk id="7" creationId="{99F3D4AD-8AB3-CDD8-E4C4-F282D1EDC844}"/>
          </ac:picMkLst>
        </pc:picChg>
      </pc:sldChg>
      <pc:sldChg chg="modSp mod">
        <pc:chgData name="Andreas Benedictow" userId="e251fadf-16f4-4c88-b2c0-d8c4cd891c2a" providerId="ADAL" clId="{58C64B3F-B3F1-4B52-A5A7-8DDEB9379159}" dt="2022-10-10T14:55:54.759" v="161" actId="14100"/>
        <pc:sldMkLst>
          <pc:docMk/>
          <pc:sldMk cId="1774366261" sldId="263"/>
        </pc:sldMkLst>
        <pc:picChg chg="mod">
          <ac:chgData name="Andreas Benedictow" userId="e251fadf-16f4-4c88-b2c0-d8c4cd891c2a" providerId="ADAL" clId="{58C64B3F-B3F1-4B52-A5A7-8DDEB9379159}" dt="2022-10-10T14:55:54.759" v="161" actId="14100"/>
          <ac:picMkLst>
            <pc:docMk/>
            <pc:sldMk cId="1774366261" sldId="263"/>
            <ac:picMk id="7" creationId="{C6458412-974E-9686-62EF-718F55C66536}"/>
          </ac:picMkLst>
        </pc:picChg>
      </pc:sldChg>
      <pc:sldChg chg="modSp mod">
        <pc:chgData name="Andreas Benedictow" userId="e251fadf-16f4-4c88-b2c0-d8c4cd891c2a" providerId="ADAL" clId="{58C64B3F-B3F1-4B52-A5A7-8DDEB9379159}" dt="2022-10-10T14:50:32.480" v="65" actId="14734"/>
        <pc:sldMkLst>
          <pc:docMk/>
          <pc:sldMk cId="147554788" sldId="266"/>
        </pc:sldMkLst>
        <pc:graphicFrameChg chg="mod modGraphic">
          <ac:chgData name="Andreas Benedictow" userId="e251fadf-16f4-4c88-b2c0-d8c4cd891c2a" providerId="ADAL" clId="{58C64B3F-B3F1-4B52-A5A7-8DDEB9379159}" dt="2022-10-10T14:50:32.480" v="65" actId="14734"/>
          <ac:graphicFrameMkLst>
            <pc:docMk/>
            <pc:sldMk cId="147554788" sldId="266"/>
            <ac:graphicFrameMk id="5" creationId="{04E0254A-DD59-200F-87F1-D2BE9869749E}"/>
          </ac:graphicFrameMkLst>
        </pc:graphicFrameChg>
      </pc:sldChg>
      <pc:sldChg chg="modSp mod">
        <pc:chgData name="Andreas Benedictow" userId="e251fadf-16f4-4c88-b2c0-d8c4cd891c2a" providerId="ADAL" clId="{58C64B3F-B3F1-4B52-A5A7-8DDEB9379159}" dt="2022-10-10T14:54:42.854" v="153" actId="20577"/>
        <pc:sldMkLst>
          <pc:docMk/>
          <pc:sldMk cId="3836130264" sldId="282"/>
        </pc:sldMkLst>
        <pc:spChg chg="mod">
          <ac:chgData name="Andreas Benedictow" userId="e251fadf-16f4-4c88-b2c0-d8c4cd891c2a" providerId="ADAL" clId="{58C64B3F-B3F1-4B52-A5A7-8DDEB9379159}" dt="2022-10-10T14:54:42.854" v="153" actId="20577"/>
          <ac:spMkLst>
            <pc:docMk/>
            <pc:sldMk cId="3836130264" sldId="282"/>
            <ac:spMk id="8" creationId="{842FA2FF-C345-A6CD-25DE-6E3E19B361AD}"/>
          </ac:spMkLst>
        </pc:spChg>
      </pc:sldChg>
    </pc:docChg>
  </pc:docChgLst>
  <pc:docChgLst>
    <pc:chgData name="Mathias Iversen" userId="dea6d89c-6f8a-44b0-80c2-5d37afda12c9" providerId="ADAL" clId="{027DCD76-AA0A-4E43-B980-A7BFE9B88A68}"/>
    <pc:docChg chg="undo custSel delSld modSld modMainMaster">
      <pc:chgData name="Mathias Iversen" userId="dea6d89c-6f8a-44b0-80c2-5d37afda12c9" providerId="ADAL" clId="{027DCD76-AA0A-4E43-B980-A7BFE9B88A68}" dt="2024-02-01T15:23:17.256" v="134"/>
      <pc:docMkLst>
        <pc:docMk/>
      </pc:docMkLst>
      <pc:sldChg chg="modSp mod setBg">
        <pc:chgData name="Mathias Iversen" userId="dea6d89c-6f8a-44b0-80c2-5d37afda12c9" providerId="ADAL" clId="{027DCD76-AA0A-4E43-B980-A7BFE9B88A68}" dt="2024-02-01T15:23:17.256" v="134"/>
        <pc:sldMkLst>
          <pc:docMk/>
          <pc:sldMk cId="2921733838" sldId="256"/>
        </pc:sldMkLst>
        <pc:spChg chg="mod">
          <ac:chgData name="Mathias Iversen" userId="dea6d89c-6f8a-44b0-80c2-5d37afda12c9" providerId="ADAL" clId="{027DCD76-AA0A-4E43-B980-A7BFE9B88A68}" dt="2024-02-01T15:23:17.256" v="134"/>
          <ac:spMkLst>
            <pc:docMk/>
            <pc:sldMk cId="2921733838" sldId="256"/>
            <ac:spMk id="3" creationId="{E41425AC-842F-4FFA-9112-F3E8B9D73BC4}"/>
          </ac:spMkLst>
        </pc:spChg>
        <pc:spChg chg="mod">
          <ac:chgData name="Mathias Iversen" userId="dea6d89c-6f8a-44b0-80c2-5d37afda12c9" providerId="ADAL" clId="{027DCD76-AA0A-4E43-B980-A7BFE9B88A68}" dt="2024-02-01T12:39:44.684" v="92" actId="2711"/>
          <ac:spMkLst>
            <pc:docMk/>
            <pc:sldMk cId="2921733838" sldId="256"/>
            <ac:spMk id="8" creationId="{279C62F4-9C4A-4777-941C-0D5FF7A0EEE2}"/>
          </ac:spMkLst>
        </pc:spChg>
        <pc:spChg chg="mod">
          <ac:chgData name="Mathias Iversen" userId="dea6d89c-6f8a-44b0-80c2-5d37afda12c9" providerId="ADAL" clId="{027DCD76-AA0A-4E43-B980-A7BFE9B88A68}" dt="2024-02-01T12:40:57.598" v="95" actId="207"/>
          <ac:spMkLst>
            <pc:docMk/>
            <pc:sldMk cId="2921733838" sldId="256"/>
            <ac:spMk id="9" creationId="{543ED68E-10D6-487F-A956-74AA7DC8DE45}"/>
          </ac:spMkLst>
        </pc:spChg>
        <pc:spChg chg="mod">
          <ac:chgData name="Mathias Iversen" userId="dea6d89c-6f8a-44b0-80c2-5d37afda12c9" providerId="ADAL" clId="{027DCD76-AA0A-4E43-B980-A7BFE9B88A68}" dt="2024-02-01T12:39:44.684" v="92" actId="2711"/>
          <ac:spMkLst>
            <pc:docMk/>
            <pc:sldMk cId="2921733838" sldId="256"/>
            <ac:spMk id="10" creationId="{B69A85C2-560C-48D5-B2E2-E0F8F842FD36}"/>
          </ac:spMkLst>
        </pc:spChg>
        <pc:cxnChg chg="mod">
          <ac:chgData name="Mathias Iversen" userId="dea6d89c-6f8a-44b0-80c2-5d37afda12c9" providerId="ADAL" clId="{027DCD76-AA0A-4E43-B980-A7BFE9B88A68}" dt="2024-02-01T12:40:48.756" v="94" actId="208"/>
          <ac:cxnSpMkLst>
            <pc:docMk/>
            <pc:sldMk cId="2921733838" sldId="256"/>
            <ac:cxnSpMk id="6" creationId="{58C53554-A821-40E6-A0B7-943BBE4B0DDD}"/>
          </ac:cxnSpMkLst>
        </pc:cxnChg>
      </pc:sldChg>
      <pc:sldChg chg="modSp mod">
        <pc:chgData name="Mathias Iversen" userId="dea6d89c-6f8a-44b0-80c2-5d37afda12c9" providerId="ADAL" clId="{027DCD76-AA0A-4E43-B980-A7BFE9B88A68}" dt="2024-02-01T15:23:17.256" v="134"/>
        <pc:sldMkLst>
          <pc:docMk/>
          <pc:sldMk cId="2266341024" sldId="258"/>
        </pc:sldMkLst>
        <pc:spChg chg="mod">
          <ac:chgData name="Mathias Iversen" userId="dea6d89c-6f8a-44b0-80c2-5d37afda12c9" providerId="ADAL" clId="{027DCD76-AA0A-4E43-B980-A7BFE9B88A68}" dt="2024-02-01T12:41:23.035" v="97" actId="2711"/>
          <ac:spMkLst>
            <pc:docMk/>
            <pc:sldMk cId="2266341024" sldId="258"/>
            <ac:spMk id="3" creationId="{F8484401-95FA-4A8E-B84A-A4E1365E9517}"/>
          </ac:spMkLst>
        </pc:spChg>
        <pc:spChg chg="mod">
          <ac:chgData name="Mathias Iversen" userId="dea6d89c-6f8a-44b0-80c2-5d37afda12c9" providerId="ADAL" clId="{027DCD76-AA0A-4E43-B980-A7BFE9B88A68}" dt="2024-02-01T15:23:17.256" v="134"/>
          <ac:spMkLst>
            <pc:docMk/>
            <pc:sldMk cId="2266341024" sldId="258"/>
            <ac:spMk id="4" creationId="{91B4F794-FA26-44F9-8BD1-1B7C760CD95D}"/>
          </ac:spMkLst>
        </pc:spChg>
        <pc:spChg chg="mod">
          <ac:chgData name="Mathias Iversen" userId="dea6d89c-6f8a-44b0-80c2-5d37afda12c9" providerId="ADAL" clId="{027DCD76-AA0A-4E43-B980-A7BFE9B88A68}" dt="2024-02-01T12:41:25.894" v="98" actId="207"/>
          <ac:spMkLst>
            <pc:docMk/>
            <pc:sldMk cId="2266341024" sldId="258"/>
            <ac:spMk id="5" creationId="{DCB85E03-0B2F-42F1-9007-A95BF715A50A}"/>
          </ac:spMkLst>
        </pc:spChg>
        <pc:spChg chg="mod">
          <ac:chgData name="Mathias Iversen" userId="dea6d89c-6f8a-44b0-80c2-5d37afda12c9" providerId="ADAL" clId="{027DCD76-AA0A-4E43-B980-A7BFE9B88A68}" dt="2024-02-01T12:41:23.035" v="97" actId="2711"/>
          <ac:spMkLst>
            <pc:docMk/>
            <pc:sldMk cId="2266341024" sldId="258"/>
            <ac:spMk id="6" creationId="{0A71F208-30AA-4DBB-9DB2-C0C90AD30178}"/>
          </ac:spMkLst>
        </pc:spChg>
        <pc:spChg chg="mod">
          <ac:chgData name="Mathias Iversen" userId="dea6d89c-6f8a-44b0-80c2-5d37afda12c9" providerId="ADAL" clId="{027DCD76-AA0A-4E43-B980-A7BFE9B88A68}" dt="2024-02-01T12:41:31.264" v="100" actId="207"/>
          <ac:spMkLst>
            <pc:docMk/>
            <pc:sldMk cId="2266341024" sldId="258"/>
            <ac:spMk id="7" creationId="{A520775E-5075-45E6-A50A-04E4D42EAF3E}"/>
          </ac:spMkLst>
        </pc:spChg>
        <pc:spChg chg="mod">
          <ac:chgData name="Mathias Iversen" userId="dea6d89c-6f8a-44b0-80c2-5d37afda12c9" providerId="ADAL" clId="{027DCD76-AA0A-4E43-B980-A7BFE9B88A68}" dt="2024-02-01T12:41:37.403" v="101" actId="207"/>
          <ac:spMkLst>
            <pc:docMk/>
            <pc:sldMk cId="2266341024" sldId="258"/>
            <ac:spMk id="8" creationId="{E5A98933-AC8C-4903-A2E5-17FCC5FBBC66}"/>
          </ac:spMkLst>
        </pc:spChg>
        <pc:spChg chg="mod">
          <ac:chgData name="Mathias Iversen" userId="dea6d89c-6f8a-44b0-80c2-5d37afda12c9" providerId="ADAL" clId="{027DCD76-AA0A-4E43-B980-A7BFE9B88A68}" dt="2024-02-01T12:41:49.125" v="103" actId="14100"/>
          <ac:spMkLst>
            <pc:docMk/>
            <pc:sldMk cId="2266341024" sldId="258"/>
            <ac:spMk id="9" creationId="{29E4AEA2-D6D7-44B7-8DEF-EB1A3917D576}"/>
          </ac:spMkLst>
        </pc:spChg>
        <pc:spChg chg="mod">
          <ac:chgData name="Mathias Iversen" userId="dea6d89c-6f8a-44b0-80c2-5d37afda12c9" providerId="ADAL" clId="{027DCD76-AA0A-4E43-B980-A7BFE9B88A68}" dt="2024-02-01T12:41:53.345" v="105" actId="14100"/>
          <ac:spMkLst>
            <pc:docMk/>
            <pc:sldMk cId="2266341024" sldId="258"/>
            <ac:spMk id="10" creationId="{2E9EBEB7-19CF-4E7A-9B6C-502E35EDACCE}"/>
          </ac:spMkLst>
        </pc:spChg>
        <pc:spChg chg="mod">
          <ac:chgData name="Mathias Iversen" userId="dea6d89c-6f8a-44b0-80c2-5d37afda12c9" providerId="ADAL" clId="{027DCD76-AA0A-4E43-B980-A7BFE9B88A68}" dt="2024-02-01T12:41:58.997" v="107" actId="14100"/>
          <ac:spMkLst>
            <pc:docMk/>
            <pc:sldMk cId="2266341024" sldId="258"/>
            <ac:spMk id="11" creationId="{37771598-A4AC-4670-8AF9-BD1A9A0B5FD6}"/>
          </ac:spMkLst>
        </pc:spChg>
        <pc:spChg chg="mod">
          <ac:chgData name="Mathias Iversen" userId="dea6d89c-6f8a-44b0-80c2-5d37afda12c9" providerId="ADAL" clId="{027DCD76-AA0A-4E43-B980-A7BFE9B88A68}" dt="2024-02-01T12:41:55.568" v="106" actId="14100"/>
          <ac:spMkLst>
            <pc:docMk/>
            <pc:sldMk cId="2266341024" sldId="258"/>
            <ac:spMk id="12" creationId="{FFB1B525-1F63-43B3-9ADA-546863A4A35B}"/>
          </ac:spMkLst>
        </pc:spChg>
        <pc:spChg chg="mod">
          <ac:chgData name="Mathias Iversen" userId="dea6d89c-6f8a-44b0-80c2-5d37afda12c9" providerId="ADAL" clId="{027DCD76-AA0A-4E43-B980-A7BFE9B88A68}" dt="2024-02-01T12:41:23.035" v="97" actId="2711"/>
          <ac:spMkLst>
            <pc:docMk/>
            <pc:sldMk cId="2266341024" sldId="258"/>
            <ac:spMk id="13" creationId="{7D9B9CA2-038E-484E-8A1A-D9FA8F874461}"/>
          </ac:spMkLst>
        </pc:spChg>
        <pc:spChg chg="mod">
          <ac:chgData name="Mathias Iversen" userId="dea6d89c-6f8a-44b0-80c2-5d37afda12c9" providerId="ADAL" clId="{027DCD76-AA0A-4E43-B980-A7BFE9B88A68}" dt="2024-02-01T12:41:23.035" v="97" actId="2711"/>
          <ac:spMkLst>
            <pc:docMk/>
            <pc:sldMk cId="2266341024" sldId="258"/>
            <ac:spMk id="14" creationId="{142BC5AF-FE81-466D-85C6-B66BF362E34B}"/>
          </ac:spMkLst>
        </pc:spChg>
        <pc:spChg chg="mod">
          <ac:chgData name="Mathias Iversen" userId="dea6d89c-6f8a-44b0-80c2-5d37afda12c9" providerId="ADAL" clId="{027DCD76-AA0A-4E43-B980-A7BFE9B88A68}" dt="2024-02-01T12:41:23.035" v="97" actId="2711"/>
          <ac:spMkLst>
            <pc:docMk/>
            <pc:sldMk cId="2266341024" sldId="258"/>
            <ac:spMk id="15" creationId="{74CEA7D0-9A41-43C0-8F69-F80152925B55}"/>
          </ac:spMkLst>
        </pc:spChg>
        <pc:spChg chg="mod">
          <ac:chgData name="Mathias Iversen" userId="dea6d89c-6f8a-44b0-80c2-5d37afda12c9" providerId="ADAL" clId="{027DCD76-AA0A-4E43-B980-A7BFE9B88A68}" dt="2024-02-01T12:41:23.035" v="97" actId="2711"/>
          <ac:spMkLst>
            <pc:docMk/>
            <pc:sldMk cId="2266341024" sldId="258"/>
            <ac:spMk id="16" creationId="{4957F703-1885-40F1-9499-64EAC6608670}"/>
          </ac:spMkLst>
        </pc:spChg>
        <pc:spChg chg="mod">
          <ac:chgData name="Mathias Iversen" userId="dea6d89c-6f8a-44b0-80c2-5d37afda12c9" providerId="ADAL" clId="{027DCD76-AA0A-4E43-B980-A7BFE9B88A68}" dt="2024-02-01T12:41:23.035" v="97" actId="2711"/>
          <ac:spMkLst>
            <pc:docMk/>
            <pc:sldMk cId="2266341024" sldId="258"/>
            <ac:spMk id="17" creationId="{831E5632-021A-47A4-AAE9-1B3C9EB9837E}"/>
          </ac:spMkLst>
        </pc:spChg>
        <pc:spChg chg="mod">
          <ac:chgData name="Mathias Iversen" userId="dea6d89c-6f8a-44b0-80c2-5d37afda12c9" providerId="ADAL" clId="{027DCD76-AA0A-4E43-B980-A7BFE9B88A68}" dt="2024-02-01T12:41:23.035" v="97" actId="2711"/>
          <ac:spMkLst>
            <pc:docMk/>
            <pc:sldMk cId="2266341024" sldId="258"/>
            <ac:spMk id="18" creationId="{0B79CA76-2003-4574-A043-2FCFF766B96D}"/>
          </ac:spMkLst>
        </pc:spChg>
      </pc:sldChg>
      <pc:sldChg chg="modSp mod">
        <pc:chgData name="Mathias Iversen" userId="dea6d89c-6f8a-44b0-80c2-5d37afda12c9" providerId="ADAL" clId="{027DCD76-AA0A-4E43-B980-A7BFE9B88A68}" dt="2024-02-01T15:23:17.256" v="134"/>
        <pc:sldMkLst>
          <pc:docMk/>
          <pc:sldMk cId="896002109" sldId="259"/>
        </pc:sldMkLst>
        <pc:spChg chg="mod">
          <ac:chgData name="Mathias Iversen" userId="dea6d89c-6f8a-44b0-80c2-5d37afda12c9" providerId="ADAL" clId="{027DCD76-AA0A-4E43-B980-A7BFE9B88A68}" dt="2024-02-01T12:42:04.205" v="108" actId="2711"/>
          <ac:spMkLst>
            <pc:docMk/>
            <pc:sldMk cId="896002109" sldId="259"/>
            <ac:spMk id="2" creationId="{90CF37F9-7076-4B73-97C9-BF445E8D5E8F}"/>
          </ac:spMkLst>
        </pc:spChg>
        <pc:spChg chg="mod">
          <ac:chgData name="Mathias Iversen" userId="dea6d89c-6f8a-44b0-80c2-5d37afda12c9" providerId="ADAL" clId="{027DCD76-AA0A-4E43-B980-A7BFE9B88A68}" dt="2024-02-01T12:42:06.654" v="109" actId="207"/>
          <ac:spMkLst>
            <pc:docMk/>
            <pc:sldMk cId="896002109" sldId="259"/>
            <ac:spMk id="3" creationId="{43909665-C217-4DB2-97FB-7DC8B46D243A}"/>
          </ac:spMkLst>
        </pc:spChg>
        <pc:spChg chg="mod">
          <ac:chgData name="Mathias Iversen" userId="dea6d89c-6f8a-44b0-80c2-5d37afda12c9" providerId="ADAL" clId="{027DCD76-AA0A-4E43-B980-A7BFE9B88A68}" dt="2024-02-01T15:23:17.256" v="134"/>
          <ac:spMkLst>
            <pc:docMk/>
            <pc:sldMk cId="896002109" sldId="259"/>
            <ac:spMk id="5" creationId="{1E8A7A64-34DF-43BB-954C-68720DEF1ED4}"/>
          </ac:spMkLst>
        </pc:spChg>
        <pc:spChg chg="mod">
          <ac:chgData name="Mathias Iversen" userId="dea6d89c-6f8a-44b0-80c2-5d37afda12c9" providerId="ADAL" clId="{027DCD76-AA0A-4E43-B980-A7BFE9B88A68}" dt="2024-02-01T12:42:04.205" v="108" actId="2711"/>
          <ac:spMkLst>
            <pc:docMk/>
            <pc:sldMk cId="896002109" sldId="259"/>
            <ac:spMk id="6" creationId="{3D22DDDA-9DE4-498E-ACF4-7CCFECE49DE6}"/>
          </ac:spMkLst>
        </pc:spChg>
      </pc:sldChg>
      <pc:sldChg chg="modSp mod">
        <pc:chgData name="Mathias Iversen" userId="dea6d89c-6f8a-44b0-80c2-5d37afda12c9" providerId="ADAL" clId="{027DCD76-AA0A-4E43-B980-A7BFE9B88A68}" dt="2024-02-01T15:23:17.256" v="134"/>
        <pc:sldMkLst>
          <pc:docMk/>
          <pc:sldMk cId="3970472295" sldId="260"/>
        </pc:sldMkLst>
        <pc:spChg chg="mod">
          <ac:chgData name="Mathias Iversen" userId="dea6d89c-6f8a-44b0-80c2-5d37afda12c9" providerId="ADAL" clId="{027DCD76-AA0A-4E43-B980-A7BFE9B88A68}" dt="2024-02-01T12:42:25.873" v="113" actId="2711"/>
          <ac:spMkLst>
            <pc:docMk/>
            <pc:sldMk cId="3970472295" sldId="260"/>
            <ac:spMk id="2" creationId="{588798DA-8AD1-49AA-96BC-11EE872291DD}"/>
          </ac:spMkLst>
        </pc:spChg>
        <pc:spChg chg="mod">
          <ac:chgData name="Mathias Iversen" userId="dea6d89c-6f8a-44b0-80c2-5d37afda12c9" providerId="ADAL" clId="{027DCD76-AA0A-4E43-B980-A7BFE9B88A68}" dt="2024-02-01T15:23:17.256" v="134"/>
          <ac:spMkLst>
            <pc:docMk/>
            <pc:sldMk cId="3970472295" sldId="260"/>
            <ac:spMk id="3" creationId="{B866CE4E-6058-4C29-BFC5-5B4F79318F87}"/>
          </ac:spMkLst>
        </pc:spChg>
        <pc:spChg chg="mod">
          <ac:chgData name="Mathias Iversen" userId="dea6d89c-6f8a-44b0-80c2-5d37afda12c9" providerId="ADAL" clId="{027DCD76-AA0A-4E43-B980-A7BFE9B88A68}" dt="2024-02-01T12:42:25.873" v="113" actId="2711"/>
          <ac:spMkLst>
            <pc:docMk/>
            <pc:sldMk cId="3970472295" sldId="260"/>
            <ac:spMk id="4" creationId="{08AB9232-4863-462B-955D-4E84A7303FF7}"/>
          </ac:spMkLst>
        </pc:spChg>
        <pc:spChg chg="mod">
          <ac:chgData name="Mathias Iversen" userId="dea6d89c-6f8a-44b0-80c2-5d37afda12c9" providerId="ADAL" clId="{027DCD76-AA0A-4E43-B980-A7BFE9B88A68}" dt="2024-02-01T15:23:17.256" v="134"/>
          <ac:spMkLst>
            <pc:docMk/>
            <pc:sldMk cId="3970472295" sldId="260"/>
            <ac:spMk id="5" creationId="{8294F0CC-D833-4BCB-85A1-47BA0991336D}"/>
          </ac:spMkLst>
        </pc:spChg>
      </pc:sldChg>
      <pc:sldChg chg="modSp mod">
        <pc:chgData name="Mathias Iversen" userId="dea6d89c-6f8a-44b0-80c2-5d37afda12c9" providerId="ADAL" clId="{027DCD76-AA0A-4E43-B980-A7BFE9B88A68}" dt="2024-02-01T15:23:17.256" v="134"/>
        <pc:sldMkLst>
          <pc:docMk/>
          <pc:sldMk cId="4227913639" sldId="261"/>
        </pc:sldMkLst>
        <pc:spChg chg="mod">
          <ac:chgData name="Mathias Iversen" userId="dea6d89c-6f8a-44b0-80c2-5d37afda12c9" providerId="ADAL" clId="{027DCD76-AA0A-4E43-B980-A7BFE9B88A68}" dt="2024-02-01T12:42:29.074" v="114" actId="2711"/>
          <ac:spMkLst>
            <pc:docMk/>
            <pc:sldMk cId="4227913639" sldId="261"/>
            <ac:spMk id="2" creationId="{204915CB-F898-4E28-B723-11BCF7BEE262}"/>
          </ac:spMkLst>
        </pc:spChg>
        <pc:spChg chg="mod">
          <ac:chgData name="Mathias Iversen" userId="dea6d89c-6f8a-44b0-80c2-5d37afda12c9" providerId="ADAL" clId="{027DCD76-AA0A-4E43-B980-A7BFE9B88A68}" dt="2024-02-01T15:23:17.256" v="134"/>
          <ac:spMkLst>
            <pc:docMk/>
            <pc:sldMk cId="4227913639" sldId="261"/>
            <ac:spMk id="3" creationId="{6492862D-89D0-469B-9B7F-A96A7E7667E2}"/>
          </ac:spMkLst>
        </pc:spChg>
        <pc:spChg chg="mod">
          <ac:chgData name="Mathias Iversen" userId="dea6d89c-6f8a-44b0-80c2-5d37afda12c9" providerId="ADAL" clId="{027DCD76-AA0A-4E43-B980-A7BFE9B88A68}" dt="2024-02-01T12:42:29.074" v="114" actId="2711"/>
          <ac:spMkLst>
            <pc:docMk/>
            <pc:sldMk cId="4227913639" sldId="261"/>
            <ac:spMk id="4" creationId="{DCD4FF8B-8E6F-4257-96B2-BCCDA6A41A74}"/>
          </ac:spMkLst>
        </pc:spChg>
        <pc:spChg chg="mod">
          <ac:chgData name="Mathias Iversen" userId="dea6d89c-6f8a-44b0-80c2-5d37afda12c9" providerId="ADAL" clId="{027DCD76-AA0A-4E43-B980-A7BFE9B88A68}" dt="2024-02-01T15:23:17.256" v="134"/>
          <ac:spMkLst>
            <pc:docMk/>
            <pc:sldMk cId="4227913639" sldId="261"/>
            <ac:spMk id="5" creationId="{7BBB9900-604D-4DB8-BBE1-DC3DA7172262}"/>
          </ac:spMkLst>
        </pc:spChg>
      </pc:sldChg>
      <pc:sldChg chg="addSp delSp modSp mod">
        <pc:chgData name="Mathias Iversen" userId="dea6d89c-6f8a-44b0-80c2-5d37afda12c9" providerId="ADAL" clId="{027DCD76-AA0A-4E43-B980-A7BFE9B88A68}" dt="2024-02-01T15:23:17.256" v="134"/>
        <pc:sldMkLst>
          <pc:docMk/>
          <pc:sldMk cId="3231943566" sldId="262"/>
        </pc:sldMkLst>
        <pc:spChg chg="mod">
          <ac:chgData name="Mathias Iversen" userId="dea6d89c-6f8a-44b0-80c2-5d37afda12c9" providerId="ADAL" clId="{027DCD76-AA0A-4E43-B980-A7BFE9B88A68}" dt="2024-02-01T12:42:31.828" v="115" actId="2711"/>
          <ac:spMkLst>
            <pc:docMk/>
            <pc:sldMk cId="3231943566" sldId="262"/>
            <ac:spMk id="2" creationId="{1B4599FE-5CDB-45BF-BE74-1177254806B3}"/>
          </ac:spMkLst>
        </pc:spChg>
        <pc:spChg chg="mod">
          <ac:chgData name="Mathias Iversen" userId="dea6d89c-6f8a-44b0-80c2-5d37afda12c9" providerId="ADAL" clId="{027DCD76-AA0A-4E43-B980-A7BFE9B88A68}" dt="2024-02-01T15:23:17.256" v="134"/>
          <ac:spMkLst>
            <pc:docMk/>
            <pc:sldMk cId="3231943566" sldId="262"/>
            <ac:spMk id="3" creationId="{A2B64911-99D7-4000-862B-A9755BD58BEE}"/>
          </ac:spMkLst>
        </pc:spChg>
        <pc:spChg chg="mod">
          <ac:chgData name="Mathias Iversen" userId="dea6d89c-6f8a-44b0-80c2-5d37afda12c9" providerId="ADAL" clId="{027DCD76-AA0A-4E43-B980-A7BFE9B88A68}" dt="2024-02-01T12:42:31.828" v="115" actId="2711"/>
          <ac:spMkLst>
            <pc:docMk/>
            <pc:sldMk cId="3231943566" sldId="262"/>
            <ac:spMk id="4" creationId="{E3A00041-9F7B-4C31-B4C3-014FF513433D}"/>
          </ac:spMkLst>
        </pc:spChg>
        <pc:spChg chg="mod">
          <ac:chgData name="Mathias Iversen" userId="dea6d89c-6f8a-44b0-80c2-5d37afda12c9" providerId="ADAL" clId="{027DCD76-AA0A-4E43-B980-A7BFE9B88A68}" dt="2024-02-01T15:23:17.256" v="134"/>
          <ac:spMkLst>
            <pc:docMk/>
            <pc:sldMk cId="3231943566" sldId="262"/>
            <ac:spMk id="5" creationId="{D192C507-AE67-46B1-B456-02EFA334DBEC}"/>
          </ac:spMkLst>
        </pc:spChg>
        <pc:graphicFrameChg chg="del">
          <ac:chgData name="Mathias Iversen" userId="dea6d89c-6f8a-44b0-80c2-5d37afda12c9" providerId="ADAL" clId="{027DCD76-AA0A-4E43-B980-A7BFE9B88A68}" dt="2024-01-30T13:18:44.951" v="62" actId="478"/>
          <ac:graphicFrameMkLst>
            <pc:docMk/>
            <pc:sldMk cId="3231943566" sldId="262"/>
            <ac:graphicFrameMk id="8" creationId="{2C0BCB82-4C5E-4E26-8592-E8952CCEF4D1}"/>
          </ac:graphicFrameMkLst>
        </pc:graphicFrameChg>
        <pc:graphicFrameChg chg="add mod">
          <ac:chgData name="Mathias Iversen" userId="dea6d89c-6f8a-44b0-80c2-5d37afda12c9" providerId="ADAL" clId="{027DCD76-AA0A-4E43-B980-A7BFE9B88A68}" dt="2024-02-01T12:42:31.828" v="115" actId="2711"/>
          <ac:graphicFrameMkLst>
            <pc:docMk/>
            <pc:sldMk cId="3231943566" sldId="262"/>
            <ac:graphicFrameMk id="8" creationId="{B22774FE-CD2E-4D00-87AC-187FF3C9976F}"/>
          </ac:graphicFrameMkLst>
        </pc:graphicFrameChg>
        <pc:picChg chg="del">
          <ac:chgData name="Mathias Iversen" userId="dea6d89c-6f8a-44b0-80c2-5d37afda12c9" providerId="ADAL" clId="{027DCD76-AA0A-4E43-B980-A7BFE9B88A68}" dt="2024-01-30T13:18:44.221" v="61" actId="478"/>
          <ac:picMkLst>
            <pc:docMk/>
            <pc:sldMk cId="3231943566" sldId="262"/>
            <ac:picMk id="7" creationId="{99F3D4AD-8AB3-CDD8-E4C4-F282D1EDC844}"/>
          </ac:picMkLst>
        </pc:picChg>
        <pc:picChg chg="add mod">
          <ac:chgData name="Mathias Iversen" userId="dea6d89c-6f8a-44b0-80c2-5d37afda12c9" providerId="ADAL" clId="{027DCD76-AA0A-4E43-B980-A7BFE9B88A68}" dt="2024-02-01T12:42:31.828" v="115" actId="2711"/>
          <ac:picMkLst>
            <pc:docMk/>
            <pc:sldMk cId="3231943566" sldId="262"/>
            <ac:picMk id="7" creationId="{E5AA16CA-2404-C7EE-EEE1-6F5E52B48FDC}"/>
          </ac:picMkLst>
        </pc:picChg>
      </pc:sldChg>
      <pc:sldChg chg="del">
        <pc:chgData name="Mathias Iversen" userId="dea6d89c-6f8a-44b0-80c2-5d37afda12c9" providerId="ADAL" clId="{027DCD76-AA0A-4E43-B980-A7BFE9B88A68}" dt="2024-01-30T13:18:39.600" v="58" actId="47"/>
        <pc:sldMkLst>
          <pc:docMk/>
          <pc:sldMk cId="1774366261" sldId="263"/>
        </pc:sldMkLst>
      </pc:sldChg>
      <pc:sldChg chg="addSp delSp modSp mod">
        <pc:chgData name="Mathias Iversen" userId="dea6d89c-6f8a-44b0-80c2-5d37afda12c9" providerId="ADAL" clId="{027DCD76-AA0A-4E43-B980-A7BFE9B88A68}" dt="2024-02-01T15:23:17.256" v="134"/>
        <pc:sldMkLst>
          <pc:docMk/>
          <pc:sldMk cId="3510272984" sldId="264"/>
        </pc:sldMkLst>
        <pc:spChg chg="mod">
          <ac:chgData name="Mathias Iversen" userId="dea6d89c-6f8a-44b0-80c2-5d37afda12c9" providerId="ADAL" clId="{027DCD76-AA0A-4E43-B980-A7BFE9B88A68}" dt="2024-02-01T12:42:11.362" v="110" actId="2711"/>
          <ac:spMkLst>
            <pc:docMk/>
            <pc:sldMk cId="3510272984" sldId="264"/>
            <ac:spMk id="2" creationId="{0ACF1250-ED2A-4CAC-8A2C-509F1029A1E3}"/>
          </ac:spMkLst>
        </pc:spChg>
        <pc:spChg chg="mod">
          <ac:chgData name="Mathias Iversen" userId="dea6d89c-6f8a-44b0-80c2-5d37afda12c9" providerId="ADAL" clId="{027DCD76-AA0A-4E43-B980-A7BFE9B88A68}" dt="2024-02-01T15:23:17.256" v="134"/>
          <ac:spMkLst>
            <pc:docMk/>
            <pc:sldMk cId="3510272984" sldId="264"/>
            <ac:spMk id="3" creationId="{9E56F0DA-0C33-4951-BF07-00A42B5B4E31}"/>
          </ac:spMkLst>
        </pc:spChg>
        <pc:spChg chg="del">
          <ac:chgData name="Mathias Iversen" userId="dea6d89c-6f8a-44b0-80c2-5d37afda12c9" providerId="ADAL" clId="{027DCD76-AA0A-4E43-B980-A7BFE9B88A68}" dt="2024-01-30T13:17:35.070" v="37" actId="478"/>
          <ac:spMkLst>
            <pc:docMk/>
            <pc:sldMk cId="3510272984" sldId="264"/>
            <ac:spMk id="4" creationId="{6EF7C735-4A43-41C6-824A-CC5EEF7FDD53}"/>
          </ac:spMkLst>
        </pc:spChg>
        <pc:spChg chg="mod">
          <ac:chgData name="Mathias Iversen" userId="dea6d89c-6f8a-44b0-80c2-5d37afda12c9" providerId="ADAL" clId="{027DCD76-AA0A-4E43-B980-A7BFE9B88A68}" dt="2024-02-01T12:42:11.362" v="110" actId="2711"/>
          <ac:spMkLst>
            <pc:docMk/>
            <pc:sldMk cId="3510272984" sldId="264"/>
            <ac:spMk id="5" creationId="{C8F14D8B-BBA3-4B7F-97FF-2EA90BB37308}"/>
          </ac:spMkLst>
        </pc:spChg>
        <pc:graphicFrameChg chg="add mod">
          <ac:chgData name="Mathias Iversen" userId="dea6d89c-6f8a-44b0-80c2-5d37afda12c9" providerId="ADAL" clId="{027DCD76-AA0A-4E43-B980-A7BFE9B88A68}" dt="2024-02-01T15:23:17.256" v="134"/>
          <ac:graphicFrameMkLst>
            <pc:docMk/>
            <pc:sldMk cId="3510272984" sldId="264"/>
            <ac:graphicFrameMk id="6" creationId="{C486E438-6BFB-4294-90C8-63EBA4E8BFC8}"/>
          </ac:graphicFrameMkLst>
        </pc:graphicFrameChg>
        <pc:graphicFrameChg chg="del">
          <ac:chgData name="Mathias Iversen" userId="dea6d89c-6f8a-44b0-80c2-5d37afda12c9" providerId="ADAL" clId="{027DCD76-AA0A-4E43-B980-A7BFE9B88A68}" dt="2024-01-30T13:17:34.094" v="36" actId="478"/>
          <ac:graphicFrameMkLst>
            <pc:docMk/>
            <pc:sldMk cId="3510272984" sldId="264"/>
            <ac:graphicFrameMk id="7" creationId="{C486E438-6BFB-4294-90C8-63EBA4E8BFC8}"/>
          </ac:graphicFrameMkLst>
        </pc:graphicFrameChg>
      </pc:sldChg>
      <pc:sldChg chg="addSp delSp modSp mod">
        <pc:chgData name="Mathias Iversen" userId="dea6d89c-6f8a-44b0-80c2-5d37afda12c9" providerId="ADAL" clId="{027DCD76-AA0A-4E43-B980-A7BFE9B88A68}" dt="2024-02-01T12:42:15.567" v="111" actId="2711"/>
        <pc:sldMkLst>
          <pc:docMk/>
          <pc:sldMk cId="2759248883" sldId="265"/>
        </pc:sldMkLst>
        <pc:spChg chg="mod">
          <ac:chgData name="Mathias Iversen" userId="dea6d89c-6f8a-44b0-80c2-5d37afda12c9" providerId="ADAL" clId="{027DCD76-AA0A-4E43-B980-A7BFE9B88A68}" dt="2024-02-01T12:42:15.567" v="111" actId="2711"/>
          <ac:spMkLst>
            <pc:docMk/>
            <pc:sldMk cId="2759248883" sldId="265"/>
            <ac:spMk id="2" creationId="{CED31FAC-A3EA-48FB-A0E0-340ABFD5F939}"/>
          </ac:spMkLst>
        </pc:spChg>
        <pc:spChg chg="mod">
          <ac:chgData name="Mathias Iversen" userId="dea6d89c-6f8a-44b0-80c2-5d37afda12c9" providerId="ADAL" clId="{027DCD76-AA0A-4E43-B980-A7BFE9B88A68}" dt="2024-02-01T12:42:15.567" v="111" actId="2711"/>
          <ac:spMkLst>
            <pc:docMk/>
            <pc:sldMk cId="2759248883" sldId="265"/>
            <ac:spMk id="3" creationId="{5BC03535-2EF7-4E35-87E0-19E654CF9889}"/>
          </ac:spMkLst>
        </pc:spChg>
        <pc:spChg chg="del">
          <ac:chgData name="Mathias Iversen" userId="dea6d89c-6f8a-44b0-80c2-5d37afda12c9" providerId="ADAL" clId="{027DCD76-AA0A-4E43-B980-A7BFE9B88A68}" dt="2024-01-30T13:17:53.512" v="44" actId="478"/>
          <ac:spMkLst>
            <pc:docMk/>
            <pc:sldMk cId="2759248883" sldId="265"/>
            <ac:spMk id="4" creationId="{C131618D-BACB-42A9-8714-F890463B2284}"/>
          </ac:spMkLst>
        </pc:spChg>
        <pc:spChg chg="mod">
          <ac:chgData name="Mathias Iversen" userId="dea6d89c-6f8a-44b0-80c2-5d37afda12c9" providerId="ADAL" clId="{027DCD76-AA0A-4E43-B980-A7BFE9B88A68}" dt="2024-02-01T12:42:15.567" v="111" actId="2711"/>
          <ac:spMkLst>
            <pc:docMk/>
            <pc:sldMk cId="2759248883" sldId="265"/>
            <ac:spMk id="5" creationId="{FAA6878B-EDB0-4AB0-B825-D2972B2C7F7E}"/>
          </ac:spMkLst>
        </pc:spChg>
        <pc:graphicFrameChg chg="add mod">
          <ac:chgData name="Mathias Iversen" userId="dea6d89c-6f8a-44b0-80c2-5d37afda12c9" providerId="ADAL" clId="{027DCD76-AA0A-4E43-B980-A7BFE9B88A68}" dt="2024-02-01T12:42:15.567" v="111" actId="2711"/>
          <ac:graphicFrameMkLst>
            <pc:docMk/>
            <pc:sldMk cId="2759248883" sldId="265"/>
            <ac:graphicFrameMk id="6" creationId="{04B030C2-6334-47FA-8B34-2A62353D8AB3}"/>
          </ac:graphicFrameMkLst>
        </pc:graphicFrameChg>
        <pc:graphicFrameChg chg="del">
          <ac:chgData name="Mathias Iversen" userId="dea6d89c-6f8a-44b0-80c2-5d37afda12c9" providerId="ADAL" clId="{027DCD76-AA0A-4E43-B980-A7BFE9B88A68}" dt="2024-01-30T13:17:52.560" v="43" actId="478"/>
          <ac:graphicFrameMkLst>
            <pc:docMk/>
            <pc:sldMk cId="2759248883" sldId="265"/>
            <ac:graphicFrameMk id="7" creationId="{04B030C2-6334-47FA-8B34-2A62353D8AB3}"/>
          </ac:graphicFrameMkLst>
        </pc:graphicFrameChg>
      </pc:sldChg>
      <pc:sldChg chg="addSp delSp modSp mod">
        <pc:chgData name="Mathias Iversen" userId="dea6d89c-6f8a-44b0-80c2-5d37afda12c9" providerId="ADAL" clId="{027DCD76-AA0A-4E43-B980-A7BFE9B88A68}" dt="2024-02-01T12:42:22.145" v="112" actId="2711"/>
        <pc:sldMkLst>
          <pc:docMk/>
          <pc:sldMk cId="147554788" sldId="266"/>
        </pc:sldMkLst>
        <pc:spChg chg="mod">
          <ac:chgData name="Mathias Iversen" userId="dea6d89c-6f8a-44b0-80c2-5d37afda12c9" providerId="ADAL" clId="{027DCD76-AA0A-4E43-B980-A7BFE9B88A68}" dt="2024-02-01T12:42:22.145" v="112" actId="2711"/>
          <ac:spMkLst>
            <pc:docMk/>
            <pc:sldMk cId="147554788" sldId="266"/>
            <ac:spMk id="2" creationId="{3B234F2D-7B56-4BDC-8E6C-010223FC65D0}"/>
          </ac:spMkLst>
        </pc:spChg>
        <pc:spChg chg="mod">
          <ac:chgData name="Mathias Iversen" userId="dea6d89c-6f8a-44b0-80c2-5d37afda12c9" providerId="ADAL" clId="{027DCD76-AA0A-4E43-B980-A7BFE9B88A68}" dt="2024-02-01T12:42:22.145" v="112" actId="2711"/>
          <ac:spMkLst>
            <pc:docMk/>
            <pc:sldMk cId="147554788" sldId="266"/>
            <ac:spMk id="3" creationId="{2AE985C2-CF26-42E7-B7DC-DBC85F75C02D}"/>
          </ac:spMkLst>
        </pc:spChg>
        <pc:graphicFrameChg chg="add mod modGraphic">
          <ac:chgData name="Mathias Iversen" userId="dea6d89c-6f8a-44b0-80c2-5d37afda12c9" providerId="ADAL" clId="{027DCD76-AA0A-4E43-B980-A7BFE9B88A68}" dt="2024-01-30T13:18:33.622" v="57" actId="1076"/>
          <ac:graphicFrameMkLst>
            <pc:docMk/>
            <pc:sldMk cId="147554788" sldId="266"/>
            <ac:graphicFrameMk id="4" creationId="{BDAE21B2-034C-46D7-33E6-95DD420290D4}"/>
          </ac:graphicFrameMkLst>
        </pc:graphicFrameChg>
        <pc:graphicFrameChg chg="del">
          <ac:chgData name="Mathias Iversen" userId="dea6d89c-6f8a-44b0-80c2-5d37afda12c9" providerId="ADAL" clId="{027DCD76-AA0A-4E43-B980-A7BFE9B88A68}" dt="2024-01-30T13:18:15.710" v="52" actId="478"/>
          <ac:graphicFrameMkLst>
            <pc:docMk/>
            <pc:sldMk cId="147554788" sldId="266"/>
            <ac:graphicFrameMk id="5" creationId="{04E0254A-DD59-200F-87F1-D2BE9869749E}"/>
          </ac:graphicFrameMkLst>
        </pc:graphicFrameChg>
      </pc:sldChg>
      <pc:sldChg chg="setBg">
        <pc:chgData name="Mathias Iversen" userId="dea6d89c-6f8a-44b0-80c2-5d37afda12c9" providerId="ADAL" clId="{027DCD76-AA0A-4E43-B980-A7BFE9B88A68}" dt="2024-02-01T12:43:12.413" v="118"/>
        <pc:sldMkLst>
          <pc:docMk/>
          <pc:sldMk cId="4242451211" sldId="268"/>
        </pc:sldMkLst>
      </pc:sldChg>
      <pc:sldChg chg="modSp mod">
        <pc:chgData name="Mathias Iversen" userId="dea6d89c-6f8a-44b0-80c2-5d37afda12c9" providerId="ADAL" clId="{027DCD76-AA0A-4E43-B980-A7BFE9B88A68}" dt="2024-02-01T15:23:17.256" v="134"/>
        <pc:sldMkLst>
          <pc:docMk/>
          <pc:sldMk cId="2318387446" sldId="283"/>
        </pc:sldMkLst>
        <pc:spChg chg="mod">
          <ac:chgData name="Mathias Iversen" userId="dea6d89c-6f8a-44b0-80c2-5d37afda12c9" providerId="ADAL" clId="{027DCD76-AA0A-4E43-B980-A7BFE9B88A68}" dt="2024-02-01T15:23:17.256" v="134"/>
          <ac:spMkLst>
            <pc:docMk/>
            <pc:sldMk cId="2318387446" sldId="283"/>
            <ac:spMk id="8" creationId="{842FA2FF-C345-A6CD-25DE-6E3E19B361AD}"/>
          </ac:spMkLst>
        </pc:spChg>
        <pc:spChg chg="mod">
          <ac:chgData name="Mathias Iversen" userId="dea6d89c-6f8a-44b0-80c2-5d37afda12c9" providerId="ADAL" clId="{027DCD76-AA0A-4E43-B980-A7BFE9B88A68}" dt="2024-02-01T12:41:15.683" v="96" actId="207"/>
          <ac:spMkLst>
            <pc:docMk/>
            <pc:sldMk cId="2318387446" sldId="283"/>
            <ac:spMk id="9" creationId="{665E5BC5-ACF7-E9DC-7995-9FB97E91591F}"/>
          </ac:spMkLst>
        </pc:spChg>
      </pc:sldChg>
      <pc:sldChg chg="modSp mod">
        <pc:chgData name="Mathias Iversen" userId="dea6d89c-6f8a-44b0-80c2-5d37afda12c9" providerId="ADAL" clId="{027DCD76-AA0A-4E43-B980-A7BFE9B88A68}" dt="2024-02-01T15:23:17.256" v="134"/>
        <pc:sldMkLst>
          <pc:docMk/>
          <pc:sldMk cId="2954530852" sldId="284"/>
        </pc:sldMkLst>
        <pc:spChg chg="mod">
          <ac:chgData name="Mathias Iversen" userId="dea6d89c-6f8a-44b0-80c2-5d37afda12c9" providerId="ADAL" clId="{027DCD76-AA0A-4E43-B980-A7BFE9B88A68}" dt="2024-02-01T12:42:38.153" v="116" actId="2711"/>
          <ac:spMkLst>
            <pc:docMk/>
            <pc:sldMk cId="2954530852" sldId="284"/>
            <ac:spMk id="2" creationId="{1B4599FE-5CDB-45BF-BE74-1177254806B3}"/>
          </ac:spMkLst>
        </pc:spChg>
        <pc:spChg chg="mod">
          <ac:chgData name="Mathias Iversen" userId="dea6d89c-6f8a-44b0-80c2-5d37afda12c9" providerId="ADAL" clId="{027DCD76-AA0A-4E43-B980-A7BFE9B88A68}" dt="2024-02-01T12:42:38.153" v="116" actId="2711"/>
          <ac:spMkLst>
            <pc:docMk/>
            <pc:sldMk cId="2954530852" sldId="284"/>
            <ac:spMk id="4" creationId="{E3A00041-9F7B-4C31-B4C3-014FF513433D}"/>
          </ac:spMkLst>
        </pc:spChg>
        <pc:spChg chg="mod">
          <ac:chgData name="Mathias Iversen" userId="dea6d89c-6f8a-44b0-80c2-5d37afda12c9" providerId="ADAL" clId="{027DCD76-AA0A-4E43-B980-A7BFE9B88A68}" dt="2024-02-01T15:23:17.256" v="134"/>
          <ac:spMkLst>
            <pc:docMk/>
            <pc:sldMk cId="2954530852" sldId="284"/>
            <ac:spMk id="6" creationId="{E32827FE-EFF7-14C6-E08D-FFC85AED4628}"/>
          </ac:spMkLst>
        </pc:spChg>
      </pc:sldChg>
      <pc:sldMasterChg chg="modSldLayout">
        <pc:chgData name="Mathias Iversen" userId="dea6d89c-6f8a-44b0-80c2-5d37afda12c9" providerId="ADAL" clId="{027DCD76-AA0A-4E43-B980-A7BFE9B88A68}" dt="2024-02-01T15:23:17.256" v="134"/>
        <pc:sldMasterMkLst>
          <pc:docMk/>
          <pc:sldMasterMk cId="4210629792" sldId="2147483660"/>
        </pc:sldMasterMkLst>
        <pc:sldLayoutChg chg="modSp mod">
          <pc:chgData name="Mathias Iversen" userId="dea6d89c-6f8a-44b0-80c2-5d37afda12c9" providerId="ADAL" clId="{027DCD76-AA0A-4E43-B980-A7BFE9B88A68}" dt="2024-02-01T15:23:17.256" v="134"/>
          <pc:sldLayoutMkLst>
            <pc:docMk/>
            <pc:sldMasterMk cId="4210629792" sldId="2147483660"/>
            <pc:sldLayoutMk cId="2110830415" sldId="2147483662"/>
          </pc:sldLayoutMkLst>
          <pc:spChg chg="mod">
            <ac:chgData name="Mathias Iversen" userId="dea6d89c-6f8a-44b0-80c2-5d37afda12c9" providerId="ADAL" clId="{027DCD76-AA0A-4E43-B980-A7BFE9B88A68}" dt="2024-02-01T15:23:17.256" v="134"/>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027DCD76-AA0A-4E43-B980-A7BFE9B88A68}" dt="2024-02-01T12:43:43.276" v="120"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027DCD76-AA0A-4E43-B980-A7BFE9B88A68}" dt="2024-02-01T12:43:36.101" v="119" actId="1076"/>
          <pc:sldLayoutMkLst>
            <pc:docMk/>
            <pc:sldMasterMk cId="4210629792" sldId="2147483660"/>
            <pc:sldLayoutMk cId="1874524614" sldId="2147483663"/>
          </pc:sldLayoutMkLst>
          <pc:picChg chg="mod">
            <ac:chgData name="Mathias Iversen" userId="dea6d89c-6f8a-44b0-80c2-5d37afda12c9" providerId="ADAL" clId="{027DCD76-AA0A-4E43-B980-A7BFE9B88A68}" dt="2024-02-01T12:43:36.101" v="119"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027DCD76-AA0A-4E43-B980-A7BFE9B88A68}" dt="2024-02-01T12:50:22.770" v="133" actId="208"/>
          <pc:sldLayoutMkLst>
            <pc:docMk/>
            <pc:sldMasterMk cId="4210629792" sldId="2147483660"/>
            <pc:sldLayoutMk cId="1137365639" sldId="2147483681"/>
          </pc:sldLayoutMkLst>
          <pc:cxnChg chg="mod">
            <ac:chgData name="Mathias Iversen" userId="dea6d89c-6f8a-44b0-80c2-5d37afda12c9" providerId="ADAL" clId="{027DCD76-AA0A-4E43-B980-A7BFE9B88A68}" dt="2024-02-01T12:50:22.770" v="133"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027DCD76-AA0A-4E43-B980-A7BFE9B88A68}" dt="2024-02-01T12:49:23.077" v="124" actId="208"/>
          <pc:sldLayoutMkLst>
            <pc:docMk/>
            <pc:sldMasterMk cId="4210629792" sldId="2147483660"/>
            <pc:sldLayoutMk cId="4126966658" sldId="2147483682"/>
          </pc:sldLayoutMkLst>
          <pc:spChg chg="mod">
            <ac:chgData name="Mathias Iversen" userId="dea6d89c-6f8a-44b0-80c2-5d37afda12c9" providerId="ADAL" clId="{027DCD76-AA0A-4E43-B980-A7BFE9B88A68}" dt="2024-02-01T12:48:53.725" v="122"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027DCD76-AA0A-4E43-B980-A7BFE9B88A68}" dt="2024-02-01T12:48:59.986" v="123"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027DCD76-AA0A-4E43-B980-A7BFE9B88A68}" dt="2024-02-01T12:49:23.077" v="124"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027DCD76-AA0A-4E43-B980-A7BFE9B88A68}" dt="2024-02-01T12:49:47.490" v="125" actId="208"/>
          <pc:sldLayoutMkLst>
            <pc:docMk/>
            <pc:sldMasterMk cId="4210629792" sldId="2147483660"/>
            <pc:sldLayoutMk cId="210778978" sldId="2147483683"/>
          </pc:sldLayoutMkLst>
          <pc:cxnChg chg="mod">
            <ac:chgData name="Mathias Iversen" userId="dea6d89c-6f8a-44b0-80c2-5d37afda12c9" providerId="ADAL" clId="{027DCD76-AA0A-4E43-B980-A7BFE9B88A68}" dt="2024-02-01T12:49:47.490" v="125"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027DCD76-AA0A-4E43-B980-A7BFE9B88A68}" dt="2024-02-01T12:49:51.356" v="126" actId="208"/>
          <pc:sldLayoutMkLst>
            <pc:docMk/>
            <pc:sldMasterMk cId="4210629792" sldId="2147483660"/>
            <pc:sldLayoutMk cId="3497793653" sldId="2147483684"/>
          </pc:sldLayoutMkLst>
          <pc:cxnChg chg="mod">
            <ac:chgData name="Mathias Iversen" userId="dea6d89c-6f8a-44b0-80c2-5d37afda12c9" providerId="ADAL" clId="{027DCD76-AA0A-4E43-B980-A7BFE9B88A68}" dt="2024-02-01T12:49:51.356" v="126"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027DCD76-AA0A-4E43-B980-A7BFE9B88A68}" dt="2024-02-01T12:49:55.039" v="127" actId="208"/>
          <pc:sldLayoutMkLst>
            <pc:docMk/>
            <pc:sldMasterMk cId="4210629792" sldId="2147483660"/>
            <pc:sldLayoutMk cId="783061069" sldId="2147483685"/>
          </pc:sldLayoutMkLst>
          <pc:cxnChg chg="mod">
            <ac:chgData name="Mathias Iversen" userId="dea6d89c-6f8a-44b0-80c2-5d37afda12c9" providerId="ADAL" clId="{027DCD76-AA0A-4E43-B980-A7BFE9B88A68}" dt="2024-02-01T12:49:55.039" v="127"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027DCD76-AA0A-4E43-B980-A7BFE9B88A68}" dt="2024-02-01T12:49:58.860" v="128" actId="208"/>
          <pc:sldLayoutMkLst>
            <pc:docMk/>
            <pc:sldMasterMk cId="4210629792" sldId="2147483660"/>
            <pc:sldLayoutMk cId="3228309435" sldId="2147483686"/>
          </pc:sldLayoutMkLst>
          <pc:cxnChg chg="mod">
            <ac:chgData name="Mathias Iversen" userId="dea6d89c-6f8a-44b0-80c2-5d37afda12c9" providerId="ADAL" clId="{027DCD76-AA0A-4E43-B980-A7BFE9B88A68}" dt="2024-02-01T12:49:58.860" v="128"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027DCD76-AA0A-4E43-B980-A7BFE9B88A68}" dt="2024-02-01T12:50:03.440" v="129" actId="208"/>
          <pc:sldLayoutMkLst>
            <pc:docMk/>
            <pc:sldMasterMk cId="4210629792" sldId="2147483660"/>
            <pc:sldLayoutMk cId="1374499944" sldId="2147483687"/>
          </pc:sldLayoutMkLst>
          <pc:cxnChg chg="mod">
            <ac:chgData name="Mathias Iversen" userId="dea6d89c-6f8a-44b0-80c2-5d37afda12c9" providerId="ADAL" clId="{027DCD76-AA0A-4E43-B980-A7BFE9B88A68}" dt="2024-02-01T12:50:03.440" v="129"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027DCD76-AA0A-4E43-B980-A7BFE9B88A68}" dt="2024-02-01T12:50:07.670" v="130" actId="208"/>
          <pc:sldLayoutMkLst>
            <pc:docMk/>
            <pc:sldMasterMk cId="4210629792" sldId="2147483660"/>
            <pc:sldLayoutMk cId="2112347531" sldId="2147483688"/>
          </pc:sldLayoutMkLst>
          <pc:cxnChg chg="mod">
            <ac:chgData name="Mathias Iversen" userId="dea6d89c-6f8a-44b0-80c2-5d37afda12c9" providerId="ADAL" clId="{027DCD76-AA0A-4E43-B980-A7BFE9B88A68}" dt="2024-02-01T12:50:07.670" v="130"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027DCD76-AA0A-4E43-B980-A7BFE9B88A68}" dt="2024-02-01T12:50:11.221" v="131" actId="208"/>
          <pc:sldLayoutMkLst>
            <pc:docMk/>
            <pc:sldMasterMk cId="4210629792" sldId="2147483660"/>
            <pc:sldLayoutMk cId="655889488" sldId="2147483689"/>
          </pc:sldLayoutMkLst>
          <pc:cxnChg chg="mod">
            <ac:chgData name="Mathias Iversen" userId="dea6d89c-6f8a-44b0-80c2-5d37afda12c9" providerId="ADAL" clId="{027DCD76-AA0A-4E43-B980-A7BFE9B88A68}" dt="2024-02-01T12:50:11.221" v="131"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027DCD76-AA0A-4E43-B980-A7BFE9B88A68}" dt="2024-02-01T12:50:18.751" v="132" actId="208"/>
          <pc:sldLayoutMkLst>
            <pc:docMk/>
            <pc:sldMasterMk cId="4210629792" sldId="2147483660"/>
            <pc:sldLayoutMk cId="2008485101" sldId="2147483690"/>
          </pc:sldLayoutMkLst>
          <pc:cxnChg chg="mod">
            <ac:chgData name="Mathias Iversen" userId="dea6d89c-6f8a-44b0-80c2-5d37afda12c9" providerId="ADAL" clId="{027DCD76-AA0A-4E43-B980-A7BFE9B88A68}" dt="2024-02-01T12:50:18.751" v="132"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C5426F41-398F-4BE3-AAD8-762CE221EAB4}"/>
    <pc:docChg chg="addSld delSld modSld">
      <pc:chgData name="Andreas Benedictow" userId="e251fadf-16f4-4c88-b2c0-d8c4cd891c2a" providerId="ADAL" clId="{C5426F41-398F-4BE3-AAD8-762CE221EAB4}" dt="2022-10-01T14:43:46.469" v="42"/>
      <pc:docMkLst>
        <pc:docMk/>
      </pc:docMkLst>
      <pc:sldChg chg="del">
        <pc:chgData name="Andreas Benedictow" userId="e251fadf-16f4-4c88-b2c0-d8c4cd891c2a" providerId="ADAL" clId="{C5426F41-398F-4BE3-AAD8-762CE221EAB4}" dt="2022-10-01T14:43:43.934" v="41" actId="47"/>
        <pc:sldMkLst>
          <pc:docMk/>
          <pc:sldMk cId="4115640021" sldId="257"/>
        </pc:sldMkLst>
      </pc:sldChg>
      <pc:sldChg chg="modSp mod">
        <pc:chgData name="Andreas Benedictow" userId="e251fadf-16f4-4c88-b2c0-d8c4cd891c2a" providerId="ADAL" clId="{C5426F41-398F-4BE3-AAD8-762CE221EAB4}" dt="2022-09-30T16:44:54.198" v="36"/>
        <pc:sldMkLst>
          <pc:docMk/>
          <pc:sldMk cId="896002109" sldId="259"/>
        </pc:sldMkLst>
        <pc:spChg chg="mod">
          <ac:chgData name="Andreas Benedictow" userId="e251fadf-16f4-4c88-b2c0-d8c4cd891c2a" providerId="ADAL" clId="{C5426F41-398F-4BE3-AAD8-762CE221EAB4}" dt="2022-09-30T16:44:43.616" v="34" actId="6549"/>
          <ac:spMkLst>
            <pc:docMk/>
            <pc:sldMk cId="896002109" sldId="259"/>
            <ac:spMk id="5" creationId="{1E8A7A64-34DF-43BB-954C-68720DEF1ED4}"/>
          </ac:spMkLst>
        </pc:spChg>
        <pc:spChg chg="mod">
          <ac:chgData name="Andreas Benedictow" userId="e251fadf-16f4-4c88-b2c0-d8c4cd891c2a" providerId="ADAL" clId="{C5426F41-398F-4BE3-AAD8-762CE221EAB4}" dt="2022-09-30T16:44:54.198" v="36"/>
          <ac:spMkLst>
            <pc:docMk/>
            <pc:sldMk cId="896002109" sldId="259"/>
            <ac:spMk id="6" creationId="{3D22DDDA-9DE4-498E-ACF4-7CCFECE49DE6}"/>
          </ac:spMkLst>
        </pc:spChg>
      </pc:sldChg>
      <pc:sldChg chg="add del">
        <pc:chgData name="Andreas Benedictow" userId="e251fadf-16f4-4c88-b2c0-d8c4cd891c2a" providerId="ADAL" clId="{C5426F41-398F-4BE3-AAD8-762CE221EAB4}" dt="2022-09-30T16:45:30.379" v="40"/>
        <pc:sldMkLst>
          <pc:docMk/>
          <pc:sldMk cId="4159957464" sldId="267"/>
        </pc:sldMkLst>
      </pc:sldChg>
      <pc:sldChg chg="add del">
        <pc:chgData name="Andreas Benedictow" userId="e251fadf-16f4-4c88-b2c0-d8c4cd891c2a" providerId="ADAL" clId="{C5426F41-398F-4BE3-AAD8-762CE221EAB4}" dt="2022-09-30T16:45:22.450" v="39"/>
        <pc:sldMkLst>
          <pc:docMk/>
          <pc:sldMk cId="203100414" sldId="269"/>
        </pc:sldMkLst>
      </pc:sldChg>
      <pc:sldChg chg="add">
        <pc:chgData name="Andreas Benedictow" userId="e251fadf-16f4-4c88-b2c0-d8c4cd891c2a" providerId="ADAL" clId="{C5426F41-398F-4BE3-AAD8-762CE221EAB4}" dt="2022-10-01T14:43:46.469" v="42"/>
        <pc:sldMkLst>
          <pc:docMk/>
          <pc:sldMk cId="3836130264" sldId="282"/>
        </pc:sldMkLst>
      </pc:sldChg>
    </pc:docChg>
  </pc:docChgLst>
  <pc:docChgLst>
    <pc:chgData name="Andreas Benedictow" userId="e251fadf-16f4-4c88-b2c0-d8c4cd891c2a" providerId="ADAL" clId="{69A8663D-5FDB-42C1-B105-2F59951F05A4}"/>
    <pc:docChg chg="undo custSel addSld delSld modSld">
      <pc:chgData name="Andreas Benedictow" userId="e251fadf-16f4-4c88-b2c0-d8c4cd891c2a" providerId="ADAL" clId="{69A8663D-5FDB-42C1-B105-2F59951F05A4}" dt="2024-02-01T18:12:47.955" v="60" actId="6549"/>
      <pc:docMkLst>
        <pc:docMk/>
      </pc:docMkLst>
      <pc:sldChg chg="modSp mod">
        <pc:chgData name="Andreas Benedictow" userId="e251fadf-16f4-4c88-b2c0-d8c4cd891c2a" providerId="ADAL" clId="{69A8663D-5FDB-42C1-B105-2F59951F05A4}" dt="2024-01-31T08:07:12.810" v="3" actId="20577"/>
        <pc:sldMkLst>
          <pc:docMk/>
          <pc:sldMk cId="2921733838" sldId="256"/>
        </pc:sldMkLst>
        <pc:spChg chg="mod">
          <ac:chgData name="Andreas Benedictow" userId="e251fadf-16f4-4c88-b2c0-d8c4cd891c2a" providerId="ADAL" clId="{69A8663D-5FDB-42C1-B105-2F59951F05A4}" dt="2024-01-31T08:07:12.810" v="3" actId="20577"/>
          <ac:spMkLst>
            <pc:docMk/>
            <pc:sldMk cId="2921733838" sldId="256"/>
            <ac:spMk id="8" creationId="{279C62F4-9C4A-4777-941C-0D5FF7A0EEE2}"/>
          </ac:spMkLst>
        </pc:spChg>
      </pc:sldChg>
      <pc:sldChg chg="modSp mod">
        <pc:chgData name="Andreas Benedictow" userId="e251fadf-16f4-4c88-b2c0-d8c4cd891c2a" providerId="ADAL" clId="{69A8663D-5FDB-42C1-B105-2F59951F05A4}" dt="2024-01-31T08:45:27.857" v="46" actId="20577"/>
        <pc:sldMkLst>
          <pc:docMk/>
          <pc:sldMk cId="2266341024" sldId="258"/>
        </pc:sldMkLst>
        <pc:spChg chg="mod">
          <ac:chgData name="Andreas Benedictow" userId="e251fadf-16f4-4c88-b2c0-d8c4cd891c2a" providerId="ADAL" clId="{69A8663D-5FDB-42C1-B105-2F59951F05A4}" dt="2024-01-31T08:45:27.857" v="46" actId="20577"/>
          <ac:spMkLst>
            <pc:docMk/>
            <pc:sldMk cId="2266341024" sldId="258"/>
            <ac:spMk id="4" creationId="{91B4F794-FA26-44F9-8BD1-1B7C760CD95D}"/>
          </ac:spMkLst>
        </pc:spChg>
        <pc:spChg chg="mod">
          <ac:chgData name="Andreas Benedictow" userId="e251fadf-16f4-4c88-b2c0-d8c4cd891c2a" providerId="ADAL" clId="{69A8663D-5FDB-42C1-B105-2F59951F05A4}" dt="2024-01-31T08:07:51.157" v="11" actId="20577"/>
          <ac:spMkLst>
            <pc:docMk/>
            <pc:sldMk cId="2266341024" sldId="258"/>
            <ac:spMk id="6" creationId="{0A71F208-30AA-4DBB-9DB2-C0C90AD30178}"/>
          </ac:spMkLst>
        </pc:spChg>
        <pc:spChg chg="mod">
          <ac:chgData name="Andreas Benedictow" userId="e251fadf-16f4-4c88-b2c0-d8c4cd891c2a" providerId="ADAL" clId="{69A8663D-5FDB-42C1-B105-2F59951F05A4}" dt="2024-01-31T08:07:44.507" v="9" actId="1076"/>
          <ac:spMkLst>
            <pc:docMk/>
            <pc:sldMk cId="2266341024" sldId="258"/>
            <ac:spMk id="8" creationId="{E5A98933-AC8C-4903-A2E5-17FCC5FBBC66}"/>
          </ac:spMkLst>
        </pc:spChg>
      </pc:sldChg>
      <pc:sldChg chg="addSp delSp modSp mod">
        <pc:chgData name="Andreas Benedictow" userId="e251fadf-16f4-4c88-b2c0-d8c4cd891c2a" providerId="ADAL" clId="{69A8663D-5FDB-42C1-B105-2F59951F05A4}" dt="2024-02-01T18:12:47.955" v="60" actId="6549"/>
        <pc:sldMkLst>
          <pc:docMk/>
          <pc:sldMk cId="896002109" sldId="259"/>
        </pc:sldMkLst>
        <pc:spChg chg="add mod">
          <ac:chgData name="Andreas Benedictow" userId="e251fadf-16f4-4c88-b2c0-d8c4cd891c2a" providerId="ADAL" clId="{69A8663D-5FDB-42C1-B105-2F59951F05A4}" dt="2024-02-01T18:12:11.051" v="58"/>
          <ac:spMkLst>
            <pc:docMk/>
            <pc:sldMk cId="896002109" sldId="259"/>
            <ac:spMk id="4" creationId="{B1C0D74E-DF48-E805-EC7E-14561DE248BD}"/>
          </ac:spMkLst>
        </pc:spChg>
        <pc:spChg chg="del">
          <ac:chgData name="Andreas Benedictow" userId="e251fadf-16f4-4c88-b2c0-d8c4cd891c2a" providerId="ADAL" clId="{69A8663D-5FDB-42C1-B105-2F59951F05A4}" dt="2024-01-31T08:07:56.022" v="12" actId="478"/>
          <ac:spMkLst>
            <pc:docMk/>
            <pc:sldMk cId="896002109" sldId="259"/>
            <ac:spMk id="4" creationId="{E7C91537-7CFF-43F2-851D-E5F652C25A99}"/>
          </ac:spMkLst>
        </pc:spChg>
        <pc:spChg chg="mod">
          <ac:chgData name="Andreas Benedictow" userId="e251fadf-16f4-4c88-b2c0-d8c4cd891c2a" providerId="ADAL" clId="{69A8663D-5FDB-42C1-B105-2F59951F05A4}" dt="2024-02-01T18:12:33.846" v="59"/>
          <ac:spMkLst>
            <pc:docMk/>
            <pc:sldMk cId="896002109" sldId="259"/>
            <ac:spMk id="5" creationId="{1E8A7A64-34DF-43BB-954C-68720DEF1ED4}"/>
          </ac:spMkLst>
        </pc:spChg>
        <pc:spChg chg="mod">
          <ac:chgData name="Andreas Benedictow" userId="e251fadf-16f4-4c88-b2c0-d8c4cd891c2a" providerId="ADAL" clId="{69A8663D-5FDB-42C1-B105-2F59951F05A4}" dt="2024-02-01T18:12:47.955" v="60" actId="6549"/>
          <ac:spMkLst>
            <pc:docMk/>
            <pc:sldMk cId="896002109" sldId="259"/>
            <ac:spMk id="6" creationId="{3D22DDDA-9DE4-498E-ACF4-7CCFECE49DE6}"/>
          </ac:spMkLst>
        </pc:spChg>
      </pc:sldChg>
      <pc:sldChg chg="modSp mod">
        <pc:chgData name="Andreas Benedictow" userId="e251fadf-16f4-4c88-b2c0-d8c4cd891c2a" providerId="ADAL" clId="{69A8663D-5FDB-42C1-B105-2F59951F05A4}" dt="2024-01-31T08:09:51.466" v="34" actId="6549"/>
        <pc:sldMkLst>
          <pc:docMk/>
          <pc:sldMk cId="2759248883" sldId="265"/>
        </pc:sldMkLst>
        <pc:spChg chg="mod">
          <ac:chgData name="Andreas Benedictow" userId="e251fadf-16f4-4c88-b2c0-d8c4cd891c2a" providerId="ADAL" clId="{69A8663D-5FDB-42C1-B105-2F59951F05A4}" dt="2024-01-31T08:09:51.466" v="34" actId="6549"/>
          <ac:spMkLst>
            <pc:docMk/>
            <pc:sldMk cId="2759248883" sldId="265"/>
            <ac:spMk id="3" creationId="{5BC03535-2EF7-4E35-87E0-19E654CF9889}"/>
          </ac:spMkLst>
        </pc:spChg>
      </pc:sldChg>
      <pc:sldChg chg="del">
        <pc:chgData name="Andreas Benedictow" userId="e251fadf-16f4-4c88-b2c0-d8c4cd891c2a" providerId="ADAL" clId="{69A8663D-5FDB-42C1-B105-2F59951F05A4}" dt="2024-01-31T08:10:34.205" v="35" actId="47"/>
        <pc:sldMkLst>
          <pc:docMk/>
          <pc:sldMk cId="4159957464" sldId="267"/>
        </pc:sldMkLst>
      </pc:sldChg>
      <pc:sldChg chg="del">
        <pc:chgData name="Andreas Benedictow" userId="e251fadf-16f4-4c88-b2c0-d8c4cd891c2a" providerId="ADAL" clId="{69A8663D-5FDB-42C1-B105-2F59951F05A4}" dt="2024-01-31T08:07:31.830" v="5" actId="47"/>
        <pc:sldMkLst>
          <pc:docMk/>
          <pc:sldMk cId="3836130264" sldId="282"/>
        </pc:sldMkLst>
      </pc:sldChg>
      <pc:sldChg chg="add">
        <pc:chgData name="Andreas Benedictow" userId="e251fadf-16f4-4c88-b2c0-d8c4cd891c2a" providerId="ADAL" clId="{69A8663D-5FDB-42C1-B105-2F59951F05A4}" dt="2024-01-31T08:07:29.502" v="4"/>
        <pc:sldMkLst>
          <pc:docMk/>
          <pc:sldMk cId="2318387446" sldId="283"/>
        </pc:sldMkLst>
      </pc:sldChg>
      <pc:sldChg chg="add">
        <pc:chgData name="Andreas Benedictow" userId="e251fadf-16f4-4c88-b2c0-d8c4cd891c2a" providerId="ADAL" clId="{69A8663D-5FDB-42C1-B105-2F59951F05A4}" dt="2024-01-31T08:10:36.501" v="36"/>
        <pc:sldMkLst>
          <pc:docMk/>
          <pc:sldMk cId="2954530852" sldId="284"/>
        </pc:sldMkLst>
      </pc:sldChg>
    </pc:docChg>
  </pc:docChgLst>
  <pc:docChgLst>
    <pc:chgData name="Marte Marie Frisell" userId="88672537-50ef-4dff-9199-6840d6c8b5a9" providerId="ADAL" clId="{4BABBA0B-12B7-49A3-AEB1-D1D8FCC8777B}"/>
    <pc:docChg chg="undo custSel modSld sldOrd">
      <pc:chgData name="Marte Marie Frisell" userId="88672537-50ef-4dff-9199-6840d6c8b5a9" providerId="ADAL" clId="{4BABBA0B-12B7-49A3-AEB1-D1D8FCC8777B}" dt="2022-09-30T14:42:37.087" v="611"/>
      <pc:docMkLst>
        <pc:docMk/>
      </pc:docMkLst>
      <pc:sldChg chg="modSp mod">
        <pc:chgData name="Marte Marie Frisell" userId="88672537-50ef-4dff-9199-6840d6c8b5a9" providerId="ADAL" clId="{4BABBA0B-12B7-49A3-AEB1-D1D8FCC8777B}" dt="2022-09-30T14:28:10.315" v="609" actId="20577"/>
        <pc:sldMkLst>
          <pc:docMk/>
          <pc:sldMk cId="896002109" sldId="259"/>
        </pc:sldMkLst>
        <pc:spChg chg="mod">
          <ac:chgData name="Marte Marie Frisell" userId="88672537-50ef-4dff-9199-6840d6c8b5a9" providerId="ADAL" clId="{4BABBA0B-12B7-49A3-AEB1-D1D8FCC8777B}" dt="2022-09-30T14:28:10.315" v="609" actId="20577"/>
          <ac:spMkLst>
            <pc:docMk/>
            <pc:sldMk cId="896002109" sldId="259"/>
            <ac:spMk id="5" creationId="{1E8A7A64-34DF-43BB-954C-68720DEF1ED4}"/>
          </ac:spMkLst>
        </pc:spChg>
      </pc:sldChg>
      <pc:sldChg chg="modSp mod">
        <pc:chgData name="Marte Marie Frisell" userId="88672537-50ef-4dff-9199-6840d6c8b5a9" providerId="ADAL" clId="{4BABBA0B-12B7-49A3-AEB1-D1D8FCC8777B}" dt="2022-09-30T11:48:04.244" v="580" actId="6549"/>
        <pc:sldMkLst>
          <pc:docMk/>
          <pc:sldMk cId="3231943566" sldId="262"/>
        </pc:sldMkLst>
        <pc:spChg chg="mod">
          <ac:chgData name="Marte Marie Frisell" userId="88672537-50ef-4dff-9199-6840d6c8b5a9" providerId="ADAL" clId="{4BABBA0B-12B7-49A3-AEB1-D1D8FCC8777B}" dt="2022-09-30T11:48:04.244" v="580" actId="6549"/>
          <ac:spMkLst>
            <pc:docMk/>
            <pc:sldMk cId="3231943566" sldId="262"/>
            <ac:spMk id="3" creationId="{A2B64911-99D7-4000-862B-A9755BD58BEE}"/>
          </ac:spMkLst>
        </pc:spChg>
      </pc:sldChg>
      <pc:sldChg chg="modSp mod">
        <pc:chgData name="Marte Marie Frisell" userId="88672537-50ef-4dff-9199-6840d6c8b5a9" providerId="ADAL" clId="{4BABBA0B-12B7-49A3-AEB1-D1D8FCC8777B}" dt="2022-09-30T11:48:16.494" v="589" actId="20577"/>
        <pc:sldMkLst>
          <pc:docMk/>
          <pc:sldMk cId="1774366261" sldId="263"/>
        </pc:sldMkLst>
        <pc:spChg chg="mod">
          <ac:chgData name="Marte Marie Frisell" userId="88672537-50ef-4dff-9199-6840d6c8b5a9" providerId="ADAL" clId="{4BABBA0B-12B7-49A3-AEB1-D1D8FCC8777B}" dt="2022-09-30T11:48:16.494" v="589" actId="20577"/>
          <ac:spMkLst>
            <pc:docMk/>
            <pc:sldMk cId="1774366261" sldId="263"/>
            <ac:spMk id="3" creationId="{323EC9A4-C2EE-47DD-98D9-FB2B5579D56F}"/>
          </ac:spMkLst>
        </pc:spChg>
      </pc:sldChg>
      <pc:sldChg chg="ord">
        <pc:chgData name="Marte Marie Frisell" userId="88672537-50ef-4dff-9199-6840d6c8b5a9" providerId="ADAL" clId="{4BABBA0B-12B7-49A3-AEB1-D1D8FCC8777B}" dt="2022-09-30T14:42:37.087" v="611"/>
        <pc:sldMkLst>
          <pc:docMk/>
          <pc:sldMk cId="3510272984" sldId="264"/>
        </pc:sldMkLst>
      </pc:sldChg>
      <pc:sldChg chg="ord">
        <pc:chgData name="Marte Marie Frisell" userId="88672537-50ef-4dff-9199-6840d6c8b5a9" providerId="ADAL" clId="{4BABBA0B-12B7-49A3-AEB1-D1D8FCC8777B}" dt="2022-09-30T14:42:37.087" v="611"/>
        <pc:sldMkLst>
          <pc:docMk/>
          <pc:sldMk cId="2759248883" sldId="265"/>
        </pc:sldMkLst>
      </pc:sldChg>
      <pc:sldChg chg="ord">
        <pc:chgData name="Marte Marie Frisell" userId="88672537-50ef-4dff-9199-6840d6c8b5a9" providerId="ADAL" clId="{4BABBA0B-12B7-49A3-AEB1-D1D8FCC8777B}" dt="2022-09-30T14:42:37.087" v="611"/>
        <pc:sldMkLst>
          <pc:docMk/>
          <pc:sldMk cId="147554788" sldId="266"/>
        </pc:sldMkLst>
      </pc:sldChg>
      <pc:sldChg chg="modSp mod">
        <pc:chgData name="Marte Marie Frisell" userId="88672537-50ef-4dff-9199-6840d6c8b5a9" providerId="ADAL" clId="{4BABBA0B-12B7-49A3-AEB1-D1D8FCC8777B}" dt="2022-09-30T11:48:41.437" v="600" actId="1036"/>
        <pc:sldMkLst>
          <pc:docMk/>
          <pc:sldMk cId="4159957464" sldId="267"/>
        </pc:sldMkLst>
        <pc:spChg chg="mod">
          <ac:chgData name="Marte Marie Frisell" userId="88672537-50ef-4dff-9199-6840d6c8b5a9" providerId="ADAL" clId="{4BABBA0B-12B7-49A3-AEB1-D1D8FCC8777B}" dt="2022-09-30T11:48:41.437" v="600" actId="1036"/>
          <ac:spMkLst>
            <pc:docMk/>
            <pc:sldMk cId="4159957464" sldId="267"/>
            <ac:spMk id="3" creationId="{19327264-4F74-4A7C-9D31-AD23AB6CC8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Tromsø</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'[Results NBBL De store byene - 2024.xlsx]Grafer res tromsø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NBBL De store byene - 2024.xlsx]Grafer res tromsø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tromsø 2021'!$K$4:$K$24</c:f>
              <c:numCache>
                <c:formatCode>0.0\ %</c:formatCode>
                <c:ptCount val="21"/>
                <c:pt idx="0">
                  <c:v>0.14599999999999999</c:v>
                </c:pt>
                <c:pt idx="1">
                  <c:v>0.14699999999999999</c:v>
                </c:pt>
                <c:pt idx="2">
                  <c:v>0.10199999999999999</c:v>
                </c:pt>
                <c:pt idx="3">
                  <c:v>5.5E-2</c:v>
                </c:pt>
                <c:pt idx="4">
                  <c:v>0.105</c:v>
                </c:pt>
                <c:pt idx="5">
                  <c:v>0.11899999999999999</c:v>
                </c:pt>
                <c:pt idx="6">
                  <c:v>0.18</c:v>
                </c:pt>
                <c:pt idx="7">
                  <c:v>0.23599999999999999</c:v>
                </c:pt>
                <c:pt idx="8">
                  <c:v>0.218</c:v>
                </c:pt>
                <c:pt idx="9">
                  <c:v>0.16300000000000001</c:v>
                </c:pt>
                <c:pt idx="10">
                  <c:v>0.114</c:v>
                </c:pt>
                <c:pt idx="11">
                  <c:v>7.1999999999999995E-2</c:v>
                </c:pt>
                <c:pt idx="12">
                  <c:v>8.2000000000000003E-2</c:v>
                </c:pt>
                <c:pt idx="13">
                  <c:v>0.105</c:v>
                </c:pt>
                <c:pt idx="14">
                  <c:v>0.08</c:v>
                </c:pt>
                <c:pt idx="15">
                  <c:v>7.9000000000000001E-2</c:v>
                </c:pt>
                <c:pt idx="16">
                  <c:v>6.7000000000000004E-2</c:v>
                </c:pt>
                <c:pt idx="17">
                  <c:v>6.1879743140688899E-2</c:v>
                </c:pt>
                <c:pt idx="18">
                  <c:v>6.1293984108967102E-2</c:v>
                </c:pt>
                <c:pt idx="19">
                  <c:v>5.8757062146892698E-2</c:v>
                </c:pt>
                <c:pt idx="20">
                  <c:v>5.09915014164306E-2</c:v>
                </c:pt>
              </c:numCache>
            </c:numRef>
          </c:val>
          <c:extLst>
            <c:ext xmlns:c16="http://schemas.microsoft.com/office/drawing/2014/chart" uri="{C3380CC4-5D6E-409C-BE32-E72D297353CC}">
              <c16:uniqueId val="{00000000-543E-42AB-B747-30D7F073CA28}"/>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Tromsø</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1170666543995939E-2"/>
          <c:y val="8.9164613061026327E-2"/>
          <c:w val="0.88981936736183087"/>
          <c:h val="0.73848628562954632"/>
        </c:manualLayout>
      </c:layout>
      <c:barChart>
        <c:barDir val="col"/>
        <c:grouping val="clustered"/>
        <c:varyColors val="0"/>
        <c:ser>
          <c:idx val="0"/>
          <c:order val="0"/>
          <c:tx>
            <c:strRef>
              <c:f>'[Results NBBL De store byene - 2024.xlsx]Grafer res tromsø 2021'!$F$3</c:f>
              <c:strCache>
                <c:ptCount val="1"/>
                <c:pt idx="0">
                  <c:v>Estimert Maksimalt boliglån</c:v>
                </c:pt>
              </c:strCache>
            </c:strRef>
          </c:tx>
          <c:spPr>
            <a:solidFill>
              <a:srgbClr val="D60093"/>
            </a:solidFill>
            <a:ln w="19050">
              <a:solidFill>
                <a:srgbClr val="F30DAC"/>
              </a:solidFill>
            </a:ln>
            <a:effectLst/>
          </c:spPr>
          <c:invertIfNegative val="0"/>
          <c:cat>
            <c:numRef>
              <c:f>'[Results NBBL De store byene - 2024.xlsx]Grafer res tromsø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tromsø 2021'!$F$4:$F$24</c:f>
              <c:numCache>
                <c:formatCode>0</c:formatCode>
                <c:ptCount val="21"/>
                <c:pt idx="0">
                  <c:v>1100000</c:v>
                </c:pt>
                <c:pt idx="1">
                  <c:v>1225000</c:v>
                </c:pt>
                <c:pt idx="2">
                  <c:v>1275000</c:v>
                </c:pt>
                <c:pt idx="3">
                  <c:v>1275000</c:v>
                </c:pt>
                <c:pt idx="4">
                  <c:v>1375000</c:v>
                </c:pt>
                <c:pt idx="5">
                  <c:v>1325000</c:v>
                </c:pt>
                <c:pt idx="6">
                  <c:v>1475000</c:v>
                </c:pt>
                <c:pt idx="7">
                  <c:v>1525000</c:v>
                </c:pt>
                <c:pt idx="8">
                  <c:v>1575000</c:v>
                </c:pt>
                <c:pt idx="9">
                  <c:v>1500000</c:v>
                </c:pt>
                <c:pt idx="10">
                  <c:v>1500000</c:v>
                </c:pt>
                <c:pt idx="11">
                  <c:v>1550000</c:v>
                </c:pt>
                <c:pt idx="12">
                  <c:v>1750000</c:v>
                </c:pt>
                <c:pt idx="13">
                  <c:v>1900000</c:v>
                </c:pt>
                <c:pt idx="14">
                  <c:v>1885387.9727194626</c:v>
                </c:pt>
                <c:pt idx="15">
                  <c:v>1931281.5672282903</c:v>
                </c:pt>
                <c:pt idx="16">
                  <c:v>1994353.0421930123</c:v>
                </c:pt>
                <c:pt idx="17">
                  <c:v>2037744.2504427</c:v>
                </c:pt>
                <c:pt idx="18">
                  <c:v>2174929.14719242</c:v>
                </c:pt>
                <c:pt idx="19">
                  <c:v>2175000</c:v>
                </c:pt>
                <c:pt idx="20">
                  <c:v>2210000</c:v>
                </c:pt>
              </c:numCache>
            </c:numRef>
          </c:val>
          <c:extLst>
            <c:ext xmlns:c16="http://schemas.microsoft.com/office/drawing/2014/chart" uri="{C3380CC4-5D6E-409C-BE32-E72D297353CC}">
              <c16:uniqueId val="{00000000-7D4E-4993-BF0A-749DEF8A9010}"/>
            </c:ext>
          </c:extLst>
        </c:ser>
        <c:ser>
          <c:idx val="2"/>
          <c:order val="2"/>
          <c:tx>
            <c:strRef>
              <c:f>'[Results NBBL De store byene - 2024.xlsx]Grafer res tromsø 2021'!$H$3</c:f>
              <c:strCache>
                <c:ptCount val="1"/>
                <c:pt idx="0">
                  <c:v>Median boligpris solgte boliger</c:v>
                </c:pt>
              </c:strCache>
            </c:strRef>
          </c:tx>
          <c:spPr>
            <a:solidFill>
              <a:schemeClr val="tx1">
                <a:lumMod val="50000"/>
                <a:lumOff val="50000"/>
              </a:schemeClr>
            </a:solidFill>
            <a:ln>
              <a:noFill/>
            </a:ln>
            <a:effectLst/>
          </c:spPr>
          <c:invertIfNegative val="0"/>
          <c:cat>
            <c:numRef>
              <c:f>'[Results NBBL De store byene - 2024.xlsx]Grafer res tromsø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tromsø 2021'!$H$4:$H$24</c:f>
              <c:numCache>
                <c:formatCode>General</c:formatCode>
                <c:ptCount val="21"/>
                <c:pt idx="0">
                  <c:v>1750000</c:v>
                </c:pt>
                <c:pt idx="1">
                  <c:v>1950000</c:v>
                </c:pt>
                <c:pt idx="2">
                  <c:v>2200000</c:v>
                </c:pt>
                <c:pt idx="3">
                  <c:v>2390000</c:v>
                </c:pt>
                <c:pt idx="4">
                  <c:v>2319618</c:v>
                </c:pt>
                <c:pt idx="5">
                  <c:v>2198500</c:v>
                </c:pt>
                <c:pt idx="6">
                  <c:v>2250000</c:v>
                </c:pt>
                <c:pt idx="7">
                  <c:v>2221472</c:v>
                </c:pt>
                <c:pt idx="8">
                  <c:v>2305367</c:v>
                </c:pt>
                <c:pt idx="9">
                  <c:v>2495775</c:v>
                </c:pt>
                <c:pt idx="10">
                  <c:v>2750000</c:v>
                </c:pt>
                <c:pt idx="11">
                  <c:v>2993342</c:v>
                </c:pt>
                <c:pt idx="12">
                  <c:v>3200000</c:v>
                </c:pt>
                <c:pt idx="13">
                  <c:v>3300000</c:v>
                </c:pt>
                <c:pt idx="14">
                  <c:v>3450000</c:v>
                </c:pt>
                <c:pt idx="15">
                  <c:v>3410000</c:v>
                </c:pt>
                <c:pt idx="16">
                  <c:v>3629221</c:v>
                </c:pt>
                <c:pt idx="17">
                  <c:v>3650000</c:v>
                </c:pt>
                <c:pt idx="18">
                  <c:v>3866285</c:v>
                </c:pt>
                <c:pt idx="19">
                  <c:v>4020746</c:v>
                </c:pt>
                <c:pt idx="20">
                  <c:v>4100000</c:v>
                </c:pt>
              </c:numCache>
            </c:numRef>
          </c:val>
          <c:extLst>
            <c:ext xmlns:c16="http://schemas.microsoft.com/office/drawing/2014/chart" uri="{C3380CC4-5D6E-409C-BE32-E72D297353CC}">
              <c16:uniqueId val="{00000003-7D4E-4993-BF0A-749DEF8A9010}"/>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'[Results NBBL De store byene - 2024.xlsx]Grafer res tromsø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'[Results NBBL De store byene - 2024.xlsx]Grafer res tromsø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'[Results NBBL De store byene - 2024.xlsx]Grafer res tromsø 2021'!$G$4:$G$24</c15:sqref>
                        </c15:formulaRef>
                      </c:ext>
                    </c:extLst>
                    <c:numCache>
                      <c:formatCode>General</c:formatCode>
                      <c:ptCount val="21"/>
                    </c:numCache>
                  </c:numRef>
                </c:val>
                <c:extLst>
                  <c:ext xmlns:c16="http://schemas.microsoft.com/office/drawing/2014/chart" uri="{C3380CC4-5D6E-409C-BE32-E72D297353CC}">
                    <c16:uniqueId val="{00000005-7D4E-4993-BF0A-749DEF8A9010}"/>
                  </c:ext>
                </c:extLst>
              </c15:ser>
            </c15:filteredBarSeries>
          </c:ext>
        </c:extLst>
      </c:barChart>
      <c:lineChart>
        <c:grouping val="standard"/>
        <c:varyColors val="0"/>
        <c:ser>
          <c:idx val="3"/>
          <c:order val="3"/>
          <c:tx>
            <c:strRef>
              <c:f>'[Results NBBL De store byene - 2024.xlsx]Grafer res tromsø 2021'!$I$3</c:f>
              <c:strCache>
                <c:ptCount val="1"/>
                <c:pt idx="0">
                  <c:v>Rente nye boliglån</c:v>
                </c:pt>
              </c:strCache>
            </c:strRef>
          </c:tx>
          <c:spPr>
            <a:ln w="19050" cap="rnd">
              <a:solidFill>
                <a:schemeClr val="tx1"/>
              </a:solidFill>
              <a:prstDash val="lgDash"/>
              <a:round/>
            </a:ln>
            <a:effectLst/>
          </c:spPr>
          <c:marker>
            <c:symbol val="none"/>
          </c:marker>
          <c:cat>
            <c:numRef>
              <c:f>'[Results NBBL De store byene - 2024.xlsx]Grafer res tromsø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tromsø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7D4E-4993-BF0A-749DEF8A9010}"/>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88311742531219684"/>
          <c:w val="0.93122681029323762"/>
          <c:h val="0.1168825746878031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843042366590805"/>
          <c:y val="6.735371313879882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18761485023876412"/>
          <c:y val="0.20507007702468563"/>
          <c:w val="0.4772220171497496"/>
          <c:h val="0.55944238587823591"/>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0E20-4A3C-ABDE-E5AE0E3990E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0E20-4A3C-ABDE-E5AE0E3990ED}"/>
              </c:ext>
            </c:extLst>
          </c:dPt>
          <c:dLbls>
            <c:dLbl>
              <c:idx val="0"/>
              <c:layout>
                <c:manualLayout>
                  <c:x val="3.5099586566578293E-2"/>
                  <c:y val="3.698299967406035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0-4A3C-ABDE-E5AE0E3990ED}"/>
                </c:ext>
              </c:extLst>
            </c:dLbl>
            <c:dLbl>
              <c:idx val="1"/>
              <c:delete val="1"/>
              <c:extLst>
                <c:ext xmlns:c15="http://schemas.microsoft.com/office/drawing/2012/chart" uri="{CE6537A1-D6FC-4f65-9D91-7224C49458BB}"/>
                <c:ext xmlns:c16="http://schemas.microsoft.com/office/drawing/2014/chart" uri="{C3380CC4-5D6E-409C-BE32-E72D297353CC}">
                  <c16:uniqueId val="{00000003-0E20-4A3C-ABDE-E5AE0E3990E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5.0999999999999997E-2</c:v>
                </c:pt>
                <c:pt idx="1">
                  <c:v>0.94899999999999995</c:v>
                </c:pt>
              </c:numCache>
            </c:numRef>
          </c:val>
          <c:extLst>
            <c:ext xmlns:c16="http://schemas.microsoft.com/office/drawing/2014/chart" uri="{C3380CC4-5D6E-409C-BE32-E72D297353CC}">
              <c16:uniqueId val="{00000004-0E20-4A3C-ABDE-E5AE0E3990E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1948814886383549"/>
          <c:y val="0.81935180896505577"/>
          <c:w val="0.59376224413753897"/>
          <c:h val="9.8948844629715399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Tromsø</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8067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Tromsø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Tromsø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E5AA16CA-2404-C7EE-EEE1-6F5E52B48FDC}"/>
              </a:ext>
            </a:extLst>
          </p:cNvPr>
          <p:cNvPicPr>
            <a:picLocks noChangeAspect="1"/>
          </p:cNvPicPr>
          <p:nvPr/>
        </p:nvPicPr>
        <p:blipFill>
          <a:blip r:embed="rId2"/>
          <a:stretch>
            <a:fillRect/>
          </a:stretch>
        </p:blipFill>
        <p:spPr>
          <a:xfrm>
            <a:off x="2466815" y="936562"/>
            <a:ext cx="7258368" cy="5162486"/>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3633664841"/>
              </p:ext>
            </p:extLst>
          </p:nvPr>
        </p:nvGraphicFramePr>
        <p:xfrm>
          <a:off x="8937055" y="3845244"/>
          <a:ext cx="2733451" cy="2331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Tromsø: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23,6 %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37366" y="2733414"/>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5,1 %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1 677 500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2 541 500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4394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2010: 913</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1 765</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Tromsø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har steget moderat i Tromsø de siste årene. Gjennomsnittlig utlånsrente for nye nedbetalingslån med pant i bolig økte fra en bunn på 1,8 % i 2021 til 4,9 % i 2023. Andelen boliger en typisk førstehjemkjøper har råd til falt fra 5,9 % i 2022 til 5,1 %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C486E438-6BFB-4294-90C8-63EBA4E8BFC8}"/>
              </a:ext>
            </a:extLst>
          </p:cNvPr>
          <p:cNvGraphicFramePr>
            <a:graphicFrameLocks/>
          </p:cNvGraphicFramePr>
          <p:nvPr>
            <p:extLst>
              <p:ext uri="{D42A27DB-BD31-4B8C-83A1-F6EECF244321}">
                <p14:modId xmlns:p14="http://schemas.microsoft.com/office/powerpoint/2010/main" val="2625672808"/>
              </p:ext>
            </p:extLst>
          </p:nvPr>
        </p:nvGraphicFramePr>
        <p:xfrm>
          <a:off x="1656563" y="934610"/>
          <a:ext cx="8878874" cy="5242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04B030C2-6334-47FA-8B34-2A62353D8AB3}"/>
              </a:ext>
            </a:extLst>
          </p:cNvPr>
          <p:cNvGraphicFramePr>
            <a:graphicFrameLocks/>
          </p:cNvGraphicFramePr>
          <p:nvPr>
            <p:extLst>
              <p:ext uri="{D42A27DB-BD31-4B8C-83A1-F6EECF244321}">
                <p14:modId xmlns:p14="http://schemas.microsoft.com/office/powerpoint/2010/main" val="3508989444"/>
              </p:ext>
            </p:extLst>
          </p:nvPr>
        </p:nvGraphicFramePr>
        <p:xfrm>
          <a:off x="1488386" y="883428"/>
          <a:ext cx="8869272"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Tromsø</a:t>
            </a:r>
          </a:p>
        </p:txBody>
      </p:sp>
      <p:graphicFrame>
        <p:nvGraphicFramePr>
          <p:cNvPr id="4" name="Tabell 3">
            <a:extLst>
              <a:ext uri="{FF2B5EF4-FFF2-40B4-BE49-F238E27FC236}">
                <a16:creationId xmlns:a16="http://schemas.microsoft.com/office/drawing/2014/main" id="{BDAE21B2-034C-46D7-33E6-95DD420290D4}"/>
              </a:ext>
            </a:extLst>
          </p:cNvPr>
          <p:cNvGraphicFramePr>
            <a:graphicFrameLocks noGrp="1"/>
          </p:cNvGraphicFramePr>
          <p:nvPr>
            <p:extLst>
              <p:ext uri="{D42A27DB-BD31-4B8C-83A1-F6EECF244321}">
                <p14:modId xmlns:p14="http://schemas.microsoft.com/office/powerpoint/2010/main" val="2661715425"/>
              </p:ext>
            </p:extLst>
          </p:nvPr>
        </p:nvGraphicFramePr>
        <p:xfrm>
          <a:off x="2144266" y="1341209"/>
          <a:ext cx="7903465" cy="4835760"/>
        </p:xfrm>
        <a:graphic>
          <a:graphicData uri="http://schemas.openxmlformats.org/drawingml/2006/table">
            <a:tbl>
              <a:tblPr/>
              <a:tblGrid>
                <a:gridCol w="1007613">
                  <a:extLst>
                    <a:ext uri="{9D8B030D-6E8A-4147-A177-3AD203B41FA5}">
                      <a16:colId xmlns:a16="http://schemas.microsoft.com/office/drawing/2014/main" val="46039390"/>
                    </a:ext>
                  </a:extLst>
                </a:gridCol>
                <a:gridCol w="1469435">
                  <a:extLst>
                    <a:ext uri="{9D8B030D-6E8A-4147-A177-3AD203B41FA5}">
                      <a16:colId xmlns:a16="http://schemas.microsoft.com/office/drawing/2014/main" val="348183774"/>
                    </a:ext>
                  </a:extLst>
                </a:gridCol>
                <a:gridCol w="1469435">
                  <a:extLst>
                    <a:ext uri="{9D8B030D-6E8A-4147-A177-3AD203B41FA5}">
                      <a16:colId xmlns:a16="http://schemas.microsoft.com/office/drawing/2014/main" val="3092383721"/>
                    </a:ext>
                  </a:extLst>
                </a:gridCol>
                <a:gridCol w="991869">
                  <a:extLst>
                    <a:ext uri="{9D8B030D-6E8A-4147-A177-3AD203B41FA5}">
                      <a16:colId xmlns:a16="http://schemas.microsoft.com/office/drawing/2014/main" val="2603382800"/>
                    </a:ext>
                  </a:extLst>
                </a:gridCol>
                <a:gridCol w="1343485">
                  <a:extLst>
                    <a:ext uri="{9D8B030D-6E8A-4147-A177-3AD203B41FA5}">
                      <a16:colId xmlns:a16="http://schemas.microsoft.com/office/drawing/2014/main" val="2848231145"/>
                    </a:ext>
                  </a:extLst>
                </a:gridCol>
                <a:gridCol w="1621628">
                  <a:extLst>
                    <a:ext uri="{9D8B030D-6E8A-4147-A177-3AD203B41FA5}">
                      <a16:colId xmlns:a16="http://schemas.microsoft.com/office/drawing/2014/main" val="37026388"/>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4689000"/>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14,6 %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8214703"/>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08732893"/>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24203453"/>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13711501"/>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2319618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93676041"/>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2198500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79369782"/>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87586927"/>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2221472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43013655"/>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2305367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21,8 %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11673467"/>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2495775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01848854"/>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57767742"/>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2993342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65246032"/>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29848727"/>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32543392"/>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1885388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2168196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35173724"/>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1931282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2220974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75314506"/>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1994353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3629221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2293506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31307666"/>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2037744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2343406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92444834"/>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2174929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3866285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2501169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00194962"/>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4020746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88772193"/>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4100000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2541500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51369178"/>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939F96F-585C-5A4C-CFBC-1EB41C44FB1B}"/>
              </a:ext>
            </a:extLst>
          </p:cNvPr>
          <p:cNvPicPr>
            <a:picLocks noChangeAspect="1"/>
          </p:cNvPicPr>
          <p:nvPr/>
        </p:nvPicPr>
        <p:blipFill>
          <a:blip r:embed="rId2"/>
          <a:stretch>
            <a:fillRect/>
          </a:stretch>
        </p:blipFill>
        <p:spPr>
          <a:xfrm>
            <a:off x="3325131" y="998117"/>
            <a:ext cx="5903163" cy="5178848"/>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Tromsø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Tromsø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8E554355-E640-19AA-3868-B5899A4B4758}"/>
              </a:ext>
            </a:extLst>
          </p:cNvPr>
          <p:cNvPicPr>
            <a:picLocks noChangeAspect="1"/>
          </p:cNvPicPr>
          <p:nvPr/>
        </p:nvPicPr>
        <p:blipFill>
          <a:blip r:embed="rId3"/>
          <a:stretch>
            <a:fillRect/>
          </a:stretch>
        </p:blipFill>
        <p:spPr>
          <a:xfrm>
            <a:off x="8874889" y="4323190"/>
            <a:ext cx="1408024" cy="1804967"/>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12031EF3-0079-B839-5723-417B5E9BDA48}"/>
              </a:ext>
            </a:extLst>
          </p:cNvPr>
          <p:cNvPicPr>
            <a:picLocks noChangeAspect="1"/>
          </p:cNvPicPr>
          <p:nvPr/>
        </p:nvPicPr>
        <p:blipFill>
          <a:blip r:embed="rId2"/>
          <a:stretch>
            <a:fillRect/>
          </a:stretch>
        </p:blipFill>
        <p:spPr>
          <a:xfrm>
            <a:off x="2356339" y="907045"/>
            <a:ext cx="7244428" cy="5186024"/>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Tromsø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Tromsø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2">
            <a:extLst>
              <a:ext uri="{FF2B5EF4-FFF2-40B4-BE49-F238E27FC236}">
                <a16:creationId xmlns:a16="http://schemas.microsoft.com/office/drawing/2014/main" id="{FB32D3E8-5240-6870-6501-980EADE59B73}"/>
              </a:ext>
            </a:extLst>
          </p:cNvPr>
          <p:cNvPicPr>
            <a:picLocks noChangeAspect="1"/>
          </p:cNvPicPr>
          <p:nvPr/>
        </p:nvPicPr>
        <p:blipFill>
          <a:blip r:embed="rId3"/>
          <a:stretch>
            <a:fillRect/>
          </a:stretch>
        </p:blipFill>
        <p:spPr>
          <a:xfrm>
            <a:off x="9306352" y="4213301"/>
            <a:ext cx="1436827" cy="1963663"/>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purl.org/dc/terms/"/>
    <ds:schemaRef ds:uri="http://schemas.microsoft.com/office/2006/metadata/properties"/>
    <ds:schemaRef ds:uri="c91cd569-f003-4182-8cab-9b1d9e10ae68"/>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ad39eb54-42f0-435d-bacf-ac1860a6e9c1"/>
    <ds:schemaRef ds:uri="http://purl.org/dc/dcmitype/"/>
    <ds:schemaRef ds:uri="http://purl.org/dc/elements/1.1/"/>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25CE6FED-3D9F-44E7-9CC3-05A3AF7EC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12</TotalTime>
  <Words>1416</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4</cp:revision>
  <dcterms:created xsi:type="dcterms:W3CDTF">2022-09-27T09:37:52Z</dcterms:created>
  <dcterms:modified xsi:type="dcterms:W3CDTF">2024-02-13T19:14:32Z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