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63" r:id="rId3"/>
    <p:sldId id="264" r:id="rId4"/>
    <p:sldId id="398" r:id="rId5"/>
    <p:sldId id="353" r:id="rId6"/>
    <p:sldId id="349" r:id="rId7"/>
    <p:sldId id="405" r:id="rId8"/>
    <p:sldId id="394" r:id="rId9"/>
    <p:sldId id="297" r:id="rId10"/>
    <p:sldId id="406" r:id="rId11"/>
    <p:sldId id="407" r:id="rId12"/>
    <p:sldId id="401" r:id="rId13"/>
    <p:sldId id="400" r:id="rId14"/>
    <p:sldId id="408" r:id="rId15"/>
    <p:sldId id="278" r:id="rId16"/>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2D8732-97D1-474F-82D2-26507F943DA3}" type="datetimeFigureOut">
              <a:rPr lang="nb-NO" smtClean="0"/>
              <a:t>18.08.2026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DA3745-BF28-4E26-B9D9-50B1032CF2E0}" type="slidenum">
              <a:rPr lang="nb-NO" smtClean="0"/>
              <a:t>‹#›</a:t>
            </a:fld>
            <a:endParaRPr lang="nb-NO"/>
          </a:p>
        </p:txBody>
      </p:sp>
    </p:spTree>
    <p:extLst>
      <p:ext uri="{BB962C8B-B14F-4D97-AF65-F5344CB8AC3E}">
        <p14:creationId xmlns:p14="http://schemas.microsoft.com/office/powerpoint/2010/main" val="1604783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b-NO"/>
          </a:p>
        </p:txBody>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157F0FF1-1195-4206-90BD-662038F1F990}" type="slidenum">
              <a:rPr lang="nb-NO" smtClean="0"/>
              <a:pPr/>
              <a:t>3</a:t>
            </a:fld>
            <a:endParaRPr lang="nb-NO"/>
          </a:p>
        </p:txBody>
      </p:sp>
    </p:spTree>
    <p:extLst>
      <p:ext uri="{BB962C8B-B14F-4D97-AF65-F5344CB8AC3E}">
        <p14:creationId xmlns:p14="http://schemas.microsoft.com/office/powerpoint/2010/main" val="20993172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Kort beskrivelse av hvor vanskelig det er å vurdere naturrisiko – store forskjeller i fylkene, stadig nye føringer...</a:t>
            </a:r>
          </a:p>
          <a:p>
            <a:endParaRPr lang="nb-NO"/>
          </a:p>
          <a:p>
            <a:r>
              <a:rPr lang="nb-NO"/>
              <a:t>Markagrensa er en av få tydelige retningslinjer som finnes – mange ønsker forbud mot bygging på myr (inngripende, men lett å forholde seg til) – Er det en nasjonal dugnad med planvask etter forvaltningsidealer av 2026 som er veien å gå..? Det er vel klaret at planvask ikke utløser erstatning for grunneier og prosjekteiere..?</a:t>
            </a:r>
          </a:p>
          <a:p>
            <a:endParaRPr lang="nb-NO"/>
          </a:p>
        </p:txBody>
      </p:sp>
      <p:sp>
        <p:nvSpPr>
          <p:cNvPr id="4" name="Plassholder for lysbildenummer 3"/>
          <p:cNvSpPr>
            <a:spLocks noGrp="1"/>
          </p:cNvSpPr>
          <p:nvPr>
            <p:ph type="sldNum" sz="quarter" idx="5"/>
          </p:nvPr>
        </p:nvSpPr>
        <p:spPr/>
        <p:txBody>
          <a:bodyPr/>
          <a:lstStyle/>
          <a:p>
            <a:fld id="{157F0FF1-1195-4206-90BD-662038F1F990}" type="slidenum">
              <a:rPr lang="nb-NO" smtClean="0"/>
              <a:pPr/>
              <a:t>12</a:t>
            </a:fld>
            <a:endParaRPr lang="nb-NO"/>
          </a:p>
        </p:txBody>
      </p:sp>
    </p:spTree>
    <p:extLst>
      <p:ext uri="{BB962C8B-B14F-4D97-AF65-F5344CB8AC3E}">
        <p14:creationId xmlns:p14="http://schemas.microsoft.com/office/powerpoint/2010/main" val="2486851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Øystein snakker generelt om boligpriser</a:t>
            </a:r>
          </a:p>
        </p:txBody>
      </p:sp>
      <p:sp>
        <p:nvSpPr>
          <p:cNvPr id="4" name="Plassholder for lysbildenummer 3"/>
          <p:cNvSpPr>
            <a:spLocks noGrp="1"/>
          </p:cNvSpPr>
          <p:nvPr>
            <p:ph type="sldNum" sz="quarter" idx="5"/>
          </p:nvPr>
        </p:nvSpPr>
        <p:spPr/>
        <p:txBody>
          <a:bodyPr/>
          <a:lstStyle/>
          <a:p>
            <a:fld id="{157F0FF1-1195-4206-90BD-662038F1F990}" type="slidenum">
              <a:rPr lang="nb-NO" smtClean="0"/>
              <a:pPr/>
              <a:t>14</a:t>
            </a:fld>
            <a:endParaRPr lang="nb-NO"/>
          </a:p>
        </p:txBody>
      </p:sp>
    </p:spTree>
    <p:extLst>
      <p:ext uri="{BB962C8B-B14F-4D97-AF65-F5344CB8AC3E}">
        <p14:creationId xmlns:p14="http://schemas.microsoft.com/office/powerpoint/2010/main" val="3189182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b-NO"/>
          </a:p>
        </p:txBody>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157F0FF1-1195-4206-90BD-662038F1F990}" type="slidenum">
              <a:rPr lang="nb-NO" smtClean="0"/>
              <a:pPr/>
              <a:t>15</a:t>
            </a:fld>
            <a:endParaRPr lang="nb-NO"/>
          </a:p>
        </p:txBody>
      </p:sp>
    </p:spTree>
    <p:extLst>
      <p:ext uri="{BB962C8B-B14F-4D97-AF65-F5344CB8AC3E}">
        <p14:creationId xmlns:p14="http://schemas.microsoft.com/office/powerpoint/2010/main" val="1788181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r>
              <a:rPr lang="nb-NO"/>
              <a:t>Fokus på bærekraft og naturhensyn har eksplodert.</a:t>
            </a:r>
          </a:p>
          <a:p>
            <a:r>
              <a:rPr lang="nb-NO"/>
              <a:t>Erkjennelse av at vi bygger ned natur uten å se sammenheng eller vite hva vi bygger ned.</a:t>
            </a:r>
          </a:p>
        </p:txBody>
      </p:sp>
      <p:sp>
        <p:nvSpPr>
          <p:cNvPr id="4" name="Plassholder for lysbildenummer 3"/>
          <p:cNvSpPr>
            <a:spLocks noGrp="1"/>
          </p:cNvSpPr>
          <p:nvPr>
            <p:ph type="sldNum" sz="quarter" idx="5"/>
          </p:nvPr>
        </p:nvSpPr>
        <p:spPr/>
        <p:txBody>
          <a:bodyPr/>
          <a:lstStyle/>
          <a:p>
            <a:fld id="{157F0FF1-1195-4206-90BD-662038F1F990}" type="slidenum">
              <a:rPr lang="nb-NO" smtClean="0"/>
              <a:pPr/>
              <a:t>4</a:t>
            </a:fld>
            <a:endParaRPr lang="nb-NO"/>
          </a:p>
        </p:txBody>
      </p:sp>
    </p:spTree>
    <p:extLst>
      <p:ext uri="{BB962C8B-B14F-4D97-AF65-F5344CB8AC3E}">
        <p14:creationId xmlns:p14="http://schemas.microsoft.com/office/powerpoint/2010/main" val="3269661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r>
              <a:rPr lang="nb-NO"/>
              <a:t>Solid økning i kartlegging, nye metoder, utvidete rødlister, miljøforvaltning med </a:t>
            </a:r>
            <a:r>
              <a:rPr lang="nb-NO" err="1"/>
              <a:t>selvtillitt</a:t>
            </a:r>
            <a:r>
              <a:rPr lang="nb-NO"/>
              <a:t>.</a:t>
            </a:r>
          </a:p>
        </p:txBody>
      </p:sp>
      <p:sp>
        <p:nvSpPr>
          <p:cNvPr id="4" name="Plassholder for lysbildenummer 3"/>
          <p:cNvSpPr>
            <a:spLocks noGrp="1"/>
          </p:cNvSpPr>
          <p:nvPr>
            <p:ph type="sldNum" sz="quarter" idx="5"/>
          </p:nvPr>
        </p:nvSpPr>
        <p:spPr/>
        <p:txBody>
          <a:bodyPr/>
          <a:lstStyle/>
          <a:p>
            <a:fld id="{157F0FF1-1195-4206-90BD-662038F1F990}" type="slidenum">
              <a:rPr lang="nb-NO" smtClean="0"/>
              <a:pPr/>
              <a:t>5</a:t>
            </a:fld>
            <a:endParaRPr lang="nb-NO"/>
          </a:p>
        </p:txBody>
      </p:sp>
    </p:spTree>
    <p:extLst>
      <p:ext uri="{BB962C8B-B14F-4D97-AF65-F5344CB8AC3E}">
        <p14:creationId xmlns:p14="http://schemas.microsoft.com/office/powerpoint/2010/main" val="40572117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r>
              <a:rPr lang="nb-NO"/>
              <a:t>Utbyggere begynner å føle presset – flere innsigelser, endeløse planprosesser.</a:t>
            </a:r>
          </a:p>
          <a:p>
            <a:r>
              <a:rPr lang="nb-NO"/>
              <a:t>Vi rådgivere møter fortvilte tomtekjøpere som har kjøpt katta i sekken.</a:t>
            </a:r>
          </a:p>
        </p:txBody>
      </p:sp>
      <p:sp>
        <p:nvSpPr>
          <p:cNvPr id="4" name="Plassholder for lysbildenummer 3"/>
          <p:cNvSpPr>
            <a:spLocks noGrp="1"/>
          </p:cNvSpPr>
          <p:nvPr>
            <p:ph type="sldNum" sz="quarter" idx="5"/>
          </p:nvPr>
        </p:nvSpPr>
        <p:spPr/>
        <p:txBody>
          <a:bodyPr/>
          <a:lstStyle/>
          <a:p>
            <a:fld id="{157F0FF1-1195-4206-90BD-662038F1F990}" type="slidenum">
              <a:rPr lang="nb-NO" smtClean="0"/>
              <a:pPr/>
              <a:t>6</a:t>
            </a:fld>
            <a:endParaRPr lang="nb-NO"/>
          </a:p>
        </p:txBody>
      </p:sp>
    </p:spTree>
    <p:extLst>
      <p:ext uri="{BB962C8B-B14F-4D97-AF65-F5344CB8AC3E}">
        <p14:creationId xmlns:p14="http://schemas.microsoft.com/office/powerpoint/2010/main" val="127941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EBFC2-EDE9-9795-4CA9-11090D6B7380}"/>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535C3FC4-39B1-958F-70C0-6614C3591565}"/>
              </a:ext>
            </a:extLst>
          </p:cNvPr>
          <p:cNvSpPr>
            <a:spLocks noGrp="1" noRot="1" noChangeAspect="1"/>
          </p:cNvSpPr>
          <p:nvPr>
            <p:ph type="sldImg"/>
          </p:nvPr>
        </p:nvSpPr>
        <p:spPr/>
        <p:txBody>
          <a:bodyPr/>
          <a:lstStyle/>
          <a:p>
            <a:endParaRPr lang="nb-NO"/>
          </a:p>
        </p:txBody>
      </p:sp>
      <p:sp>
        <p:nvSpPr>
          <p:cNvPr id="3" name="Plassholder for notater 2">
            <a:extLst>
              <a:ext uri="{FF2B5EF4-FFF2-40B4-BE49-F238E27FC236}">
                <a16:creationId xmlns:a16="http://schemas.microsoft.com/office/drawing/2014/main" id="{4499EE0E-B901-212E-2AA9-35720FD863A4}"/>
              </a:ext>
            </a:extLst>
          </p:cNvPr>
          <p:cNvSpPr>
            <a:spLocks noGrp="1"/>
          </p:cNvSpPr>
          <p:nvPr>
            <p:ph type="body" idx="1"/>
          </p:nvPr>
        </p:nvSpPr>
        <p:spPr/>
        <p:txBody>
          <a:bodyPr/>
          <a:lstStyle/>
          <a:p>
            <a:endParaRPr lang="nb-NO"/>
          </a:p>
        </p:txBody>
      </p:sp>
      <p:sp>
        <p:nvSpPr>
          <p:cNvPr id="4" name="Plassholder for lysbildenummer 3">
            <a:extLst>
              <a:ext uri="{FF2B5EF4-FFF2-40B4-BE49-F238E27FC236}">
                <a16:creationId xmlns:a16="http://schemas.microsoft.com/office/drawing/2014/main" id="{CC0A385B-F3A4-EA18-9A5C-2EA35CFA03B7}"/>
              </a:ext>
            </a:extLst>
          </p:cNvPr>
          <p:cNvSpPr>
            <a:spLocks noGrp="1"/>
          </p:cNvSpPr>
          <p:nvPr>
            <p:ph type="sldNum" sz="quarter" idx="5"/>
          </p:nvPr>
        </p:nvSpPr>
        <p:spPr/>
        <p:txBody>
          <a:bodyPr/>
          <a:lstStyle/>
          <a:p>
            <a:fld id="{157F0FF1-1195-4206-90BD-662038F1F990}" type="slidenum">
              <a:rPr lang="nb-NO" smtClean="0"/>
              <a:pPr/>
              <a:t>7</a:t>
            </a:fld>
            <a:endParaRPr lang="nb-NO"/>
          </a:p>
        </p:txBody>
      </p:sp>
    </p:spTree>
    <p:extLst>
      <p:ext uri="{BB962C8B-B14F-4D97-AF65-F5344CB8AC3E}">
        <p14:creationId xmlns:p14="http://schemas.microsoft.com/office/powerpoint/2010/main" val="1198610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r>
              <a:rPr lang="nb-NO"/>
              <a:t>Forklar kort metoden</a:t>
            </a:r>
          </a:p>
          <a:p>
            <a:r>
              <a:rPr lang="nb-NO"/>
              <a:t>Geografisk representasjon og de fleste store byer</a:t>
            </a:r>
          </a:p>
        </p:txBody>
      </p:sp>
      <p:sp>
        <p:nvSpPr>
          <p:cNvPr id="4" name="Plassholder for lysbildenummer 3"/>
          <p:cNvSpPr>
            <a:spLocks noGrp="1"/>
          </p:cNvSpPr>
          <p:nvPr>
            <p:ph type="sldNum" sz="quarter" idx="5"/>
          </p:nvPr>
        </p:nvSpPr>
        <p:spPr/>
        <p:txBody>
          <a:bodyPr/>
          <a:lstStyle/>
          <a:p>
            <a:fld id="{157F0FF1-1195-4206-90BD-662038F1F990}" type="slidenum">
              <a:rPr lang="nb-NO" smtClean="0"/>
              <a:pPr/>
              <a:t>8</a:t>
            </a:fld>
            <a:endParaRPr lang="nb-NO"/>
          </a:p>
        </p:txBody>
      </p:sp>
    </p:spTree>
    <p:extLst>
      <p:ext uri="{BB962C8B-B14F-4D97-AF65-F5344CB8AC3E}">
        <p14:creationId xmlns:p14="http://schemas.microsoft.com/office/powerpoint/2010/main" val="3079945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txBody>
          <a:bodyPr/>
          <a:lstStyle/>
          <a:p>
            <a:endParaRPr lang="nb-NO"/>
          </a:p>
        </p:txBody>
      </p:sp>
      <p:sp>
        <p:nvSpPr>
          <p:cNvPr id="3" name="Plassholder for notater 2"/>
          <p:cNvSpPr>
            <a:spLocks noGrp="1"/>
          </p:cNvSpPr>
          <p:nvPr>
            <p:ph type="body" idx="1"/>
          </p:nvPr>
        </p:nvSpPr>
        <p:spPr/>
        <p:txBody>
          <a:bodyPr/>
          <a:lstStyle/>
          <a:p>
            <a:r>
              <a:rPr lang="nb-NO"/>
              <a:t>Et tall (120.000-160.000) som minner mistenkelig om den hårete ambisjonen om ny nødvendig boligbygging</a:t>
            </a:r>
          </a:p>
        </p:txBody>
      </p:sp>
      <p:sp>
        <p:nvSpPr>
          <p:cNvPr id="4" name="Plassholder for lysbildenummer 3"/>
          <p:cNvSpPr>
            <a:spLocks noGrp="1"/>
          </p:cNvSpPr>
          <p:nvPr>
            <p:ph type="sldNum" sz="quarter" idx="5"/>
          </p:nvPr>
        </p:nvSpPr>
        <p:spPr/>
        <p:txBody>
          <a:bodyPr/>
          <a:lstStyle/>
          <a:p>
            <a:fld id="{157F0FF1-1195-4206-90BD-662038F1F990}" type="slidenum">
              <a:rPr lang="nb-NO" smtClean="0"/>
              <a:pPr/>
              <a:t>9</a:t>
            </a:fld>
            <a:endParaRPr lang="nb-NO"/>
          </a:p>
        </p:txBody>
      </p:sp>
    </p:spTree>
    <p:extLst>
      <p:ext uri="{BB962C8B-B14F-4D97-AF65-F5344CB8AC3E}">
        <p14:creationId xmlns:p14="http://schemas.microsoft.com/office/powerpoint/2010/main" val="1475950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0BF29-A26A-B363-62B4-723DE3273383}"/>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6BD86FEA-66DC-179A-E536-EB86DFFD9F58}"/>
              </a:ext>
            </a:extLst>
          </p:cNvPr>
          <p:cNvSpPr>
            <a:spLocks noGrp="1" noRot="1" noChangeAspect="1"/>
          </p:cNvSpPr>
          <p:nvPr>
            <p:ph type="sldImg"/>
          </p:nvPr>
        </p:nvSpPr>
        <p:spPr/>
        <p:txBody>
          <a:bodyPr/>
          <a:lstStyle/>
          <a:p>
            <a:endParaRPr lang="nb-NO"/>
          </a:p>
        </p:txBody>
      </p:sp>
      <p:sp>
        <p:nvSpPr>
          <p:cNvPr id="3" name="Plassholder for notater 2">
            <a:extLst>
              <a:ext uri="{FF2B5EF4-FFF2-40B4-BE49-F238E27FC236}">
                <a16:creationId xmlns:a16="http://schemas.microsoft.com/office/drawing/2014/main" id="{C3A46342-D1EB-ECDB-AD2D-0794CEBCBB33}"/>
              </a:ext>
            </a:extLst>
          </p:cNvPr>
          <p:cNvSpPr>
            <a:spLocks noGrp="1"/>
          </p:cNvSpPr>
          <p:nvPr>
            <p:ph type="body" idx="1"/>
          </p:nvPr>
        </p:nvSpPr>
        <p:spPr/>
        <p:txBody>
          <a:bodyPr/>
          <a:lstStyle/>
          <a:p>
            <a:r>
              <a:rPr lang="nb-NO"/>
              <a:t>Skal finpusse eksempler på konflikter – både konflikter hvor plan tydelig er eldre enn kartlegging og hvor naturverdier gjør utnyttelse vanskelig..</a:t>
            </a:r>
          </a:p>
        </p:txBody>
      </p:sp>
      <p:sp>
        <p:nvSpPr>
          <p:cNvPr id="4" name="Plassholder for lysbildenummer 3">
            <a:extLst>
              <a:ext uri="{FF2B5EF4-FFF2-40B4-BE49-F238E27FC236}">
                <a16:creationId xmlns:a16="http://schemas.microsoft.com/office/drawing/2014/main" id="{8E51ACF9-9900-BA92-3752-4CA6533008BE}"/>
              </a:ext>
            </a:extLst>
          </p:cNvPr>
          <p:cNvSpPr>
            <a:spLocks noGrp="1"/>
          </p:cNvSpPr>
          <p:nvPr>
            <p:ph type="sldNum" sz="quarter" idx="5"/>
          </p:nvPr>
        </p:nvSpPr>
        <p:spPr/>
        <p:txBody>
          <a:bodyPr/>
          <a:lstStyle/>
          <a:p>
            <a:fld id="{157F0FF1-1195-4206-90BD-662038F1F990}" type="slidenum">
              <a:rPr lang="nb-NO" smtClean="0"/>
              <a:pPr/>
              <a:t>10</a:t>
            </a:fld>
            <a:endParaRPr lang="nb-NO"/>
          </a:p>
        </p:txBody>
      </p:sp>
    </p:spTree>
    <p:extLst>
      <p:ext uri="{BB962C8B-B14F-4D97-AF65-F5344CB8AC3E}">
        <p14:creationId xmlns:p14="http://schemas.microsoft.com/office/powerpoint/2010/main" val="867771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8C5D2-2DCC-E996-D7A3-AB63D65233C2}"/>
            </a:ext>
          </a:extLst>
        </p:cNvPr>
        <p:cNvGrpSpPr/>
        <p:nvPr/>
      </p:nvGrpSpPr>
      <p:grpSpPr>
        <a:xfrm>
          <a:off x="0" y="0"/>
          <a:ext cx="0" cy="0"/>
          <a:chOff x="0" y="0"/>
          <a:chExt cx="0" cy="0"/>
        </a:xfrm>
      </p:grpSpPr>
      <p:sp>
        <p:nvSpPr>
          <p:cNvPr id="2" name="Plassholder for lysbilde 1">
            <a:extLst>
              <a:ext uri="{FF2B5EF4-FFF2-40B4-BE49-F238E27FC236}">
                <a16:creationId xmlns:a16="http://schemas.microsoft.com/office/drawing/2014/main" id="{8B7652D1-0FFD-D8F1-504C-E229ACB3ED5F}"/>
              </a:ext>
            </a:extLst>
          </p:cNvPr>
          <p:cNvSpPr>
            <a:spLocks noGrp="1" noRot="1" noChangeAspect="1"/>
          </p:cNvSpPr>
          <p:nvPr>
            <p:ph type="sldImg"/>
          </p:nvPr>
        </p:nvSpPr>
        <p:spPr/>
        <p:txBody>
          <a:bodyPr/>
          <a:lstStyle/>
          <a:p>
            <a:endParaRPr lang="nb-NO"/>
          </a:p>
        </p:txBody>
      </p:sp>
      <p:sp>
        <p:nvSpPr>
          <p:cNvPr id="3" name="Plassholder for notater 2">
            <a:extLst>
              <a:ext uri="{FF2B5EF4-FFF2-40B4-BE49-F238E27FC236}">
                <a16:creationId xmlns:a16="http://schemas.microsoft.com/office/drawing/2014/main" id="{F46C15AD-73B4-C36A-D7C6-919D315FF839}"/>
              </a:ext>
            </a:extLst>
          </p:cNvPr>
          <p:cNvSpPr>
            <a:spLocks noGrp="1"/>
          </p:cNvSpPr>
          <p:nvPr>
            <p:ph type="body" idx="1"/>
          </p:nvPr>
        </p:nvSpPr>
        <p:spPr/>
        <p:txBody>
          <a:bodyPr/>
          <a:lstStyle/>
          <a:p>
            <a:r>
              <a:rPr lang="nb-NO"/>
              <a:t>Utbyggere kan og BØR gjøre hva man kan for å lage mest mulige naturvennlige prosjekter – men man taper areal – og det kan koste en hel del...</a:t>
            </a:r>
          </a:p>
        </p:txBody>
      </p:sp>
      <p:sp>
        <p:nvSpPr>
          <p:cNvPr id="4" name="Plassholder for lysbildenummer 3">
            <a:extLst>
              <a:ext uri="{FF2B5EF4-FFF2-40B4-BE49-F238E27FC236}">
                <a16:creationId xmlns:a16="http://schemas.microsoft.com/office/drawing/2014/main" id="{DC3C6B63-BA23-3EE1-5BA7-F4230CDF2563}"/>
              </a:ext>
            </a:extLst>
          </p:cNvPr>
          <p:cNvSpPr>
            <a:spLocks noGrp="1"/>
          </p:cNvSpPr>
          <p:nvPr>
            <p:ph type="sldNum" sz="quarter" idx="5"/>
          </p:nvPr>
        </p:nvSpPr>
        <p:spPr/>
        <p:txBody>
          <a:bodyPr/>
          <a:lstStyle/>
          <a:p>
            <a:fld id="{157F0FF1-1195-4206-90BD-662038F1F990}" type="slidenum">
              <a:rPr lang="nb-NO" smtClean="0"/>
              <a:pPr/>
              <a:t>11</a:t>
            </a:fld>
            <a:endParaRPr lang="nb-NO"/>
          </a:p>
        </p:txBody>
      </p:sp>
    </p:spTree>
    <p:extLst>
      <p:ext uri="{BB962C8B-B14F-4D97-AF65-F5344CB8AC3E}">
        <p14:creationId xmlns:p14="http://schemas.microsoft.com/office/powerpoint/2010/main" val="973029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sv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D588F7-246B-CB5B-CB30-9E6D408533B7}"/>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C190916E-A46D-D502-3A7C-F99CD3E267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D8DD8774-9012-7D9A-49E1-E28313245838}"/>
              </a:ext>
            </a:extLst>
          </p:cNvPr>
          <p:cNvSpPr>
            <a:spLocks noGrp="1"/>
          </p:cNvSpPr>
          <p:nvPr>
            <p:ph type="dt" sz="half" idx="10"/>
          </p:nvPr>
        </p:nvSpPr>
        <p:spPr/>
        <p:txBody>
          <a:bodyPr/>
          <a:lstStyle/>
          <a:p>
            <a:fld id="{2B3C9947-0C12-4154-AB5F-95FED6575854}" type="datetimeFigureOut">
              <a:rPr lang="nb-NO" smtClean="0"/>
              <a:t>18.08.2026</a:t>
            </a:fld>
            <a:endParaRPr lang="nb-NO"/>
          </a:p>
        </p:txBody>
      </p:sp>
      <p:sp>
        <p:nvSpPr>
          <p:cNvPr id="5" name="Plassholder for bunntekst 4">
            <a:extLst>
              <a:ext uri="{FF2B5EF4-FFF2-40B4-BE49-F238E27FC236}">
                <a16:creationId xmlns:a16="http://schemas.microsoft.com/office/drawing/2014/main" id="{69B198CB-085D-3DAA-F0C7-89ADF15ECC2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9093AAA-0AEC-3E11-6A67-9A580AFD5177}"/>
              </a:ext>
            </a:extLst>
          </p:cNvPr>
          <p:cNvSpPr>
            <a:spLocks noGrp="1"/>
          </p:cNvSpPr>
          <p:nvPr>
            <p:ph type="sldNum" sz="quarter" idx="12"/>
          </p:nvPr>
        </p:nvSpPr>
        <p:spPr/>
        <p:txBody>
          <a:bodyPr/>
          <a:lstStyle/>
          <a:p>
            <a:fld id="{E5EF664A-B4F8-4242-A452-DAA0039A9C09}" type="slidenum">
              <a:rPr lang="nb-NO" smtClean="0"/>
              <a:t>‹#›</a:t>
            </a:fld>
            <a:endParaRPr lang="nb-NO"/>
          </a:p>
        </p:txBody>
      </p:sp>
    </p:spTree>
    <p:extLst>
      <p:ext uri="{BB962C8B-B14F-4D97-AF65-F5344CB8AC3E}">
        <p14:creationId xmlns:p14="http://schemas.microsoft.com/office/powerpoint/2010/main" val="3080441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70E8B4A-50C1-B6FC-9BC4-CDFAC9B74C38}"/>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D2CBBEEE-159A-F3A4-45CC-C5AB37E429F1}"/>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BCF9661-81BF-D61B-3FB1-B30EF7011D54}"/>
              </a:ext>
            </a:extLst>
          </p:cNvPr>
          <p:cNvSpPr>
            <a:spLocks noGrp="1"/>
          </p:cNvSpPr>
          <p:nvPr>
            <p:ph type="dt" sz="half" idx="10"/>
          </p:nvPr>
        </p:nvSpPr>
        <p:spPr/>
        <p:txBody>
          <a:bodyPr/>
          <a:lstStyle/>
          <a:p>
            <a:fld id="{2B3C9947-0C12-4154-AB5F-95FED6575854}" type="datetimeFigureOut">
              <a:rPr lang="nb-NO" smtClean="0"/>
              <a:t>18.08.2026</a:t>
            </a:fld>
            <a:endParaRPr lang="nb-NO"/>
          </a:p>
        </p:txBody>
      </p:sp>
      <p:sp>
        <p:nvSpPr>
          <p:cNvPr id="5" name="Plassholder for bunntekst 4">
            <a:extLst>
              <a:ext uri="{FF2B5EF4-FFF2-40B4-BE49-F238E27FC236}">
                <a16:creationId xmlns:a16="http://schemas.microsoft.com/office/drawing/2014/main" id="{F21FBF77-2D8E-783D-E75A-879463CD3CF8}"/>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DFA42C2-E676-25F7-402C-A6B3113F2494}"/>
              </a:ext>
            </a:extLst>
          </p:cNvPr>
          <p:cNvSpPr>
            <a:spLocks noGrp="1"/>
          </p:cNvSpPr>
          <p:nvPr>
            <p:ph type="sldNum" sz="quarter" idx="12"/>
          </p:nvPr>
        </p:nvSpPr>
        <p:spPr/>
        <p:txBody>
          <a:bodyPr/>
          <a:lstStyle/>
          <a:p>
            <a:fld id="{E5EF664A-B4F8-4242-A452-DAA0039A9C09}" type="slidenum">
              <a:rPr lang="nb-NO" smtClean="0"/>
              <a:t>‹#›</a:t>
            </a:fld>
            <a:endParaRPr lang="nb-NO"/>
          </a:p>
        </p:txBody>
      </p:sp>
    </p:spTree>
    <p:extLst>
      <p:ext uri="{BB962C8B-B14F-4D97-AF65-F5344CB8AC3E}">
        <p14:creationId xmlns:p14="http://schemas.microsoft.com/office/powerpoint/2010/main" val="1463215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A54A8058-1574-882E-6C30-38232E476FE1}"/>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C2A7FCCC-657D-A639-F5F7-0FB75F9A9625}"/>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A2CFEAC2-0848-1B32-9B09-C461924E92AE}"/>
              </a:ext>
            </a:extLst>
          </p:cNvPr>
          <p:cNvSpPr>
            <a:spLocks noGrp="1"/>
          </p:cNvSpPr>
          <p:nvPr>
            <p:ph type="dt" sz="half" idx="10"/>
          </p:nvPr>
        </p:nvSpPr>
        <p:spPr/>
        <p:txBody>
          <a:bodyPr/>
          <a:lstStyle/>
          <a:p>
            <a:fld id="{2B3C9947-0C12-4154-AB5F-95FED6575854}" type="datetimeFigureOut">
              <a:rPr lang="nb-NO" smtClean="0"/>
              <a:t>18.08.2026</a:t>
            </a:fld>
            <a:endParaRPr lang="nb-NO"/>
          </a:p>
        </p:txBody>
      </p:sp>
      <p:sp>
        <p:nvSpPr>
          <p:cNvPr id="5" name="Plassholder for bunntekst 4">
            <a:extLst>
              <a:ext uri="{FF2B5EF4-FFF2-40B4-BE49-F238E27FC236}">
                <a16:creationId xmlns:a16="http://schemas.microsoft.com/office/drawing/2014/main" id="{8255E6AC-D2A5-8A7A-A620-F32A4E40EAA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6F741F6-003B-F8DE-FA0D-DB28CF045189}"/>
              </a:ext>
            </a:extLst>
          </p:cNvPr>
          <p:cNvSpPr>
            <a:spLocks noGrp="1"/>
          </p:cNvSpPr>
          <p:nvPr>
            <p:ph type="sldNum" sz="quarter" idx="12"/>
          </p:nvPr>
        </p:nvSpPr>
        <p:spPr/>
        <p:txBody>
          <a:bodyPr/>
          <a:lstStyle/>
          <a:p>
            <a:fld id="{E5EF664A-B4F8-4242-A452-DAA0039A9C09}" type="slidenum">
              <a:rPr lang="nb-NO" smtClean="0"/>
              <a:t>‹#›</a:t>
            </a:fld>
            <a:endParaRPr lang="nb-NO"/>
          </a:p>
        </p:txBody>
      </p:sp>
    </p:spTree>
    <p:extLst>
      <p:ext uri="{BB962C8B-B14F-4D97-AF65-F5344CB8AC3E}">
        <p14:creationId xmlns:p14="http://schemas.microsoft.com/office/powerpoint/2010/main" val="653178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tel + tekst + liggende bilde 1">
    <p:spTree>
      <p:nvGrpSpPr>
        <p:cNvPr id="1" name=""/>
        <p:cNvGrpSpPr/>
        <p:nvPr/>
      </p:nvGrpSpPr>
      <p:grpSpPr>
        <a:xfrm>
          <a:off x="0" y="0"/>
          <a:ext cx="0" cy="0"/>
          <a:chOff x="0" y="0"/>
          <a:chExt cx="0" cy="0"/>
        </a:xfrm>
      </p:grpSpPr>
      <p:sp>
        <p:nvSpPr>
          <p:cNvPr id="2" name="Tittel"/>
          <p:cNvSpPr>
            <a:spLocks noGrp="1"/>
          </p:cNvSpPr>
          <p:nvPr>
            <p:ph type="title"/>
          </p:nvPr>
        </p:nvSpPr>
        <p:spPr>
          <a:xfrm>
            <a:off x="876300" y="1025526"/>
            <a:ext cx="4267200" cy="2124074"/>
          </a:xfrm>
        </p:spPr>
        <p:txBody>
          <a:bodyPr>
            <a:normAutofit/>
          </a:bodyPr>
          <a:lstStyle>
            <a:lvl1pPr>
              <a:defRPr sz="3600">
                <a:solidFill>
                  <a:srgbClr val="F07E13"/>
                </a:solidFill>
              </a:defRPr>
            </a:lvl1pPr>
          </a:lstStyle>
          <a:p>
            <a:r>
              <a:rPr lang="nb-NO"/>
              <a:t>Klikk for å redigere tittelstil</a:t>
            </a:r>
          </a:p>
        </p:txBody>
      </p:sp>
      <p:sp>
        <p:nvSpPr>
          <p:cNvPr id="3" name="Rektangel bringebær"/>
          <p:cNvSpPr/>
          <p:nvPr userDrawn="1"/>
        </p:nvSpPr>
        <p:spPr>
          <a:xfrm>
            <a:off x="0" y="3429000"/>
            <a:ext cx="12192000" cy="3429000"/>
          </a:xfrm>
          <a:prstGeom prst="rect">
            <a:avLst/>
          </a:prstGeom>
          <a:solidFill>
            <a:srgbClr val="F07E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Plassholder for tekst"/>
          <p:cNvSpPr>
            <a:spLocks noGrp="1"/>
          </p:cNvSpPr>
          <p:nvPr>
            <p:ph type="body" sz="quarter" idx="10"/>
          </p:nvPr>
        </p:nvSpPr>
        <p:spPr>
          <a:xfrm>
            <a:off x="876300" y="3721100"/>
            <a:ext cx="4267200" cy="2489200"/>
          </a:xfrm>
        </p:spPr>
        <p:txBody>
          <a:bodyPr anchor="t"/>
          <a:lstStyle>
            <a:lvl1pPr marL="0" indent="0">
              <a:buNone/>
              <a:defRPr>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nb-NO"/>
              <a:t>Klikk for å redigere tekststiler i malen</a:t>
            </a:r>
          </a:p>
        </p:txBody>
      </p:sp>
      <p:sp>
        <p:nvSpPr>
          <p:cNvPr id="7" name="Plassholder for bilde"/>
          <p:cNvSpPr>
            <a:spLocks noGrp="1"/>
          </p:cNvSpPr>
          <p:nvPr>
            <p:ph type="pic" sz="quarter" idx="11"/>
          </p:nvPr>
        </p:nvSpPr>
        <p:spPr>
          <a:xfrm>
            <a:off x="6019800" y="1278731"/>
            <a:ext cx="6172200" cy="4300538"/>
          </a:xfrm>
        </p:spPr>
        <p:txBody>
          <a:bodyPr/>
          <a:lstStyle/>
          <a:p>
            <a:r>
              <a:rPr lang="nb-NO"/>
              <a:t>Klikk på ikonet for å legge til et bilde</a:t>
            </a:r>
          </a:p>
        </p:txBody>
      </p:sp>
      <p:pic>
        <p:nvPicPr>
          <p:cNvPr id="8" name="Hvit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53314" y="6182201"/>
            <a:ext cx="432670" cy="331200"/>
          </a:xfrm>
          <a:prstGeom prst="rect">
            <a:avLst/>
          </a:prstGeom>
        </p:spPr>
      </p:pic>
    </p:spTree>
    <p:extLst>
      <p:ext uri="{BB962C8B-B14F-4D97-AF65-F5344CB8AC3E}">
        <p14:creationId xmlns:p14="http://schemas.microsoft.com/office/powerpoint/2010/main" val="4217719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ront page_grey">
    <p:bg>
      <p:bgPr>
        <a:solidFill>
          <a:schemeClr val="accent6"/>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29110871-C52D-D1E0-09DC-6542F071B188}"/>
              </a:ext>
            </a:extLst>
          </p:cNvPr>
          <p:cNvSpPr>
            <a:spLocks noGrp="1"/>
          </p:cNvSpPr>
          <p:nvPr userDrawn="1">
            <p:ph type="body" sz="quarter" idx="11" hasCustomPrompt="1"/>
          </p:nvPr>
        </p:nvSpPr>
        <p:spPr>
          <a:xfrm>
            <a:off x="624123" y="4576400"/>
            <a:ext cx="10943756" cy="448477"/>
          </a:xfrm>
          <a:prstGeom prst="rect">
            <a:avLst/>
          </a:prstGeom>
        </p:spPr>
        <p:txBody>
          <a:bodyPr lIns="0" tIns="0" rIns="0" bIns="0" anchor="t" anchorCtr="0"/>
          <a:lstStyle>
            <a:lvl1pPr marL="0" indent="0">
              <a:lnSpc>
                <a:spcPct val="100000"/>
              </a:lnSpc>
              <a:buNone/>
              <a:defRPr sz="2800" b="1">
                <a:latin typeface="Arial Nova" panose="020B0504020202020204" pitchFamily="34" charset="0"/>
                <a:cs typeface="Arial" panose="020B0604020202020204" pitchFamily="34" charset="0"/>
              </a:defRPr>
            </a:lvl1pPr>
            <a:lvl2pPr marL="457200" indent="0">
              <a:buNone/>
              <a:defRPr b="1">
                <a:latin typeface="Arial" panose="020B0604020202020204" pitchFamily="34" charset="0"/>
                <a:cs typeface="Arial" panose="020B0604020202020204" pitchFamily="34" charset="0"/>
              </a:defRPr>
            </a:lvl2pPr>
            <a:lvl3pPr marL="914400" indent="0">
              <a:buNone/>
              <a:defRPr b="1">
                <a:latin typeface="Arial" panose="020B0604020202020204" pitchFamily="34" charset="0"/>
                <a:cs typeface="Arial" panose="020B0604020202020204" pitchFamily="34" charset="0"/>
              </a:defRPr>
            </a:lvl3pPr>
            <a:lvl4pPr marL="1371600" indent="0">
              <a:buNone/>
              <a:defRPr b="1">
                <a:latin typeface="Arial" panose="020B0604020202020204" pitchFamily="34" charset="0"/>
                <a:cs typeface="Arial" panose="020B0604020202020204" pitchFamily="34" charset="0"/>
              </a:defRPr>
            </a:lvl4pPr>
            <a:lvl5pPr marL="1828800" indent="0">
              <a:buNone/>
              <a:defRPr b="1">
                <a:latin typeface="Arial" panose="020B0604020202020204" pitchFamily="34" charset="0"/>
                <a:cs typeface="Arial" panose="020B0604020202020204" pitchFamily="34" charset="0"/>
              </a:defRPr>
            </a:lvl5pPr>
          </a:lstStyle>
          <a:p>
            <a:pPr lvl="0"/>
            <a:r>
              <a:rPr lang="en-US"/>
              <a:t>This is a front page. Click to add title</a:t>
            </a:r>
          </a:p>
        </p:txBody>
      </p:sp>
      <p:sp>
        <p:nvSpPr>
          <p:cNvPr id="21" name="Text Placeholder 18">
            <a:extLst>
              <a:ext uri="{FF2B5EF4-FFF2-40B4-BE49-F238E27FC236}">
                <a16:creationId xmlns:a16="http://schemas.microsoft.com/office/drawing/2014/main" id="{0BA68A8F-8498-7636-9537-C5D53D2C0E0B}"/>
              </a:ext>
            </a:extLst>
          </p:cNvPr>
          <p:cNvSpPr>
            <a:spLocks noGrp="1"/>
          </p:cNvSpPr>
          <p:nvPr userDrawn="1">
            <p:ph type="body" sz="quarter" idx="12" hasCustomPrompt="1"/>
          </p:nvPr>
        </p:nvSpPr>
        <p:spPr>
          <a:xfrm>
            <a:off x="624123" y="5245285"/>
            <a:ext cx="10943756" cy="281974"/>
          </a:xfrm>
          <a:prstGeom prst="rect">
            <a:avLst/>
          </a:prstGeom>
        </p:spPr>
        <p:txBody>
          <a:bodyPr lIns="0" tIns="0" rIns="0" bIns="0"/>
          <a:lstStyle>
            <a:lvl1pPr marL="0" indent="0">
              <a:lnSpc>
                <a:spcPct val="100000"/>
              </a:lnSpc>
              <a:buNone/>
              <a:defRPr sz="1800" b="0">
                <a:latin typeface="Arial Nova Light" panose="020B0304020202020204" pitchFamily="34" charset="0"/>
                <a:cs typeface="Arial" panose="020B0604020202020204" pitchFamily="34" charset="0"/>
              </a:defRPr>
            </a:lvl1pPr>
            <a:lvl2pPr marL="457200" indent="0">
              <a:buNone/>
              <a:defRPr b="1">
                <a:latin typeface="Arial" panose="020B0604020202020204" pitchFamily="34" charset="0"/>
                <a:cs typeface="Arial" panose="020B0604020202020204" pitchFamily="34" charset="0"/>
              </a:defRPr>
            </a:lvl2pPr>
            <a:lvl3pPr marL="914400" indent="0">
              <a:buNone/>
              <a:defRPr b="1">
                <a:latin typeface="Arial" panose="020B0604020202020204" pitchFamily="34" charset="0"/>
                <a:cs typeface="Arial" panose="020B0604020202020204" pitchFamily="34" charset="0"/>
              </a:defRPr>
            </a:lvl3pPr>
            <a:lvl4pPr marL="1371600" indent="0">
              <a:buNone/>
              <a:defRPr b="1">
                <a:latin typeface="Arial" panose="020B0604020202020204" pitchFamily="34" charset="0"/>
                <a:cs typeface="Arial" panose="020B0604020202020204" pitchFamily="34" charset="0"/>
              </a:defRPr>
            </a:lvl4pPr>
            <a:lvl5pPr marL="1828800" indent="0">
              <a:buNone/>
              <a:defRPr b="1">
                <a:latin typeface="Arial" panose="020B0604020202020204" pitchFamily="34" charset="0"/>
                <a:cs typeface="Arial" panose="020B0604020202020204" pitchFamily="34" charset="0"/>
              </a:defRPr>
            </a:lvl5pPr>
          </a:lstStyle>
          <a:p>
            <a:pPr lvl="0"/>
            <a:r>
              <a:rPr lang="en-US"/>
              <a:t>Click to add subtitle</a:t>
            </a:r>
          </a:p>
        </p:txBody>
      </p:sp>
      <p:pic>
        <p:nvPicPr>
          <p:cNvPr id="6" name="logo_black" hidden="1">
            <a:extLst>
              <a:ext uri="{FF2B5EF4-FFF2-40B4-BE49-F238E27FC236}">
                <a16:creationId xmlns:a16="http://schemas.microsoft.com/office/drawing/2014/main" id="{467E3552-294C-7409-4C45-6F6D1F575B0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611608" y="6333630"/>
            <a:ext cx="1332259" cy="281974"/>
          </a:xfrm>
          <a:prstGeom prst="rect">
            <a:avLst/>
          </a:prstGeom>
        </p:spPr>
      </p:pic>
      <p:pic>
        <p:nvPicPr>
          <p:cNvPr id="8" name="logo_white" hidden="1">
            <a:extLst>
              <a:ext uri="{FF2B5EF4-FFF2-40B4-BE49-F238E27FC236}">
                <a16:creationId xmlns:a16="http://schemas.microsoft.com/office/drawing/2014/main" id="{CEA0FB92-B436-C8EC-0E48-427EEE903D23}"/>
              </a:ext>
            </a:extLst>
          </p:cNvPr>
          <p:cNvPicPr>
            <a:picLocks noChangeAspect="1"/>
          </p:cNvPicPr>
          <p:nvPr userDrawn="1"/>
        </p:nvPicPr>
        <p:blipFill>
          <a:blip cstate="print">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611608" y="6333630"/>
            <a:ext cx="1332259" cy="281974"/>
          </a:xfrm>
          <a:prstGeom prst="rect">
            <a:avLst/>
          </a:prstGeom>
        </p:spPr>
      </p:pic>
      <p:sp>
        <p:nvSpPr>
          <p:cNvPr id="9" name="addin_background" hidden="1">
            <a:extLst>
              <a:ext uri="{FF2B5EF4-FFF2-40B4-BE49-F238E27FC236}">
                <a16:creationId xmlns:a16="http://schemas.microsoft.com/office/drawing/2014/main" id="{E8345E58-6A76-4366-164C-1AD6E5248AA3}"/>
              </a:ext>
            </a:extLst>
          </p:cNvPr>
          <p:cNvSpPr/>
          <p:nvPr userDrawn="1"/>
        </p:nvSpPr>
        <p:spPr>
          <a:xfrm>
            <a:off x="0" y="-416684"/>
            <a:ext cx="1647825" cy="281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err="1"/>
              <a:t>addin_bg</a:t>
            </a:r>
            <a:endParaRPr lang="nb-NO"/>
          </a:p>
        </p:txBody>
      </p:sp>
      <p:sp>
        <p:nvSpPr>
          <p:cNvPr id="10" name="addin_colorlist" hidden="1">
            <a:extLst>
              <a:ext uri="{FF2B5EF4-FFF2-40B4-BE49-F238E27FC236}">
                <a16:creationId xmlns:a16="http://schemas.microsoft.com/office/drawing/2014/main" id="{17FF95DE-362A-40B9-6E20-91426BEEE2FB}"/>
              </a:ext>
            </a:extLst>
          </p:cNvPr>
          <p:cNvSpPr/>
          <p:nvPr userDrawn="1"/>
        </p:nvSpPr>
        <p:spPr>
          <a:xfrm>
            <a:off x="1876425" y="-416684"/>
            <a:ext cx="7991475" cy="281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000" err="1"/>
              <a:t>divide_white,divide_black,divide_brown,divide_gray</a:t>
            </a:r>
            <a:endParaRPr lang="nb-NO" sz="1000"/>
          </a:p>
        </p:txBody>
      </p:sp>
      <p:sp>
        <p:nvSpPr>
          <p:cNvPr id="11" name="addin_text" hidden="1">
            <a:extLst>
              <a:ext uri="{FF2B5EF4-FFF2-40B4-BE49-F238E27FC236}">
                <a16:creationId xmlns:a16="http://schemas.microsoft.com/office/drawing/2014/main" id="{907FAD54-8E30-B6AF-2A7D-A757FCBB8910}"/>
              </a:ext>
            </a:extLst>
          </p:cNvPr>
          <p:cNvSpPr/>
          <p:nvPr userDrawn="1"/>
        </p:nvSpPr>
        <p:spPr>
          <a:xfrm>
            <a:off x="0" y="-895065"/>
            <a:ext cx="1647825" cy="281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err="1"/>
              <a:t>addin_text</a:t>
            </a:r>
            <a:endParaRPr lang="nb-NO"/>
          </a:p>
        </p:txBody>
      </p:sp>
      <p:sp>
        <p:nvSpPr>
          <p:cNvPr id="12" name="addin_logo" hidden="1">
            <a:extLst>
              <a:ext uri="{FF2B5EF4-FFF2-40B4-BE49-F238E27FC236}">
                <a16:creationId xmlns:a16="http://schemas.microsoft.com/office/drawing/2014/main" id="{726C2F2A-B546-3FBE-4147-0781DA557FC8}"/>
              </a:ext>
            </a:extLst>
          </p:cNvPr>
          <p:cNvSpPr/>
          <p:nvPr userDrawn="1"/>
        </p:nvSpPr>
        <p:spPr>
          <a:xfrm>
            <a:off x="1876425" y="-895065"/>
            <a:ext cx="1647825" cy="281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err="1"/>
              <a:t>addin_logo</a:t>
            </a:r>
            <a:endParaRPr lang="nb-NO"/>
          </a:p>
        </p:txBody>
      </p:sp>
      <p:sp>
        <p:nvSpPr>
          <p:cNvPr id="2" name="Plassholder for bunntekst 8">
            <a:extLst>
              <a:ext uri="{FF2B5EF4-FFF2-40B4-BE49-F238E27FC236}">
                <a16:creationId xmlns:a16="http://schemas.microsoft.com/office/drawing/2014/main" id="{94022E67-0F34-0FD7-FE3E-EC8060E6EDEB}"/>
              </a:ext>
            </a:extLst>
          </p:cNvPr>
          <p:cNvSpPr>
            <a:spLocks noGrp="1"/>
          </p:cNvSpPr>
          <p:nvPr>
            <p:ph type="ftr" sz="quarter" idx="3"/>
          </p:nvPr>
        </p:nvSpPr>
        <p:spPr>
          <a:xfrm>
            <a:off x="677041" y="-73034"/>
            <a:ext cx="4396423" cy="15389"/>
          </a:xfrm>
          <a:prstGeom prst="rect">
            <a:avLst/>
          </a:prstGeom>
        </p:spPr>
        <p:txBody>
          <a:bodyPr lIns="0" tIns="0" rIns="0" bIns="0" anchor="ctr" anchorCtr="0">
            <a:spAutoFit/>
          </a:bodyPr>
          <a:lstStyle>
            <a:lvl1pPr>
              <a:lnSpc>
                <a:spcPct val="100000"/>
              </a:lnSpc>
              <a:defRPr sz="100">
                <a:solidFill>
                  <a:schemeClr val="bg1">
                    <a:lumMod val="50000"/>
                  </a:schemeClr>
                </a:solidFill>
                <a:latin typeface="Arial Nova" panose="020B0504020202020204" pitchFamily="34" charset="0"/>
              </a:defRPr>
            </a:lvl1pPr>
          </a:lstStyle>
          <a:p>
            <a:r>
              <a:rPr lang="nb-NO"/>
              <a:t>Boligareal og naturrisiko</a:t>
            </a:r>
          </a:p>
        </p:txBody>
      </p:sp>
      <p:sp>
        <p:nvSpPr>
          <p:cNvPr id="3" name="Plassholder for lysbildenummer 9">
            <a:extLst>
              <a:ext uri="{FF2B5EF4-FFF2-40B4-BE49-F238E27FC236}">
                <a16:creationId xmlns:a16="http://schemas.microsoft.com/office/drawing/2014/main" id="{E340D11B-96D8-2770-59B9-765B2E3EAD28}"/>
              </a:ext>
            </a:extLst>
          </p:cNvPr>
          <p:cNvSpPr>
            <a:spLocks noGrp="1"/>
          </p:cNvSpPr>
          <p:nvPr>
            <p:ph type="sldNum" sz="quarter" idx="4"/>
          </p:nvPr>
        </p:nvSpPr>
        <p:spPr>
          <a:xfrm>
            <a:off x="5270502" y="-73035"/>
            <a:ext cx="717550" cy="15389"/>
          </a:xfrm>
          <a:prstGeom prst="rect">
            <a:avLst/>
          </a:prstGeom>
        </p:spPr>
        <p:txBody>
          <a:bodyPr lIns="0" tIns="0" rIns="0" bIns="0" anchor="ctr" anchorCtr="0">
            <a:spAutoFit/>
          </a:bodyPr>
          <a:lstStyle>
            <a:lvl1pPr algn="ctr">
              <a:lnSpc>
                <a:spcPct val="100000"/>
              </a:lnSpc>
              <a:defRPr sz="100">
                <a:solidFill>
                  <a:schemeClr val="bg1">
                    <a:lumMod val="50000"/>
                  </a:schemeClr>
                </a:solidFill>
                <a:latin typeface="Arial Nova" panose="020B0504020202020204" pitchFamily="34" charset="0"/>
              </a:defRPr>
            </a:lvl1pPr>
          </a:lstStyle>
          <a:p>
            <a:fld id="{89D42EC4-6C4F-4400-8115-C07B9A8D6F82}" type="slidenum">
              <a:rPr lang="nb-NO" smtClean="0"/>
              <a:pPr/>
              <a:t>‹#›</a:t>
            </a:fld>
            <a:endParaRPr lang="nb-NO"/>
          </a:p>
        </p:txBody>
      </p:sp>
      <p:sp>
        <p:nvSpPr>
          <p:cNvPr id="4" name="Plassholder for dato 1">
            <a:extLst>
              <a:ext uri="{FF2B5EF4-FFF2-40B4-BE49-F238E27FC236}">
                <a16:creationId xmlns:a16="http://schemas.microsoft.com/office/drawing/2014/main" id="{71762953-D7F5-A532-0A78-4AE2E3E51090}"/>
              </a:ext>
            </a:extLst>
          </p:cNvPr>
          <p:cNvSpPr>
            <a:spLocks noGrp="1"/>
          </p:cNvSpPr>
          <p:nvPr>
            <p:ph type="dt" sz="half" idx="2"/>
          </p:nvPr>
        </p:nvSpPr>
        <p:spPr>
          <a:xfrm>
            <a:off x="0" y="-73034"/>
            <a:ext cx="628548" cy="15389"/>
          </a:xfrm>
          <a:prstGeom prst="rect">
            <a:avLst/>
          </a:prstGeom>
        </p:spPr>
        <p:txBody>
          <a:bodyPr lIns="0" tIns="0" rIns="0" bIns="0" anchor="ctr" anchorCtr="0">
            <a:spAutoFit/>
          </a:bodyPr>
          <a:lstStyle>
            <a:lvl1pPr>
              <a:lnSpc>
                <a:spcPct val="100000"/>
              </a:lnSpc>
              <a:defRPr sz="100">
                <a:solidFill>
                  <a:schemeClr val="bg1">
                    <a:lumMod val="50000"/>
                  </a:schemeClr>
                </a:solidFill>
                <a:latin typeface="Arial Nova" panose="020B0504020202020204" pitchFamily="34" charset="0"/>
              </a:defRPr>
            </a:lvl1pPr>
          </a:lstStyle>
          <a:p>
            <a:r>
              <a:rPr lang="nb-NO"/>
              <a:t>12.08.2026</a:t>
            </a:r>
          </a:p>
        </p:txBody>
      </p:sp>
      <p:pic>
        <p:nvPicPr>
          <p:cNvPr id="5" name="Grafikk 8">
            <a:extLst>
              <a:ext uri="{FF2B5EF4-FFF2-40B4-BE49-F238E27FC236}">
                <a16:creationId xmlns:a16="http://schemas.microsoft.com/office/drawing/2014/main" id="{BBDA17A9-BA7E-5EDC-53C7-F9F062855A91}"/>
              </a:ext>
            </a:extLst>
          </p:cNvPr>
          <p:cNvPicPr>
            <a:picLocks noChangeAspect="1"/>
          </p:cNvPicPr>
          <p:nvPr userDrawn="1"/>
        </p:nvPicPr>
        <p:blipFill>
          <a:blip cstate="print">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611607" y="6333630"/>
            <a:ext cx="1332259" cy="281974"/>
          </a:xfrm>
          <a:prstGeom prst="rect">
            <a:avLst/>
          </a:prstGeom>
        </p:spPr>
      </p:pic>
      <p:sp>
        <p:nvSpPr>
          <p:cNvPr id="14" name="Picture Placeholder 4">
            <a:extLst>
              <a:ext uri="{FF2B5EF4-FFF2-40B4-BE49-F238E27FC236}">
                <a16:creationId xmlns:a16="http://schemas.microsoft.com/office/drawing/2014/main" id="{623FE640-0F57-B766-5B83-93203D81B214}"/>
              </a:ext>
            </a:extLst>
          </p:cNvPr>
          <p:cNvSpPr>
            <a:spLocks noGrp="1"/>
          </p:cNvSpPr>
          <p:nvPr>
            <p:ph type="pic" sz="quarter" idx="10" hasCustomPrompt="1"/>
          </p:nvPr>
        </p:nvSpPr>
        <p:spPr>
          <a:xfrm>
            <a:off x="0" y="0"/>
            <a:ext cx="12192000" cy="4320834"/>
          </a:xfrm>
          <a:custGeom>
            <a:avLst/>
            <a:gdLst>
              <a:gd name="connsiteX0" fmla="*/ 0 w 12192000"/>
              <a:gd name="connsiteY0" fmla="*/ 0 h 4320834"/>
              <a:gd name="connsiteX1" fmla="*/ 12192000 w 12192000"/>
              <a:gd name="connsiteY1" fmla="*/ 0 h 4320834"/>
              <a:gd name="connsiteX2" fmla="*/ 12192000 w 12192000"/>
              <a:gd name="connsiteY2" fmla="*/ 4320834 h 4320834"/>
              <a:gd name="connsiteX3" fmla="*/ 1418588 w 12192000"/>
              <a:gd name="connsiteY3" fmla="*/ 4320834 h 4320834"/>
              <a:gd name="connsiteX4" fmla="*/ 1072847 w 12192000"/>
              <a:gd name="connsiteY4" fmla="*/ 3975093 h 4320834"/>
              <a:gd name="connsiteX5" fmla="*/ 727106 w 12192000"/>
              <a:gd name="connsiteY5" fmla="*/ 4320834 h 4320834"/>
              <a:gd name="connsiteX6" fmla="*/ 466069 w 12192000"/>
              <a:gd name="connsiteY6" fmla="*/ 4320834 h 4320834"/>
              <a:gd name="connsiteX7" fmla="*/ 0 w 12192000"/>
              <a:gd name="connsiteY7" fmla="*/ 4320834 h 432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320834">
                <a:moveTo>
                  <a:pt x="0" y="0"/>
                </a:moveTo>
                <a:lnTo>
                  <a:pt x="12192000" y="0"/>
                </a:lnTo>
                <a:lnTo>
                  <a:pt x="12192000" y="4320834"/>
                </a:lnTo>
                <a:lnTo>
                  <a:pt x="1418588" y="4320834"/>
                </a:lnTo>
                <a:lnTo>
                  <a:pt x="1072847" y="3975093"/>
                </a:lnTo>
                <a:lnTo>
                  <a:pt x="727106" y="4320834"/>
                </a:lnTo>
                <a:lnTo>
                  <a:pt x="466069" y="4320834"/>
                </a:lnTo>
                <a:lnTo>
                  <a:pt x="0" y="4320834"/>
                </a:lnTo>
                <a:close/>
              </a:path>
            </a:pathLst>
          </a:custGeom>
          <a:blipFill dpi="0" rotWithShape="1">
            <a:blip r:embed="rId3"/>
            <a:srcRect/>
            <a:stretch>
              <a:fillRect/>
            </a:stretch>
          </a:blipFill>
        </p:spPr>
        <p:txBody>
          <a:bodyPr wrap="square" lIns="0" tIns="0" rIns="0" bIns="0">
            <a:noAutofit/>
          </a:bodyPr>
          <a:lstStyle>
            <a:lvl1pPr marL="0" indent="0" algn="ctr">
              <a:lnSpc>
                <a:spcPct val="100000"/>
              </a:lnSpc>
              <a:spcBef>
                <a:spcPts val="0"/>
              </a:spcBef>
              <a:buNone/>
              <a:defRPr sz="1200" i="0">
                <a:solidFill>
                  <a:schemeClr val="tx1"/>
                </a:solidFill>
                <a:latin typeface="+mn-lt"/>
                <a:cs typeface="Arial" panose="020B0604020202020204" pitchFamily="34" charset="0"/>
              </a:defRPr>
            </a:lvl1pPr>
          </a:lstStyle>
          <a:p>
            <a:r>
              <a:rPr lang="en-US"/>
              <a:t>Click to add picture</a:t>
            </a:r>
            <a:endParaRPr lang="nb-NO"/>
          </a:p>
        </p:txBody>
      </p:sp>
      <p:sp>
        <p:nvSpPr>
          <p:cNvPr id="7" name="TextBox 6">
            <a:extLst>
              <a:ext uri="{FF2B5EF4-FFF2-40B4-BE49-F238E27FC236}">
                <a16:creationId xmlns:a16="http://schemas.microsoft.com/office/drawing/2014/main" id="{9EC519AB-9ED0-E51C-857C-6B175355D4CC}"/>
              </a:ext>
            </a:extLst>
          </p:cNvPr>
          <p:cNvSpPr txBox="1"/>
          <p:nvPr userDrawn="1"/>
        </p:nvSpPr>
        <p:spPr>
          <a:xfrm>
            <a:off x="624123" y="6380417"/>
            <a:ext cx="7314705" cy="215444"/>
          </a:xfrm>
          <a:prstGeom prst="rect">
            <a:avLst/>
          </a:prstGeom>
          <a:noFill/>
        </p:spPr>
        <p:txBody>
          <a:bodyPr wrap="square" lIns="0" tIns="0" rIns="0" bIns="0">
            <a:spAutoFit/>
          </a:bodyPr>
          <a:lstStyle/>
          <a:p>
            <a:r>
              <a:rPr lang="en-GB" sz="700">
                <a:solidFill>
                  <a:schemeClr val="tx1">
                    <a:lumMod val="75000"/>
                    <a:lumOff val="25000"/>
                  </a:schemeClr>
                </a:solidFill>
                <a:effectLst/>
                <a:latin typeface="+mn-lt"/>
                <a:ea typeface="Calibri" panose="020F0502020204030204" pitchFamily="34" charset="0"/>
              </a:rPr>
              <a:t>This document has been prepared by Norconsult ASA as part of the assignment that the document relates to. The copyright of this document is owned by Norconsult ASA. The document may only be used for the purpose described in the assignment agreement and must not be copied or made available in any other way or to a greater extent than necessary for the stated purpose.</a:t>
            </a:r>
            <a:endParaRPr lang="nb-NO" sz="700">
              <a:solidFill>
                <a:schemeClr val="tx1">
                  <a:lumMod val="75000"/>
                  <a:lumOff val="25000"/>
                </a:schemeClr>
              </a:solidFill>
              <a:effectLst/>
              <a:latin typeface="+mn-lt"/>
              <a:ea typeface="Calibri" panose="020F0502020204030204" pitchFamily="34" charset="0"/>
            </a:endParaRPr>
          </a:p>
        </p:txBody>
      </p:sp>
    </p:spTree>
    <p:extLst>
      <p:ext uri="{BB962C8B-B14F-4D97-AF65-F5344CB8AC3E}">
        <p14:creationId xmlns:p14="http://schemas.microsoft.com/office/powerpoint/2010/main" val="29894936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ne column">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4EFE888F-F2E7-4973-7824-529F9A750290}"/>
              </a:ext>
            </a:extLst>
          </p:cNvPr>
          <p:cNvSpPr>
            <a:spLocks noGrp="1"/>
          </p:cNvSpPr>
          <p:nvPr>
            <p:ph sz="quarter" idx="21" hasCustomPrompt="1"/>
          </p:nvPr>
        </p:nvSpPr>
        <p:spPr>
          <a:xfrm>
            <a:off x="466723" y="1283300"/>
            <a:ext cx="11256748" cy="4587168"/>
          </a:xfrm>
          <a:prstGeom prst="rect">
            <a:avLst/>
          </a:prstGeom>
        </p:spPr>
        <p:txBody>
          <a:bodyPr lIns="0" tIns="0" rIns="0" bIns="0"/>
          <a:lstStyle>
            <a:lvl1pPr marL="180000" indent="-180000">
              <a:lnSpc>
                <a:spcPct val="100000"/>
              </a:lnSpc>
              <a:buFont typeface="Wingdings 3" panose="05040102010807070707" pitchFamily="18" charset="2"/>
              <a:buChar char=""/>
              <a:defRPr sz="1100">
                <a:latin typeface="Arial Nova Light" panose="020B0304020202020204" pitchFamily="34" charset="0"/>
              </a:defRPr>
            </a:lvl1pPr>
            <a:lvl2pPr marL="360000" indent="-180000">
              <a:lnSpc>
                <a:spcPct val="100000"/>
              </a:lnSpc>
              <a:buFont typeface="Wingdings 3" panose="05040102010807070707" pitchFamily="18" charset="2"/>
              <a:buChar char=""/>
              <a:defRPr sz="1100">
                <a:latin typeface="Arial Nova Light" panose="020B0304020202020204" pitchFamily="34" charset="0"/>
              </a:defRPr>
            </a:lvl2pPr>
            <a:lvl3pPr marL="540000" indent="-180000">
              <a:lnSpc>
                <a:spcPct val="100000"/>
              </a:lnSpc>
              <a:buFont typeface="Wingdings 3" panose="05040102010807070707" pitchFamily="18" charset="2"/>
              <a:buChar char=""/>
              <a:defRPr sz="1100">
                <a:latin typeface="Arial Nova Light" panose="020B0304020202020204" pitchFamily="34" charset="0"/>
              </a:defRPr>
            </a:lvl3pPr>
            <a:lvl4pPr marL="720000" indent="-180000">
              <a:lnSpc>
                <a:spcPct val="100000"/>
              </a:lnSpc>
              <a:buFont typeface="Wingdings 3" panose="05040102010807070707" pitchFamily="18" charset="2"/>
              <a:buChar char=""/>
              <a:defRPr sz="1100">
                <a:latin typeface="Arial Nova Light" panose="020B0304020202020204" pitchFamily="34" charset="0"/>
              </a:defRPr>
            </a:lvl4pPr>
            <a:lvl5pPr marL="900000" indent="-180000">
              <a:lnSpc>
                <a:spcPct val="100000"/>
              </a:lnSpc>
              <a:buFont typeface="Wingdings 3" panose="05040102010807070707" pitchFamily="18" charset="2"/>
              <a:buChar char=""/>
              <a:defRPr sz="1100">
                <a:latin typeface="Arial Nova Light" panose="020B0304020202020204" pitchFamily="34" charset="0"/>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endParaRPr lang="nb-NO"/>
          </a:p>
        </p:txBody>
      </p:sp>
      <p:sp>
        <p:nvSpPr>
          <p:cNvPr id="8" name="Text Placeholder 18">
            <a:extLst>
              <a:ext uri="{FF2B5EF4-FFF2-40B4-BE49-F238E27FC236}">
                <a16:creationId xmlns:a16="http://schemas.microsoft.com/office/drawing/2014/main" id="{B7E3C23D-8CF7-1921-7AE0-34FA3F00446A}"/>
              </a:ext>
            </a:extLst>
          </p:cNvPr>
          <p:cNvSpPr>
            <a:spLocks noGrp="1"/>
          </p:cNvSpPr>
          <p:nvPr>
            <p:ph type="body" sz="quarter" idx="11" hasCustomPrompt="1"/>
          </p:nvPr>
        </p:nvSpPr>
        <p:spPr>
          <a:xfrm>
            <a:off x="466722" y="597030"/>
            <a:ext cx="11256752" cy="568536"/>
          </a:xfrm>
          <a:prstGeom prst="rect">
            <a:avLst/>
          </a:prstGeom>
        </p:spPr>
        <p:txBody>
          <a:bodyPr lIns="0" tIns="0" rIns="0" bIns="0" anchor="t" anchorCtr="0">
            <a:normAutofit/>
          </a:bodyPr>
          <a:lstStyle>
            <a:lvl1pPr marL="0" indent="0">
              <a:lnSpc>
                <a:spcPct val="100000"/>
              </a:lnSpc>
              <a:spcBef>
                <a:spcPts val="0"/>
              </a:spcBef>
              <a:buNone/>
              <a:defRPr sz="1800" b="1">
                <a:latin typeface="Arial Nova" panose="020B0504020202020204" pitchFamily="34" charset="0"/>
                <a:cs typeface="Arial" panose="020B0604020202020204" pitchFamily="34" charset="0"/>
              </a:defRPr>
            </a:lvl1pPr>
            <a:lvl2pPr marL="457200" indent="0">
              <a:buNone/>
              <a:defRPr b="1">
                <a:latin typeface="Arial" panose="020B0604020202020204" pitchFamily="34" charset="0"/>
                <a:cs typeface="Arial" panose="020B0604020202020204" pitchFamily="34" charset="0"/>
              </a:defRPr>
            </a:lvl2pPr>
            <a:lvl3pPr marL="914400" indent="0">
              <a:buNone/>
              <a:defRPr b="1">
                <a:latin typeface="Arial" panose="020B0604020202020204" pitchFamily="34" charset="0"/>
                <a:cs typeface="Arial" panose="020B0604020202020204" pitchFamily="34" charset="0"/>
              </a:defRPr>
            </a:lvl3pPr>
            <a:lvl4pPr marL="1371600" indent="0">
              <a:buNone/>
              <a:defRPr b="1">
                <a:latin typeface="Arial" panose="020B0604020202020204" pitchFamily="34" charset="0"/>
                <a:cs typeface="Arial" panose="020B0604020202020204" pitchFamily="34" charset="0"/>
              </a:defRPr>
            </a:lvl4pPr>
            <a:lvl5pPr marL="1828800" indent="0">
              <a:buNone/>
              <a:defRPr b="1">
                <a:latin typeface="Arial" panose="020B0604020202020204" pitchFamily="34" charset="0"/>
                <a:cs typeface="Arial" panose="020B0604020202020204" pitchFamily="34" charset="0"/>
              </a:defRPr>
            </a:lvl5pPr>
          </a:lstStyle>
          <a:p>
            <a:pPr lvl="0"/>
            <a:r>
              <a:rPr lang="en-US"/>
              <a:t>Click to add title</a:t>
            </a:r>
          </a:p>
        </p:txBody>
      </p:sp>
      <p:sp>
        <p:nvSpPr>
          <p:cNvPr id="4" name="Plassholder for bunntekst 8">
            <a:extLst>
              <a:ext uri="{FF2B5EF4-FFF2-40B4-BE49-F238E27FC236}">
                <a16:creationId xmlns:a16="http://schemas.microsoft.com/office/drawing/2014/main" id="{DC879638-3CF1-5B6A-3DD5-55186CFD5D3D}"/>
              </a:ext>
            </a:extLst>
          </p:cNvPr>
          <p:cNvSpPr>
            <a:spLocks noGrp="1"/>
          </p:cNvSpPr>
          <p:nvPr>
            <p:ph type="ftr" sz="quarter" idx="3"/>
          </p:nvPr>
        </p:nvSpPr>
        <p:spPr>
          <a:xfrm>
            <a:off x="1143764" y="6416631"/>
            <a:ext cx="4396423" cy="136568"/>
          </a:xfrm>
          <a:prstGeom prst="rect">
            <a:avLst/>
          </a:prstGeom>
        </p:spPr>
        <p:txBody>
          <a:bodyPr lIns="0" tIns="0" rIns="0" bIns="0" anchor="ctr" anchorCtr="0"/>
          <a:lstStyle>
            <a:lvl1pPr>
              <a:lnSpc>
                <a:spcPct val="100000"/>
              </a:lnSpc>
              <a:defRPr sz="800">
                <a:solidFill>
                  <a:schemeClr val="bg1">
                    <a:lumMod val="50000"/>
                  </a:schemeClr>
                </a:solidFill>
                <a:latin typeface="+mn-lt"/>
              </a:defRPr>
            </a:lvl1pPr>
          </a:lstStyle>
          <a:p>
            <a:r>
              <a:rPr lang="nb-NO"/>
              <a:t>Boligareal og naturrisiko</a:t>
            </a:r>
          </a:p>
        </p:txBody>
      </p:sp>
      <p:sp>
        <p:nvSpPr>
          <p:cNvPr id="5" name="Plassholder for lysbildenummer 9">
            <a:extLst>
              <a:ext uri="{FF2B5EF4-FFF2-40B4-BE49-F238E27FC236}">
                <a16:creationId xmlns:a16="http://schemas.microsoft.com/office/drawing/2014/main" id="{339B26B7-FB89-4D35-5FD5-E6AE92552858}"/>
              </a:ext>
            </a:extLst>
          </p:cNvPr>
          <p:cNvSpPr>
            <a:spLocks noGrp="1"/>
          </p:cNvSpPr>
          <p:nvPr>
            <p:ph type="sldNum" sz="quarter" idx="4"/>
          </p:nvPr>
        </p:nvSpPr>
        <p:spPr>
          <a:xfrm>
            <a:off x="5918200" y="6416629"/>
            <a:ext cx="355600" cy="136569"/>
          </a:xfrm>
          <a:prstGeom prst="rect">
            <a:avLst/>
          </a:prstGeom>
        </p:spPr>
        <p:txBody>
          <a:bodyPr lIns="0" tIns="0" rIns="0" bIns="0" anchor="ctr" anchorCtr="0"/>
          <a:lstStyle>
            <a:lvl1pPr algn="ctr">
              <a:lnSpc>
                <a:spcPct val="100000"/>
              </a:lnSpc>
              <a:defRPr sz="800">
                <a:solidFill>
                  <a:schemeClr val="bg1">
                    <a:lumMod val="50000"/>
                  </a:schemeClr>
                </a:solidFill>
                <a:latin typeface="+mn-lt"/>
              </a:defRPr>
            </a:lvl1pPr>
          </a:lstStyle>
          <a:p>
            <a:fld id="{89D42EC4-6C4F-4400-8115-C07B9A8D6F82}" type="slidenum">
              <a:rPr lang="nb-NO" smtClean="0"/>
              <a:pPr/>
              <a:t>‹#›</a:t>
            </a:fld>
            <a:endParaRPr lang="nb-NO"/>
          </a:p>
        </p:txBody>
      </p:sp>
      <p:sp>
        <p:nvSpPr>
          <p:cNvPr id="6" name="Plassholder for dato 1">
            <a:extLst>
              <a:ext uri="{FF2B5EF4-FFF2-40B4-BE49-F238E27FC236}">
                <a16:creationId xmlns:a16="http://schemas.microsoft.com/office/drawing/2014/main" id="{56870EB3-22CD-9940-E2D4-B4ED11B1474C}"/>
              </a:ext>
            </a:extLst>
          </p:cNvPr>
          <p:cNvSpPr>
            <a:spLocks noGrp="1"/>
          </p:cNvSpPr>
          <p:nvPr>
            <p:ph type="dt" sz="half" idx="2"/>
          </p:nvPr>
        </p:nvSpPr>
        <p:spPr>
          <a:xfrm>
            <a:off x="466723" y="6416631"/>
            <a:ext cx="628548" cy="136568"/>
          </a:xfrm>
          <a:prstGeom prst="rect">
            <a:avLst/>
          </a:prstGeom>
        </p:spPr>
        <p:txBody>
          <a:bodyPr lIns="0" tIns="0" rIns="0" bIns="0" anchor="ctr" anchorCtr="0"/>
          <a:lstStyle>
            <a:lvl1pPr>
              <a:lnSpc>
                <a:spcPct val="100000"/>
              </a:lnSpc>
              <a:defRPr sz="800">
                <a:solidFill>
                  <a:schemeClr val="bg1">
                    <a:lumMod val="50000"/>
                  </a:schemeClr>
                </a:solidFill>
                <a:latin typeface="+mn-lt"/>
              </a:defRPr>
            </a:lvl1pPr>
          </a:lstStyle>
          <a:p>
            <a:r>
              <a:rPr lang="nb-NO"/>
              <a:t>12.08.2026</a:t>
            </a:r>
          </a:p>
        </p:txBody>
      </p:sp>
      <p:pic>
        <p:nvPicPr>
          <p:cNvPr id="2" name="Grafikk 8">
            <a:extLst>
              <a:ext uri="{FF2B5EF4-FFF2-40B4-BE49-F238E27FC236}">
                <a16:creationId xmlns:a16="http://schemas.microsoft.com/office/drawing/2014/main" id="{A3E2742D-B246-7708-5321-371EA401D275}"/>
              </a:ext>
            </a:extLst>
          </p:cNvPr>
          <p:cNvPicPr>
            <a:picLocks noChangeAspect="1"/>
          </p:cNvPicPr>
          <p:nvPr userDrawn="1"/>
        </p:nvPicPr>
        <p:blipFill>
          <a:blip cstate="print">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611608" y="6333630"/>
            <a:ext cx="1332259" cy="281974"/>
          </a:xfrm>
          <a:prstGeom prst="rect">
            <a:avLst/>
          </a:prstGeom>
        </p:spPr>
      </p:pic>
    </p:spTree>
    <p:extLst>
      <p:ext uri="{BB962C8B-B14F-4D97-AF65-F5344CB8AC3E}">
        <p14:creationId xmlns:p14="http://schemas.microsoft.com/office/powerpoint/2010/main" val="7581806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ext and image">
    <p:spTree>
      <p:nvGrpSpPr>
        <p:cNvPr id="1" name=""/>
        <p:cNvGrpSpPr/>
        <p:nvPr/>
      </p:nvGrpSpPr>
      <p:grpSpPr>
        <a:xfrm>
          <a:off x="0" y="0"/>
          <a:ext cx="0" cy="0"/>
          <a:chOff x="0" y="0"/>
          <a:chExt cx="0" cy="0"/>
        </a:xfrm>
      </p:grpSpPr>
      <p:sp>
        <p:nvSpPr>
          <p:cNvPr id="18" name="Picture Placeholder 6">
            <a:extLst>
              <a:ext uri="{FF2B5EF4-FFF2-40B4-BE49-F238E27FC236}">
                <a16:creationId xmlns:a16="http://schemas.microsoft.com/office/drawing/2014/main" id="{8D0223BE-3BB9-7DD6-BE8F-146366EB8A52}"/>
              </a:ext>
            </a:extLst>
          </p:cNvPr>
          <p:cNvSpPr>
            <a:spLocks noGrp="1"/>
          </p:cNvSpPr>
          <p:nvPr>
            <p:ph type="pic" sz="quarter" idx="13" hasCustomPrompt="1"/>
          </p:nvPr>
        </p:nvSpPr>
        <p:spPr>
          <a:xfrm>
            <a:off x="6328456" y="0"/>
            <a:ext cx="5863544" cy="6858000"/>
          </a:xfrm>
          <a:prstGeom prst="rect">
            <a:avLst/>
          </a:prstGeom>
          <a:solidFill>
            <a:schemeClr val="tx1">
              <a:lumMod val="10000"/>
              <a:lumOff val="90000"/>
            </a:schemeClr>
          </a:solidFill>
        </p:spPr>
        <p:txBody>
          <a:bodyPr lIns="900000" tIns="46800" rIns="900000"/>
          <a:lstStyle>
            <a:lvl1pPr marL="0" indent="0" algn="ctr">
              <a:lnSpc>
                <a:spcPct val="100000"/>
              </a:lnSpc>
              <a:buNone/>
              <a:defRPr sz="1200">
                <a:latin typeface="Arial Nova Light" panose="020B0304020202020204" pitchFamily="34" charset="0"/>
                <a:cs typeface="Arial" panose="020B0604020202020204" pitchFamily="34" charset="0"/>
              </a:defRPr>
            </a:lvl1pPr>
          </a:lstStyle>
          <a:p>
            <a:r>
              <a:rPr lang="en-US"/>
              <a:t>Click to add picture</a:t>
            </a:r>
            <a:endParaRPr lang="nb-NO"/>
          </a:p>
        </p:txBody>
      </p:sp>
      <p:sp>
        <p:nvSpPr>
          <p:cNvPr id="11" name="Text Placeholder 2">
            <a:extLst>
              <a:ext uri="{FF2B5EF4-FFF2-40B4-BE49-F238E27FC236}">
                <a16:creationId xmlns:a16="http://schemas.microsoft.com/office/drawing/2014/main" id="{E4E4AFD6-233B-8168-008A-9E3EF7F36647}"/>
              </a:ext>
            </a:extLst>
          </p:cNvPr>
          <p:cNvSpPr>
            <a:spLocks noGrp="1"/>
          </p:cNvSpPr>
          <p:nvPr>
            <p:ph type="body" sz="quarter" idx="21" hasCustomPrompt="1"/>
          </p:nvPr>
        </p:nvSpPr>
        <p:spPr>
          <a:xfrm>
            <a:off x="466721" y="1474632"/>
            <a:ext cx="5395012" cy="4390973"/>
          </a:xfrm>
          <a:prstGeom prst="rect">
            <a:avLst/>
          </a:prstGeom>
        </p:spPr>
        <p:txBody>
          <a:bodyPr lIns="0" tIns="0" rIns="0" bIns="0"/>
          <a:lstStyle>
            <a:lvl1pPr marL="266700" indent="-266700">
              <a:lnSpc>
                <a:spcPct val="100000"/>
              </a:lnSpc>
              <a:buFont typeface="Wingdings 3" panose="05040102010807070707" pitchFamily="18" charset="2"/>
              <a:buChar char=""/>
              <a:defRPr sz="1800">
                <a:latin typeface="Arial Nova Light" panose="020B0304020202020204" pitchFamily="34" charset="0"/>
                <a:cs typeface="Arial" panose="020B0604020202020204" pitchFamily="34" charset="0"/>
              </a:defRPr>
            </a:lvl1pPr>
            <a:lvl2pPr marL="539750" indent="-273050">
              <a:lnSpc>
                <a:spcPct val="100000"/>
              </a:lnSpc>
              <a:buFont typeface="Wingdings 3" panose="05040102010807070707" pitchFamily="18" charset="2"/>
              <a:buChar char=""/>
              <a:defRPr sz="1600">
                <a:latin typeface="Arial Nova Light" panose="020B0304020202020204" pitchFamily="34" charset="0"/>
                <a:cs typeface="Arial" panose="020B0604020202020204" pitchFamily="34" charset="0"/>
              </a:defRPr>
            </a:lvl2pPr>
            <a:lvl3pPr marL="806450" indent="-266700">
              <a:lnSpc>
                <a:spcPct val="100000"/>
              </a:lnSpc>
              <a:buFont typeface="Wingdings 3" panose="05040102010807070707" pitchFamily="18" charset="2"/>
              <a:buChar char=""/>
              <a:defRPr sz="1400">
                <a:latin typeface="Arial Nova Light" panose="020B0304020202020204" pitchFamily="34" charset="0"/>
                <a:cs typeface="Arial" panose="020B0604020202020204" pitchFamily="34" charset="0"/>
              </a:defRPr>
            </a:lvl3pPr>
            <a:lvl4pPr marL="1077913" indent="-271463">
              <a:lnSpc>
                <a:spcPct val="100000"/>
              </a:lnSpc>
              <a:buFont typeface="Wingdings 3" panose="05040102010807070707" pitchFamily="18" charset="2"/>
              <a:buChar char=""/>
              <a:defRPr sz="1200">
                <a:latin typeface="Arial Nova Light" panose="020B0304020202020204" pitchFamily="34" charset="0"/>
                <a:cs typeface="Arial" panose="020B0604020202020204" pitchFamily="34" charset="0"/>
              </a:defRPr>
            </a:lvl4pPr>
            <a:lvl5pPr marL="1346200" indent="-268288">
              <a:lnSpc>
                <a:spcPct val="100000"/>
              </a:lnSpc>
              <a:buFont typeface="Wingdings 3" panose="05040102010807070707" pitchFamily="18" charset="2"/>
              <a:buChar char=""/>
              <a:defRPr sz="1000">
                <a:latin typeface="Arial Nova Light" panose="020B0304020202020204" pitchFamily="34" charset="0"/>
                <a:cs typeface="Arial" panose="020B0604020202020204" pitchFamily="34" charset="0"/>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endParaRPr lang="nb-NO"/>
          </a:p>
        </p:txBody>
      </p:sp>
      <p:sp>
        <p:nvSpPr>
          <p:cNvPr id="7" name="Text Placeholder 18">
            <a:extLst>
              <a:ext uri="{FF2B5EF4-FFF2-40B4-BE49-F238E27FC236}">
                <a16:creationId xmlns:a16="http://schemas.microsoft.com/office/drawing/2014/main" id="{48EE1995-57F2-4A74-0E5B-2E2A565A9E2A}"/>
              </a:ext>
            </a:extLst>
          </p:cNvPr>
          <p:cNvSpPr>
            <a:spLocks noGrp="1"/>
          </p:cNvSpPr>
          <p:nvPr>
            <p:ph type="body" sz="quarter" idx="11" hasCustomPrompt="1"/>
          </p:nvPr>
        </p:nvSpPr>
        <p:spPr>
          <a:xfrm>
            <a:off x="466722" y="597029"/>
            <a:ext cx="5395011" cy="759823"/>
          </a:xfrm>
          <a:prstGeom prst="rect">
            <a:avLst/>
          </a:prstGeom>
        </p:spPr>
        <p:txBody>
          <a:bodyPr lIns="0" tIns="0" rIns="0" bIns="0" anchor="t" anchorCtr="0"/>
          <a:lstStyle>
            <a:lvl1pPr marL="0" indent="0">
              <a:lnSpc>
                <a:spcPct val="100000"/>
              </a:lnSpc>
              <a:spcBef>
                <a:spcPts val="0"/>
              </a:spcBef>
              <a:buNone/>
              <a:defRPr sz="2800" b="1">
                <a:latin typeface="Arial Nova" panose="020B0504020202020204" pitchFamily="34" charset="0"/>
                <a:cs typeface="Arial" panose="020B0604020202020204" pitchFamily="34" charset="0"/>
              </a:defRPr>
            </a:lvl1pPr>
            <a:lvl2pPr marL="457200" indent="0">
              <a:buNone/>
              <a:defRPr b="1">
                <a:latin typeface="Arial" panose="020B0604020202020204" pitchFamily="34" charset="0"/>
                <a:cs typeface="Arial" panose="020B0604020202020204" pitchFamily="34" charset="0"/>
              </a:defRPr>
            </a:lvl2pPr>
            <a:lvl3pPr marL="914400" indent="0">
              <a:buNone/>
              <a:defRPr b="1">
                <a:latin typeface="Arial" panose="020B0604020202020204" pitchFamily="34" charset="0"/>
                <a:cs typeface="Arial" panose="020B0604020202020204" pitchFamily="34" charset="0"/>
              </a:defRPr>
            </a:lvl3pPr>
            <a:lvl4pPr marL="1371600" indent="0">
              <a:buNone/>
              <a:defRPr b="1">
                <a:latin typeface="Arial" panose="020B0604020202020204" pitchFamily="34" charset="0"/>
                <a:cs typeface="Arial" panose="020B0604020202020204" pitchFamily="34" charset="0"/>
              </a:defRPr>
            </a:lvl4pPr>
            <a:lvl5pPr marL="1828800" indent="0">
              <a:buNone/>
              <a:defRPr b="1">
                <a:latin typeface="Arial" panose="020B0604020202020204" pitchFamily="34" charset="0"/>
                <a:cs typeface="Arial" panose="020B0604020202020204" pitchFamily="34" charset="0"/>
              </a:defRPr>
            </a:lvl5pPr>
          </a:lstStyle>
          <a:p>
            <a:pPr lvl="0"/>
            <a:r>
              <a:rPr lang="en-US"/>
              <a:t>Click to add title</a:t>
            </a:r>
          </a:p>
        </p:txBody>
      </p:sp>
      <p:sp>
        <p:nvSpPr>
          <p:cNvPr id="4" name="Plassholder for tekst 8">
            <a:extLst>
              <a:ext uri="{FF2B5EF4-FFF2-40B4-BE49-F238E27FC236}">
                <a16:creationId xmlns:a16="http://schemas.microsoft.com/office/drawing/2014/main" id="{8F6237F6-4997-4E36-5E59-A2ABCB8AE74B}"/>
              </a:ext>
            </a:extLst>
          </p:cNvPr>
          <p:cNvSpPr>
            <a:spLocks noGrp="1"/>
          </p:cNvSpPr>
          <p:nvPr>
            <p:ph type="body" sz="quarter" idx="24" hasCustomPrompt="1"/>
          </p:nvPr>
        </p:nvSpPr>
        <p:spPr>
          <a:xfrm>
            <a:off x="10611609" y="6333630"/>
            <a:ext cx="1332259" cy="281974"/>
          </a:xfrm>
          <a:prstGeom prst="rect">
            <a:avLst/>
          </a:prstGeom>
          <a:blipFill dpi="0"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p:spPr>
        <p:txBody>
          <a:bodyPr/>
          <a:lstStyle>
            <a:lvl1pPr>
              <a:lnSpc>
                <a:spcPct val="100000"/>
              </a:lnSpc>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
        <p:nvSpPr>
          <p:cNvPr id="3" name="Plassholder for bunntekst 8">
            <a:extLst>
              <a:ext uri="{FF2B5EF4-FFF2-40B4-BE49-F238E27FC236}">
                <a16:creationId xmlns:a16="http://schemas.microsoft.com/office/drawing/2014/main" id="{533F4D08-4460-140E-4955-1321DD9FD54A}"/>
              </a:ext>
            </a:extLst>
          </p:cNvPr>
          <p:cNvSpPr>
            <a:spLocks noGrp="1"/>
          </p:cNvSpPr>
          <p:nvPr>
            <p:ph type="ftr" sz="quarter" idx="3"/>
          </p:nvPr>
        </p:nvSpPr>
        <p:spPr>
          <a:xfrm>
            <a:off x="1143764" y="6416632"/>
            <a:ext cx="4396423" cy="136568"/>
          </a:xfrm>
          <a:prstGeom prst="rect">
            <a:avLst/>
          </a:prstGeom>
        </p:spPr>
        <p:txBody>
          <a:bodyPr lIns="0" tIns="0" rIns="0" bIns="0" anchor="b" anchorCtr="0"/>
          <a:lstStyle>
            <a:lvl1pPr>
              <a:lnSpc>
                <a:spcPct val="100000"/>
              </a:lnSpc>
              <a:defRPr sz="800">
                <a:solidFill>
                  <a:schemeClr val="bg1">
                    <a:lumMod val="50000"/>
                  </a:schemeClr>
                </a:solidFill>
                <a:latin typeface="Arial Nova Light" panose="020B0304020202020204" pitchFamily="34" charset="0"/>
              </a:defRPr>
            </a:lvl1pPr>
          </a:lstStyle>
          <a:p>
            <a:r>
              <a:rPr lang="nb-NO"/>
              <a:t>Boligareal og naturrisiko</a:t>
            </a:r>
          </a:p>
        </p:txBody>
      </p:sp>
      <p:sp>
        <p:nvSpPr>
          <p:cNvPr id="5" name="Plassholder for lysbildenummer 9">
            <a:extLst>
              <a:ext uri="{FF2B5EF4-FFF2-40B4-BE49-F238E27FC236}">
                <a16:creationId xmlns:a16="http://schemas.microsoft.com/office/drawing/2014/main" id="{AC230B14-14B6-21D2-8FC8-2AE3C9F36EDB}"/>
              </a:ext>
            </a:extLst>
          </p:cNvPr>
          <p:cNvSpPr>
            <a:spLocks noGrp="1"/>
          </p:cNvSpPr>
          <p:nvPr>
            <p:ph type="sldNum" sz="quarter" idx="4"/>
          </p:nvPr>
        </p:nvSpPr>
        <p:spPr>
          <a:xfrm>
            <a:off x="5918200" y="6416630"/>
            <a:ext cx="355600" cy="136569"/>
          </a:xfrm>
          <a:prstGeom prst="rect">
            <a:avLst/>
          </a:prstGeom>
        </p:spPr>
        <p:txBody>
          <a:bodyPr lIns="0" tIns="0" rIns="0" bIns="0" anchor="b" anchorCtr="0"/>
          <a:lstStyle>
            <a:lvl1pPr algn="ctr">
              <a:lnSpc>
                <a:spcPct val="100000"/>
              </a:lnSpc>
              <a:defRPr sz="800">
                <a:solidFill>
                  <a:schemeClr val="bg1">
                    <a:lumMod val="50000"/>
                  </a:schemeClr>
                </a:solidFill>
                <a:latin typeface="Arial Nova Light" panose="020B0304020202020204" pitchFamily="34" charset="0"/>
              </a:defRPr>
            </a:lvl1pPr>
          </a:lstStyle>
          <a:p>
            <a:fld id="{89D42EC4-6C4F-4400-8115-C07B9A8D6F82}" type="slidenum">
              <a:rPr lang="nb-NO" smtClean="0"/>
              <a:pPr/>
              <a:t>‹#›</a:t>
            </a:fld>
            <a:endParaRPr lang="nb-NO"/>
          </a:p>
        </p:txBody>
      </p:sp>
      <p:sp>
        <p:nvSpPr>
          <p:cNvPr id="10" name="Plassholder for dato 1">
            <a:extLst>
              <a:ext uri="{FF2B5EF4-FFF2-40B4-BE49-F238E27FC236}">
                <a16:creationId xmlns:a16="http://schemas.microsoft.com/office/drawing/2014/main" id="{E1CBFE9A-320B-7D64-6AA0-B31D00C352F9}"/>
              </a:ext>
            </a:extLst>
          </p:cNvPr>
          <p:cNvSpPr>
            <a:spLocks noGrp="1"/>
          </p:cNvSpPr>
          <p:nvPr>
            <p:ph type="dt" sz="half" idx="2"/>
          </p:nvPr>
        </p:nvSpPr>
        <p:spPr>
          <a:xfrm>
            <a:off x="466723" y="6416632"/>
            <a:ext cx="628548" cy="136568"/>
          </a:xfrm>
          <a:prstGeom prst="rect">
            <a:avLst/>
          </a:prstGeom>
        </p:spPr>
        <p:txBody>
          <a:bodyPr lIns="0" tIns="0" rIns="0" bIns="0" anchor="b" anchorCtr="0"/>
          <a:lstStyle>
            <a:lvl1pPr>
              <a:lnSpc>
                <a:spcPct val="100000"/>
              </a:lnSpc>
              <a:defRPr sz="800">
                <a:solidFill>
                  <a:schemeClr val="bg1">
                    <a:lumMod val="50000"/>
                  </a:schemeClr>
                </a:solidFill>
                <a:latin typeface="Arial Nova Light" panose="020B0304020202020204" pitchFamily="34" charset="0"/>
              </a:defRPr>
            </a:lvl1pPr>
          </a:lstStyle>
          <a:p>
            <a:r>
              <a:rPr lang="nb-NO"/>
              <a:t>12.08.2026</a:t>
            </a:r>
          </a:p>
        </p:txBody>
      </p:sp>
    </p:spTree>
    <p:extLst>
      <p:ext uri="{BB962C8B-B14F-4D97-AF65-F5344CB8AC3E}">
        <p14:creationId xmlns:p14="http://schemas.microsoft.com/office/powerpoint/2010/main" val="22888955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End page white ENG">
    <p:bg>
      <p:bgPr>
        <a:solidFill>
          <a:schemeClr val="bg1"/>
        </a:solidFill>
        <a:effectLst/>
      </p:bgPr>
    </p:bg>
    <p:spTree>
      <p:nvGrpSpPr>
        <p:cNvPr id="1" name=""/>
        <p:cNvGrpSpPr/>
        <p:nvPr/>
      </p:nvGrpSpPr>
      <p:grpSpPr>
        <a:xfrm>
          <a:off x="0" y="0"/>
          <a:ext cx="0" cy="0"/>
          <a:chOff x="0" y="0"/>
          <a:chExt cx="0" cy="0"/>
        </a:xfrm>
      </p:grpSpPr>
      <p:pic>
        <p:nvPicPr>
          <p:cNvPr id="12" name="Grafikk 8">
            <a:extLst>
              <a:ext uri="{FF2B5EF4-FFF2-40B4-BE49-F238E27FC236}">
                <a16:creationId xmlns:a16="http://schemas.microsoft.com/office/drawing/2014/main" id="{15342285-8AC0-5281-D427-889AAF18DB42}"/>
              </a:ext>
            </a:extLst>
          </p:cNvPr>
          <p:cNvPicPr>
            <a:picLocks noChangeAspect="1"/>
          </p:cNvPicPr>
          <p:nvPr userDrawn="1"/>
        </p:nvPicPr>
        <p:blipFill>
          <a:blip cstate="print">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07835" y="2589306"/>
            <a:ext cx="2776329" cy="587613"/>
          </a:xfrm>
          <a:prstGeom prst="rect">
            <a:avLst/>
          </a:prstGeom>
        </p:spPr>
      </p:pic>
      <p:sp>
        <p:nvSpPr>
          <p:cNvPr id="2" name="addin_background" hidden="1">
            <a:extLst>
              <a:ext uri="{FF2B5EF4-FFF2-40B4-BE49-F238E27FC236}">
                <a16:creationId xmlns:a16="http://schemas.microsoft.com/office/drawing/2014/main" id="{931AE4D4-A8C4-6D78-1B0F-F180F562DEE3}"/>
              </a:ext>
            </a:extLst>
          </p:cNvPr>
          <p:cNvSpPr/>
          <p:nvPr userDrawn="1"/>
        </p:nvSpPr>
        <p:spPr>
          <a:xfrm>
            <a:off x="0" y="-416684"/>
            <a:ext cx="1647825" cy="281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err="1"/>
              <a:t>addin_bg</a:t>
            </a:r>
            <a:endParaRPr lang="nb-NO"/>
          </a:p>
        </p:txBody>
      </p:sp>
      <p:sp>
        <p:nvSpPr>
          <p:cNvPr id="5" name="addin_colorlist" hidden="1">
            <a:extLst>
              <a:ext uri="{FF2B5EF4-FFF2-40B4-BE49-F238E27FC236}">
                <a16:creationId xmlns:a16="http://schemas.microsoft.com/office/drawing/2014/main" id="{1CB839C3-D11D-D3AA-C420-37048488EFC3}"/>
              </a:ext>
            </a:extLst>
          </p:cNvPr>
          <p:cNvSpPr/>
          <p:nvPr userDrawn="1"/>
        </p:nvSpPr>
        <p:spPr>
          <a:xfrm>
            <a:off x="1876425" y="-416684"/>
            <a:ext cx="7991475" cy="281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000" err="1"/>
              <a:t>end_white,end_black</a:t>
            </a:r>
            <a:endParaRPr lang="nb-NO" sz="1000"/>
          </a:p>
        </p:txBody>
      </p:sp>
      <p:sp>
        <p:nvSpPr>
          <p:cNvPr id="6" name="addin_text" hidden="1">
            <a:extLst>
              <a:ext uri="{FF2B5EF4-FFF2-40B4-BE49-F238E27FC236}">
                <a16:creationId xmlns:a16="http://schemas.microsoft.com/office/drawing/2014/main" id="{6EEEC741-769D-5359-FA4D-0B3A1328F5BE}"/>
              </a:ext>
            </a:extLst>
          </p:cNvPr>
          <p:cNvSpPr/>
          <p:nvPr userDrawn="1"/>
        </p:nvSpPr>
        <p:spPr>
          <a:xfrm>
            <a:off x="0" y="-895065"/>
            <a:ext cx="1647825" cy="281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err="1"/>
              <a:t>addin_text</a:t>
            </a:r>
            <a:endParaRPr lang="nb-NO"/>
          </a:p>
        </p:txBody>
      </p:sp>
      <p:sp>
        <p:nvSpPr>
          <p:cNvPr id="7" name="addin_logo" hidden="1">
            <a:extLst>
              <a:ext uri="{FF2B5EF4-FFF2-40B4-BE49-F238E27FC236}">
                <a16:creationId xmlns:a16="http://schemas.microsoft.com/office/drawing/2014/main" id="{8AF56077-F405-55EE-EFAE-A3B1DBF33AB0}"/>
              </a:ext>
            </a:extLst>
          </p:cNvPr>
          <p:cNvSpPr/>
          <p:nvPr userDrawn="1"/>
        </p:nvSpPr>
        <p:spPr>
          <a:xfrm>
            <a:off x="1876425" y="-895065"/>
            <a:ext cx="1647825" cy="281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err="1"/>
              <a:t>addin_logo</a:t>
            </a:r>
            <a:endParaRPr lang="nb-NO"/>
          </a:p>
        </p:txBody>
      </p:sp>
      <p:pic>
        <p:nvPicPr>
          <p:cNvPr id="10" name="logo_black" hidden="1">
            <a:extLst>
              <a:ext uri="{FF2B5EF4-FFF2-40B4-BE49-F238E27FC236}">
                <a16:creationId xmlns:a16="http://schemas.microsoft.com/office/drawing/2014/main" id="{A2C622FD-4F0E-9896-07DD-07DD854ABAD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07835" y="2589307"/>
            <a:ext cx="2776330" cy="587614"/>
          </a:xfrm>
          <a:prstGeom prst="rect">
            <a:avLst/>
          </a:prstGeom>
        </p:spPr>
      </p:pic>
      <p:pic>
        <p:nvPicPr>
          <p:cNvPr id="13" name="logo_white" hidden="1">
            <a:extLst>
              <a:ext uri="{FF2B5EF4-FFF2-40B4-BE49-F238E27FC236}">
                <a16:creationId xmlns:a16="http://schemas.microsoft.com/office/drawing/2014/main" id="{D3789C23-D633-8FF7-C0C8-502C1382098C}"/>
              </a:ext>
            </a:extLst>
          </p:cNvPr>
          <p:cNvPicPr>
            <a:picLocks noChangeAspect="1"/>
          </p:cNvPicPr>
          <p:nvPr userDrawn="1"/>
        </p:nvPicPr>
        <p:blipFill>
          <a:blip cstate="print">
            <a:lum bright="100000"/>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07834" y="2589306"/>
            <a:ext cx="2776335" cy="587614"/>
          </a:xfrm>
          <a:prstGeom prst="rect">
            <a:avLst/>
          </a:prstGeom>
        </p:spPr>
      </p:pic>
      <p:pic>
        <p:nvPicPr>
          <p:cNvPr id="15" name="slogan_white" hidden="1">
            <a:extLst>
              <a:ext uri="{FF2B5EF4-FFF2-40B4-BE49-F238E27FC236}">
                <a16:creationId xmlns:a16="http://schemas.microsoft.com/office/drawing/2014/main" id="{DECF0388-7632-E436-6777-EF6D37C3178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143375" y="3466767"/>
            <a:ext cx="3905250" cy="447675"/>
          </a:xfrm>
          <a:prstGeom prst="rect">
            <a:avLst/>
          </a:prstGeom>
        </p:spPr>
      </p:pic>
      <p:pic>
        <p:nvPicPr>
          <p:cNvPr id="16" name="slogan_black" hidden="1">
            <a:extLst>
              <a:ext uri="{FF2B5EF4-FFF2-40B4-BE49-F238E27FC236}">
                <a16:creationId xmlns:a16="http://schemas.microsoft.com/office/drawing/2014/main" id="{107566FE-FA5B-657F-CC61-8D560D8CF564}"/>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4143375" y="3466767"/>
            <a:ext cx="3905250" cy="447675"/>
          </a:xfrm>
          <a:prstGeom prst="rect">
            <a:avLst/>
          </a:prstGeom>
        </p:spPr>
      </p:pic>
      <p:sp>
        <p:nvSpPr>
          <p:cNvPr id="3" name="Plassholder for bunntekst 8">
            <a:extLst>
              <a:ext uri="{FF2B5EF4-FFF2-40B4-BE49-F238E27FC236}">
                <a16:creationId xmlns:a16="http://schemas.microsoft.com/office/drawing/2014/main" id="{1E9CE73C-801D-79CD-7AF1-627E1C62456F}"/>
              </a:ext>
            </a:extLst>
          </p:cNvPr>
          <p:cNvSpPr>
            <a:spLocks noGrp="1"/>
          </p:cNvSpPr>
          <p:nvPr>
            <p:ph type="ftr" sz="quarter" idx="3"/>
          </p:nvPr>
        </p:nvSpPr>
        <p:spPr>
          <a:xfrm>
            <a:off x="677041" y="-73034"/>
            <a:ext cx="4396423" cy="15389"/>
          </a:xfrm>
          <a:prstGeom prst="rect">
            <a:avLst/>
          </a:prstGeom>
        </p:spPr>
        <p:txBody>
          <a:bodyPr lIns="0" tIns="0" rIns="0" bIns="0" anchor="ctr" anchorCtr="0">
            <a:spAutoFit/>
          </a:bodyPr>
          <a:lstStyle>
            <a:lvl1pPr>
              <a:lnSpc>
                <a:spcPct val="100000"/>
              </a:lnSpc>
              <a:defRPr sz="100">
                <a:solidFill>
                  <a:schemeClr val="bg1">
                    <a:lumMod val="50000"/>
                  </a:schemeClr>
                </a:solidFill>
                <a:latin typeface="Arial Nova" panose="020B0504020202020204" pitchFamily="34" charset="0"/>
              </a:defRPr>
            </a:lvl1pPr>
          </a:lstStyle>
          <a:p>
            <a:r>
              <a:rPr lang="nb-NO"/>
              <a:t>Boligareal og naturrisiko</a:t>
            </a:r>
          </a:p>
        </p:txBody>
      </p:sp>
      <p:sp>
        <p:nvSpPr>
          <p:cNvPr id="4" name="Plassholder for lysbildenummer 9">
            <a:extLst>
              <a:ext uri="{FF2B5EF4-FFF2-40B4-BE49-F238E27FC236}">
                <a16:creationId xmlns:a16="http://schemas.microsoft.com/office/drawing/2014/main" id="{06997069-ED2C-11F2-C43B-C7CFFBA10123}"/>
              </a:ext>
            </a:extLst>
          </p:cNvPr>
          <p:cNvSpPr>
            <a:spLocks noGrp="1"/>
          </p:cNvSpPr>
          <p:nvPr>
            <p:ph type="sldNum" sz="quarter" idx="4"/>
          </p:nvPr>
        </p:nvSpPr>
        <p:spPr>
          <a:xfrm>
            <a:off x="5270502" y="-73035"/>
            <a:ext cx="717550" cy="15389"/>
          </a:xfrm>
          <a:prstGeom prst="rect">
            <a:avLst/>
          </a:prstGeom>
        </p:spPr>
        <p:txBody>
          <a:bodyPr lIns="0" tIns="0" rIns="0" bIns="0" anchor="ctr" anchorCtr="0">
            <a:spAutoFit/>
          </a:bodyPr>
          <a:lstStyle>
            <a:lvl1pPr algn="ctr">
              <a:lnSpc>
                <a:spcPct val="100000"/>
              </a:lnSpc>
              <a:defRPr sz="100">
                <a:solidFill>
                  <a:schemeClr val="bg1">
                    <a:lumMod val="50000"/>
                  </a:schemeClr>
                </a:solidFill>
                <a:latin typeface="Arial Nova" panose="020B0504020202020204" pitchFamily="34" charset="0"/>
              </a:defRPr>
            </a:lvl1pPr>
          </a:lstStyle>
          <a:p>
            <a:fld id="{89D42EC4-6C4F-4400-8115-C07B9A8D6F82}" type="slidenum">
              <a:rPr lang="nb-NO" smtClean="0"/>
              <a:pPr/>
              <a:t>‹#›</a:t>
            </a:fld>
            <a:endParaRPr lang="nb-NO"/>
          </a:p>
        </p:txBody>
      </p:sp>
      <p:sp>
        <p:nvSpPr>
          <p:cNvPr id="8" name="Plassholder for dato 1">
            <a:extLst>
              <a:ext uri="{FF2B5EF4-FFF2-40B4-BE49-F238E27FC236}">
                <a16:creationId xmlns:a16="http://schemas.microsoft.com/office/drawing/2014/main" id="{6C901E2D-AF63-E9A6-C282-2CCAB4FBEC2F}"/>
              </a:ext>
            </a:extLst>
          </p:cNvPr>
          <p:cNvSpPr>
            <a:spLocks noGrp="1"/>
          </p:cNvSpPr>
          <p:nvPr>
            <p:ph type="dt" sz="half" idx="2"/>
          </p:nvPr>
        </p:nvSpPr>
        <p:spPr>
          <a:xfrm>
            <a:off x="0" y="-73034"/>
            <a:ext cx="628548" cy="15389"/>
          </a:xfrm>
          <a:prstGeom prst="rect">
            <a:avLst/>
          </a:prstGeom>
        </p:spPr>
        <p:txBody>
          <a:bodyPr lIns="0" tIns="0" rIns="0" bIns="0" anchor="ctr" anchorCtr="0">
            <a:spAutoFit/>
          </a:bodyPr>
          <a:lstStyle>
            <a:lvl1pPr>
              <a:lnSpc>
                <a:spcPct val="100000"/>
              </a:lnSpc>
              <a:defRPr sz="100">
                <a:solidFill>
                  <a:schemeClr val="bg1">
                    <a:lumMod val="50000"/>
                  </a:schemeClr>
                </a:solidFill>
                <a:latin typeface="Arial Nova" panose="020B0504020202020204" pitchFamily="34" charset="0"/>
              </a:defRPr>
            </a:lvl1pPr>
          </a:lstStyle>
          <a:p>
            <a:r>
              <a:rPr lang="nb-NO"/>
              <a:t>12.08.2026</a:t>
            </a:r>
          </a:p>
        </p:txBody>
      </p:sp>
      <p:sp>
        <p:nvSpPr>
          <p:cNvPr id="14" name="TextBox 13">
            <a:extLst>
              <a:ext uri="{FF2B5EF4-FFF2-40B4-BE49-F238E27FC236}">
                <a16:creationId xmlns:a16="http://schemas.microsoft.com/office/drawing/2014/main" id="{706D869E-B492-C3A9-6948-00FDFD451FF6}"/>
              </a:ext>
            </a:extLst>
          </p:cNvPr>
          <p:cNvSpPr txBox="1"/>
          <p:nvPr userDrawn="1"/>
        </p:nvSpPr>
        <p:spPr>
          <a:xfrm>
            <a:off x="4418771" y="3481676"/>
            <a:ext cx="3354456" cy="338554"/>
          </a:xfrm>
          <a:prstGeom prst="rect">
            <a:avLst/>
          </a:prstGeom>
          <a:noFill/>
        </p:spPr>
        <p:txBody>
          <a:bodyPr wrap="square" rtlCol="0">
            <a:spAutoFit/>
          </a:bodyPr>
          <a:lstStyle/>
          <a:p>
            <a:pPr algn="ctr"/>
            <a:r>
              <a:rPr lang="nb-NO" sz="1600" err="1"/>
              <a:t>Every</a:t>
            </a:r>
            <a:r>
              <a:rPr lang="nb-NO" sz="1600"/>
              <a:t> </a:t>
            </a:r>
            <a:r>
              <a:rPr lang="nb-NO" sz="1600" err="1"/>
              <a:t>day</a:t>
            </a:r>
            <a:r>
              <a:rPr lang="nb-NO" sz="1600"/>
              <a:t> </a:t>
            </a:r>
            <a:r>
              <a:rPr lang="nb-NO" sz="1600" err="1"/>
              <a:t>we</a:t>
            </a:r>
            <a:r>
              <a:rPr lang="nb-NO" sz="1600"/>
              <a:t> </a:t>
            </a:r>
            <a:r>
              <a:rPr lang="nb-NO" sz="1600" err="1"/>
              <a:t>improve</a:t>
            </a:r>
            <a:r>
              <a:rPr lang="nb-NO" sz="1600"/>
              <a:t> </a:t>
            </a:r>
            <a:r>
              <a:rPr lang="nb-NO" sz="1600" err="1"/>
              <a:t>everyday</a:t>
            </a:r>
            <a:r>
              <a:rPr lang="nb-NO" sz="1600"/>
              <a:t> </a:t>
            </a:r>
            <a:r>
              <a:rPr lang="nb-NO" sz="1600" err="1"/>
              <a:t>life</a:t>
            </a:r>
            <a:endParaRPr lang="nb-NO" sz="1600"/>
          </a:p>
        </p:txBody>
      </p:sp>
      <p:sp>
        <p:nvSpPr>
          <p:cNvPr id="9" name="TextBox 8">
            <a:extLst>
              <a:ext uri="{FF2B5EF4-FFF2-40B4-BE49-F238E27FC236}">
                <a16:creationId xmlns:a16="http://schemas.microsoft.com/office/drawing/2014/main" id="{510E44F7-FFB2-8717-0E4F-584488AAF597}"/>
              </a:ext>
            </a:extLst>
          </p:cNvPr>
          <p:cNvSpPr txBox="1"/>
          <p:nvPr userDrawn="1"/>
        </p:nvSpPr>
        <p:spPr>
          <a:xfrm>
            <a:off x="2416720" y="6380417"/>
            <a:ext cx="7358560" cy="215444"/>
          </a:xfrm>
          <a:prstGeom prst="rect">
            <a:avLst/>
          </a:prstGeom>
          <a:noFill/>
        </p:spPr>
        <p:txBody>
          <a:bodyPr wrap="square" lIns="0" tIns="0" rIns="0" bIns="0">
            <a:spAutoFit/>
          </a:bodyPr>
          <a:lstStyle/>
          <a:p>
            <a:pPr algn="ctr"/>
            <a:r>
              <a:rPr lang="en-GB" sz="700">
                <a:solidFill>
                  <a:schemeClr val="tx1">
                    <a:lumMod val="75000"/>
                    <a:lumOff val="25000"/>
                  </a:schemeClr>
                </a:solidFill>
                <a:effectLst/>
                <a:latin typeface="+mn-lt"/>
                <a:ea typeface="Calibri" panose="020F0502020204030204" pitchFamily="34" charset="0"/>
              </a:rPr>
              <a:t>This document has been prepared by Norconsult ASA as part of the assignment that the document relates to. The copyright of this document is owned by Norconsult ASA. The document may only be used for the purpose described in the assignment agreement and must not be copied or made available in any other way or to a greater extent than necessary for the stated purpose.</a:t>
            </a:r>
            <a:endParaRPr lang="nb-NO" sz="700">
              <a:solidFill>
                <a:schemeClr val="tx1">
                  <a:lumMod val="75000"/>
                  <a:lumOff val="25000"/>
                </a:schemeClr>
              </a:solidFill>
              <a:effectLst/>
              <a:latin typeface="+mn-lt"/>
              <a:ea typeface="Calibri" panose="020F0502020204030204" pitchFamily="34" charset="0"/>
            </a:endParaRPr>
          </a:p>
        </p:txBody>
      </p:sp>
    </p:spTree>
    <p:extLst>
      <p:ext uri="{BB962C8B-B14F-4D97-AF65-F5344CB8AC3E}">
        <p14:creationId xmlns:p14="http://schemas.microsoft.com/office/powerpoint/2010/main" val="8125288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78BA42-2125-FF79-5BAF-430CA8F59DC4}"/>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2F251418-9645-47CD-5406-9B697421D686}"/>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667E26BE-E6E9-F0BE-7DD6-8D1B486452EC}"/>
              </a:ext>
            </a:extLst>
          </p:cNvPr>
          <p:cNvSpPr>
            <a:spLocks noGrp="1"/>
          </p:cNvSpPr>
          <p:nvPr>
            <p:ph type="dt" sz="half" idx="10"/>
          </p:nvPr>
        </p:nvSpPr>
        <p:spPr/>
        <p:txBody>
          <a:bodyPr/>
          <a:lstStyle/>
          <a:p>
            <a:fld id="{2B3C9947-0C12-4154-AB5F-95FED6575854}" type="datetimeFigureOut">
              <a:rPr lang="nb-NO" smtClean="0"/>
              <a:t>18.08.2026</a:t>
            </a:fld>
            <a:endParaRPr lang="nb-NO"/>
          </a:p>
        </p:txBody>
      </p:sp>
      <p:sp>
        <p:nvSpPr>
          <p:cNvPr id="5" name="Plassholder for bunntekst 4">
            <a:extLst>
              <a:ext uri="{FF2B5EF4-FFF2-40B4-BE49-F238E27FC236}">
                <a16:creationId xmlns:a16="http://schemas.microsoft.com/office/drawing/2014/main" id="{C3FA105A-9316-59A7-AAAD-3F6943A5889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338E6D0-AF93-5176-DE3D-4B5C34AE5D77}"/>
              </a:ext>
            </a:extLst>
          </p:cNvPr>
          <p:cNvSpPr>
            <a:spLocks noGrp="1"/>
          </p:cNvSpPr>
          <p:nvPr>
            <p:ph type="sldNum" sz="quarter" idx="12"/>
          </p:nvPr>
        </p:nvSpPr>
        <p:spPr/>
        <p:txBody>
          <a:bodyPr/>
          <a:lstStyle/>
          <a:p>
            <a:fld id="{E5EF664A-B4F8-4242-A452-DAA0039A9C09}" type="slidenum">
              <a:rPr lang="nb-NO" smtClean="0"/>
              <a:t>‹#›</a:t>
            </a:fld>
            <a:endParaRPr lang="nb-NO"/>
          </a:p>
        </p:txBody>
      </p:sp>
    </p:spTree>
    <p:extLst>
      <p:ext uri="{BB962C8B-B14F-4D97-AF65-F5344CB8AC3E}">
        <p14:creationId xmlns:p14="http://schemas.microsoft.com/office/powerpoint/2010/main" val="4137668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78B87DD-8E34-3951-F08F-AE329E3A2724}"/>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91866068-9B64-15C2-3847-348BABB647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A7E78F4E-5302-24B2-98EC-076D66B8070D}"/>
              </a:ext>
            </a:extLst>
          </p:cNvPr>
          <p:cNvSpPr>
            <a:spLocks noGrp="1"/>
          </p:cNvSpPr>
          <p:nvPr>
            <p:ph type="dt" sz="half" idx="10"/>
          </p:nvPr>
        </p:nvSpPr>
        <p:spPr/>
        <p:txBody>
          <a:bodyPr/>
          <a:lstStyle/>
          <a:p>
            <a:fld id="{2B3C9947-0C12-4154-AB5F-95FED6575854}" type="datetimeFigureOut">
              <a:rPr lang="nb-NO" smtClean="0"/>
              <a:t>18.08.2026</a:t>
            </a:fld>
            <a:endParaRPr lang="nb-NO"/>
          </a:p>
        </p:txBody>
      </p:sp>
      <p:sp>
        <p:nvSpPr>
          <p:cNvPr id="5" name="Plassholder for bunntekst 4">
            <a:extLst>
              <a:ext uri="{FF2B5EF4-FFF2-40B4-BE49-F238E27FC236}">
                <a16:creationId xmlns:a16="http://schemas.microsoft.com/office/drawing/2014/main" id="{9DA3A497-6E64-0E5F-64AE-D7ED136CF3F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CAC19706-3679-8060-E811-1CB3FDD54DEB}"/>
              </a:ext>
            </a:extLst>
          </p:cNvPr>
          <p:cNvSpPr>
            <a:spLocks noGrp="1"/>
          </p:cNvSpPr>
          <p:nvPr>
            <p:ph type="sldNum" sz="quarter" idx="12"/>
          </p:nvPr>
        </p:nvSpPr>
        <p:spPr/>
        <p:txBody>
          <a:bodyPr/>
          <a:lstStyle/>
          <a:p>
            <a:fld id="{E5EF664A-B4F8-4242-A452-DAA0039A9C09}" type="slidenum">
              <a:rPr lang="nb-NO" smtClean="0"/>
              <a:t>‹#›</a:t>
            </a:fld>
            <a:endParaRPr lang="nb-NO"/>
          </a:p>
        </p:txBody>
      </p:sp>
    </p:spTree>
    <p:extLst>
      <p:ext uri="{BB962C8B-B14F-4D97-AF65-F5344CB8AC3E}">
        <p14:creationId xmlns:p14="http://schemas.microsoft.com/office/powerpoint/2010/main" val="219556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826DFA3-B66E-740B-36FB-D98420A7F405}"/>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9AAA262D-80A6-B5B2-0C43-7B6121099A6A}"/>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D39C3C6F-BA33-F405-A51F-08E54E06A8E4}"/>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A7011023-ECB6-BB4E-019E-8003A4C6BCA2}"/>
              </a:ext>
            </a:extLst>
          </p:cNvPr>
          <p:cNvSpPr>
            <a:spLocks noGrp="1"/>
          </p:cNvSpPr>
          <p:nvPr>
            <p:ph type="dt" sz="half" idx="10"/>
          </p:nvPr>
        </p:nvSpPr>
        <p:spPr/>
        <p:txBody>
          <a:bodyPr/>
          <a:lstStyle/>
          <a:p>
            <a:fld id="{2B3C9947-0C12-4154-AB5F-95FED6575854}" type="datetimeFigureOut">
              <a:rPr lang="nb-NO" smtClean="0"/>
              <a:t>18.08.2026</a:t>
            </a:fld>
            <a:endParaRPr lang="nb-NO"/>
          </a:p>
        </p:txBody>
      </p:sp>
      <p:sp>
        <p:nvSpPr>
          <p:cNvPr id="6" name="Plassholder for bunntekst 5">
            <a:extLst>
              <a:ext uri="{FF2B5EF4-FFF2-40B4-BE49-F238E27FC236}">
                <a16:creationId xmlns:a16="http://schemas.microsoft.com/office/drawing/2014/main" id="{F109EBD7-673A-862F-2174-01257900CCD7}"/>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4F3F4C72-969F-24EA-5E07-1BB2B64F7020}"/>
              </a:ext>
            </a:extLst>
          </p:cNvPr>
          <p:cNvSpPr>
            <a:spLocks noGrp="1"/>
          </p:cNvSpPr>
          <p:nvPr>
            <p:ph type="sldNum" sz="quarter" idx="12"/>
          </p:nvPr>
        </p:nvSpPr>
        <p:spPr/>
        <p:txBody>
          <a:bodyPr/>
          <a:lstStyle/>
          <a:p>
            <a:fld id="{E5EF664A-B4F8-4242-A452-DAA0039A9C09}" type="slidenum">
              <a:rPr lang="nb-NO" smtClean="0"/>
              <a:t>‹#›</a:t>
            </a:fld>
            <a:endParaRPr lang="nb-NO"/>
          </a:p>
        </p:txBody>
      </p:sp>
    </p:spTree>
    <p:extLst>
      <p:ext uri="{BB962C8B-B14F-4D97-AF65-F5344CB8AC3E}">
        <p14:creationId xmlns:p14="http://schemas.microsoft.com/office/powerpoint/2010/main" val="259612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5863B30-A0C6-56EC-4982-B6E4C6D76BE4}"/>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1CED8D1C-6889-1F5E-C3CB-53635D591F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56666219-4512-CDCA-B688-7FD74A31B551}"/>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395910CD-D68C-946F-6F05-42BE3F8D2E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F3F7CF35-D2F4-C131-FE11-ABE62CC91CDE}"/>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61E94F7A-4D7C-F8C9-9958-878DA8EBF67E}"/>
              </a:ext>
            </a:extLst>
          </p:cNvPr>
          <p:cNvSpPr>
            <a:spLocks noGrp="1"/>
          </p:cNvSpPr>
          <p:nvPr>
            <p:ph type="dt" sz="half" idx="10"/>
          </p:nvPr>
        </p:nvSpPr>
        <p:spPr/>
        <p:txBody>
          <a:bodyPr/>
          <a:lstStyle/>
          <a:p>
            <a:fld id="{2B3C9947-0C12-4154-AB5F-95FED6575854}" type="datetimeFigureOut">
              <a:rPr lang="nb-NO" smtClean="0"/>
              <a:t>18.08.2026</a:t>
            </a:fld>
            <a:endParaRPr lang="nb-NO"/>
          </a:p>
        </p:txBody>
      </p:sp>
      <p:sp>
        <p:nvSpPr>
          <p:cNvPr id="8" name="Plassholder for bunntekst 7">
            <a:extLst>
              <a:ext uri="{FF2B5EF4-FFF2-40B4-BE49-F238E27FC236}">
                <a16:creationId xmlns:a16="http://schemas.microsoft.com/office/drawing/2014/main" id="{0D06F814-A797-692E-BA55-14348CB0E81B}"/>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13C1FB85-2379-6242-7FF1-A8DC77D33968}"/>
              </a:ext>
            </a:extLst>
          </p:cNvPr>
          <p:cNvSpPr>
            <a:spLocks noGrp="1"/>
          </p:cNvSpPr>
          <p:nvPr>
            <p:ph type="sldNum" sz="quarter" idx="12"/>
          </p:nvPr>
        </p:nvSpPr>
        <p:spPr/>
        <p:txBody>
          <a:bodyPr/>
          <a:lstStyle/>
          <a:p>
            <a:fld id="{E5EF664A-B4F8-4242-A452-DAA0039A9C09}" type="slidenum">
              <a:rPr lang="nb-NO" smtClean="0"/>
              <a:t>‹#›</a:t>
            </a:fld>
            <a:endParaRPr lang="nb-NO"/>
          </a:p>
        </p:txBody>
      </p:sp>
    </p:spTree>
    <p:extLst>
      <p:ext uri="{BB962C8B-B14F-4D97-AF65-F5344CB8AC3E}">
        <p14:creationId xmlns:p14="http://schemas.microsoft.com/office/powerpoint/2010/main" val="2767901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4FDB387-D853-930E-30F8-E3077129DB89}"/>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233155C7-F6EF-5BE8-8A12-3FEA6588C879}"/>
              </a:ext>
            </a:extLst>
          </p:cNvPr>
          <p:cNvSpPr>
            <a:spLocks noGrp="1"/>
          </p:cNvSpPr>
          <p:nvPr>
            <p:ph type="dt" sz="half" idx="10"/>
          </p:nvPr>
        </p:nvSpPr>
        <p:spPr/>
        <p:txBody>
          <a:bodyPr/>
          <a:lstStyle/>
          <a:p>
            <a:fld id="{2B3C9947-0C12-4154-AB5F-95FED6575854}" type="datetimeFigureOut">
              <a:rPr lang="nb-NO" smtClean="0"/>
              <a:t>18.08.2026</a:t>
            </a:fld>
            <a:endParaRPr lang="nb-NO"/>
          </a:p>
        </p:txBody>
      </p:sp>
      <p:sp>
        <p:nvSpPr>
          <p:cNvPr id="4" name="Plassholder for bunntekst 3">
            <a:extLst>
              <a:ext uri="{FF2B5EF4-FFF2-40B4-BE49-F238E27FC236}">
                <a16:creationId xmlns:a16="http://schemas.microsoft.com/office/drawing/2014/main" id="{BAD24A6F-919D-E3E1-3F85-DBD9385B649E}"/>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6FF06E68-BB7F-3B37-9646-98287D93B00A}"/>
              </a:ext>
            </a:extLst>
          </p:cNvPr>
          <p:cNvSpPr>
            <a:spLocks noGrp="1"/>
          </p:cNvSpPr>
          <p:nvPr>
            <p:ph type="sldNum" sz="quarter" idx="12"/>
          </p:nvPr>
        </p:nvSpPr>
        <p:spPr/>
        <p:txBody>
          <a:bodyPr/>
          <a:lstStyle/>
          <a:p>
            <a:fld id="{E5EF664A-B4F8-4242-A452-DAA0039A9C09}" type="slidenum">
              <a:rPr lang="nb-NO" smtClean="0"/>
              <a:t>‹#›</a:t>
            </a:fld>
            <a:endParaRPr lang="nb-NO"/>
          </a:p>
        </p:txBody>
      </p:sp>
    </p:spTree>
    <p:extLst>
      <p:ext uri="{BB962C8B-B14F-4D97-AF65-F5344CB8AC3E}">
        <p14:creationId xmlns:p14="http://schemas.microsoft.com/office/powerpoint/2010/main" val="2227590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134D9638-0E2A-5CA7-EA71-46EE7608FD6E}"/>
              </a:ext>
            </a:extLst>
          </p:cNvPr>
          <p:cNvSpPr>
            <a:spLocks noGrp="1"/>
          </p:cNvSpPr>
          <p:nvPr>
            <p:ph type="dt" sz="half" idx="10"/>
          </p:nvPr>
        </p:nvSpPr>
        <p:spPr/>
        <p:txBody>
          <a:bodyPr/>
          <a:lstStyle/>
          <a:p>
            <a:fld id="{2B3C9947-0C12-4154-AB5F-95FED6575854}" type="datetimeFigureOut">
              <a:rPr lang="nb-NO" smtClean="0"/>
              <a:t>18.08.2026</a:t>
            </a:fld>
            <a:endParaRPr lang="nb-NO"/>
          </a:p>
        </p:txBody>
      </p:sp>
      <p:sp>
        <p:nvSpPr>
          <p:cNvPr id="3" name="Plassholder for bunntekst 2">
            <a:extLst>
              <a:ext uri="{FF2B5EF4-FFF2-40B4-BE49-F238E27FC236}">
                <a16:creationId xmlns:a16="http://schemas.microsoft.com/office/drawing/2014/main" id="{15EB9815-FA39-01DD-4499-DFF0ED3964C4}"/>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D9470AC9-3F81-3792-AD32-0656D607C8A7}"/>
              </a:ext>
            </a:extLst>
          </p:cNvPr>
          <p:cNvSpPr>
            <a:spLocks noGrp="1"/>
          </p:cNvSpPr>
          <p:nvPr>
            <p:ph type="sldNum" sz="quarter" idx="12"/>
          </p:nvPr>
        </p:nvSpPr>
        <p:spPr/>
        <p:txBody>
          <a:bodyPr/>
          <a:lstStyle/>
          <a:p>
            <a:fld id="{E5EF664A-B4F8-4242-A452-DAA0039A9C09}" type="slidenum">
              <a:rPr lang="nb-NO" smtClean="0"/>
              <a:t>‹#›</a:t>
            </a:fld>
            <a:endParaRPr lang="nb-NO"/>
          </a:p>
        </p:txBody>
      </p:sp>
    </p:spTree>
    <p:extLst>
      <p:ext uri="{BB962C8B-B14F-4D97-AF65-F5344CB8AC3E}">
        <p14:creationId xmlns:p14="http://schemas.microsoft.com/office/powerpoint/2010/main" val="3995843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CE32290-061B-037A-0AF1-0F84D48560B9}"/>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A9BA0528-8A38-DAC1-C001-CE18E04728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E2E4F16D-5E62-9840-8476-AEB3D8C9E9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C20A2F95-538D-6E4C-09B2-32B7B53646B4}"/>
              </a:ext>
            </a:extLst>
          </p:cNvPr>
          <p:cNvSpPr>
            <a:spLocks noGrp="1"/>
          </p:cNvSpPr>
          <p:nvPr>
            <p:ph type="dt" sz="half" idx="10"/>
          </p:nvPr>
        </p:nvSpPr>
        <p:spPr/>
        <p:txBody>
          <a:bodyPr/>
          <a:lstStyle/>
          <a:p>
            <a:fld id="{2B3C9947-0C12-4154-AB5F-95FED6575854}" type="datetimeFigureOut">
              <a:rPr lang="nb-NO" smtClean="0"/>
              <a:t>18.08.2026</a:t>
            </a:fld>
            <a:endParaRPr lang="nb-NO"/>
          </a:p>
        </p:txBody>
      </p:sp>
      <p:sp>
        <p:nvSpPr>
          <p:cNvPr id="6" name="Plassholder for bunntekst 5">
            <a:extLst>
              <a:ext uri="{FF2B5EF4-FFF2-40B4-BE49-F238E27FC236}">
                <a16:creationId xmlns:a16="http://schemas.microsoft.com/office/drawing/2014/main" id="{50C770E9-59ED-CAB3-4CB9-456973B2D6D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1F3B94D-FA7C-7E17-3392-C8005424997A}"/>
              </a:ext>
            </a:extLst>
          </p:cNvPr>
          <p:cNvSpPr>
            <a:spLocks noGrp="1"/>
          </p:cNvSpPr>
          <p:nvPr>
            <p:ph type="sldNum" sz="quarter" idx="12"/>
          </p:nvPr>
        </p:nvSpPr>
        <p:spPr/>
        <p:txBody>
          <a:bodyPr/>
          <a:lstStyle/>
          <a:p>
            <a:fld id="{E5EF664A-B4F8-4242-A452-DAA0039A9C09}" type="slidenum">
              <a:rPr lang="nb-NO" smtClean="0"/>
              <a:t>‹#›</a:t>
            </a:fld>
            <a:endParaRPr lang="nb-NO"/>
          </a:p>
        </p:txBody>
      </p:sp>
    </p:spTree>
    <p:extLst>
      <p:ext uri="{BB962C8B-B14F-4D97-AF65-F5344CB8AC3E}">
        <p14:creationId xmlns:p14="http://schemas.microsoft.com/office/powerpoint/2010/main" val="1907327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E3EA387-7D86-C2F6-87C8-080A8347EB94}"/>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175B4589-2F82-7D24-428E-7BA491989A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F5D7D9D4-410C-0F40-3DDA-2E6A419AD6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321FFE25-6C20-CE79-6C50-4A21816C98A1}"/>
              </a:ext>
            </a:extLst>
          </p:cNvPr>
          <p:cNvSpPr>
            <a:spLocks noGrp="1"/>
          </p:cNvSpPr>
          <p:nvPr>
            <p:ph type="dt" sz="half" idx="10"/>
          </p:nvPr>
        </p:nvSpPr>
        <p:spPr/>
        <p:txBody>
          <a:bodyPr/>
          <a:lstStyle/>
          <a:p>
            <a:fld id="{2B3C9947-0C12-4154-AB5F-95FED6575854}" type="datetimeFigureOut">
              <a:rPr lang="nb-NO" smtClean="0"/>
              <a:t>18.08.2026</a:t>
            </a:fld>
            <a:endParaRPr lang="nb-NO"/>
          </a:p>
        </p:txBody>
      </p:sp>
      <p:sp>
        <p:nvSpPr>
          <p:cNvPr id="6" name="Plassholder for bunntekst 5">
            <a:extLst>
              <a:ext uri="{FF2B5EF4-FFF2-40B4-BE49-F238E27FC236}">
                <a16:creationId xmlns:a16="http://schemas.microsoft.com/office/drawing/2014/main" id="{4851B5D9-3778-22FE-352D-D31898FF288B}"/>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494DC39C-1788-92CE-13C3-204BCB7D058E}"/>
              </a:ext>
            </a:extLst>
          </p:cNvPr>
          <p:cNvSpPr>
            <a:spLocks noGrp="1"/>
          </p:cNvSpPr>
          <p:nvPr>
            <p:ph type="sldNum" sz="quarter" idx="12"/>
          </p:nvPr>
        </p:nvSpPr>
        <p:spPr/>
        <p:txBody>
          <a:bodyPr/>
          <a:lstStyle/>
          <a:p>
            <a:fld id="{E5EF664A-B4F8-4242-A452-DAA0039A9C09}" type="slidenum">
              <a:rPr lang="nb-NO" smtClean="0"/>
              <a:t>‹#›</a:t>
            </a:fld>
            <a:endParaRPr lang="nb-NO"/>
          </a:p>
        </p:txBody>
      </p:sp>
    </p:spTree>
    <p:extLst>
      <p:ext uri="{BB962C8B-B14F-4D97-AF65-F5344CB8AC3E}">
        <p14:creationId xmlns:p14="http://schemas.microsoft.com/office/powerpoint/2010/main" val="1994062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AE168EF9-371B-DFEB-8E9A-4A9642713D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8447DB9F-5723-8886-59A0-152873CE71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1A368C9-253F-E5AA-39F4-005B3F63D0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3C9947-0C12-4154-AB5F-95FED6575854}" type="datetimeFigureOut">
              <a:rPr lang="nb-NO" smtClean="0"/>
              <a:t>18.08.2026</a:t>
            </a:fld>
            <a:endParaRPr lang="nb-NO"/>
          </a:p>
        </p:txBody>
      </p:sp>
      <p:sp>
        <p:nvSpPr>
          <p:cNvPr id="5" name="Plassholder for bunntekst 4">
            <a:extLst>
              <a:ext uri="{FF2B5EF4-FFF2-40B4-BE49-F238E27FC236}">
                <a16:creationId xmlns:a16="http://schemas.microsoft.com/office/drawing/2014/main" id="{55DBF247-4B2E-F1F1-6B20-8AD8DD77BD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b-NO"/>
          </a:p>
        </p:txBody>
      </p:sp>
      <p:sp>
        <p:nvSpPr>
          <p:cNvPr id="6" name="Plassholder for lysbildenummer 5">
            <a:extLst>
              <a:ext uri="{FF2B5EF4-FFF2-40B4-BE49-F238E27FC236}">
                <a16:creationId xmlns:a16="http://schemas.microsoft.com/office/drawing/2014/main" id="{5B82897C-C6C6-DC96-8BF9-BF2529F362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5EF664A-B4F8-4242-A452-DAA0039A9C09}" type="slidenum">
              <a:rPr lang="nb-NO" smtClean="0"/>
              <a:t>‹#›</a:t>
            </a:fld>
            <a:endParaRPr lang="nb-NO"/>
          </a:p>
        </p:txBody>
      </p:sp>
    </p:spTree>
    <p:extLst>
      <p:ext uri="{BB962C8B-B14F-4D97-AF65-F5344CB8AC3E}">
        <p14:creationId xmlns:p14="http://schemas.microsoft.com/office/powerpoint/2010/main" val="576951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2B23EBA-3787-1E78-A44A-FF4A30AB2910}"/>
              </a:ext>
            </a:extLst>
          </p:cNvPr>
          <p:cNvSpPr>
            <a:spLocks noGrp="1"/>
          </p:cNvSpPr>
          <p:nvPr>
            <p:ph type="ctrTitle"/>
          </p:nvPr>
        </p:nvSpPr>
        <p:spPr/>
        <p:txBody>
          <a:bodyPr/>
          <a:lstStyle/>
          <a:p>
            <a:endParaRPr lang="nb-NO"/>
          </a:p>
        </p:txBody>
      </p:sp>
      <p:sp>
        <p:nvSpPr>
          <p:cNvPr id="3" name="Undertittel 2">
            <a:extLst>
              <a:ext uri="{FF2B5EF4-FFF2-40B4-BE49-F238E27FC236}">
                <a16:creationId xmlns:a16="http://schemas.microsoft.com/office/drawing/2014/main" id="{FE10A4E3-EE21-5A3C-D54B-90E6B12A23FA}"/>
              </a:ext>
            </a:extLst>
          </p:cNvPr>
          <p:cNvSpPr>
            <a:spLocks noGrp="1"/>
          </p:cNvSpPr>
          <p:nvPr>
            <p:ph type="subTitle" idx="1"/>
          </p:nvPr>
        </p:nvSpPr>
        <p:spPr/>
        <p:txBody>
          <a:bodyPr/>
          <a:lstStyle/>
          <a:p>
            <a:endParaRPr lang="nb-NO"/>
          </a:p>
        </p:txBody>
      </p:sp>
    </p:spTree>
    <p:extLst>
      <p:ext uri="{BB962C8B-B14F-4D97-AF65-F5344CB8AC3E}">
        <p14:creationId xmlns:p14="http://schemas.microsoft.com/office/powerpoint/2010/main" val="785895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5C1E1-4AF5-FF89-F574-A4BB779E4E29}"/>
            </a:ext>
          </a:extLst>
        </p:cNvPr>
        <p:cNvGrpSpPr/>
        <p:nvPr/>
      </p:nvGrpSpPr>
      <p:grpSpPr>
        <a:xfrm>
          <a:off x="0" y="0"/>
          <a:ext cx="0" cy="0"/>
          <a:chOff x="0" y="0"/>
          <a:chExt cx="0" cy="0"/>
        </a:xfrm>
      </p:grpSpPr>
      <p:sp>
        <p:nvSpPr>
          <p:cNvPr id="16" name="Footer Placeholder 5">
            <a:extLst>
              <a:ext uri="{FF2B5EF4-FFF2-40B4-BE49-F238E27FC236}">
                <a16:creationId xmlns:a16="http://schemas.microsoft.com/office/drawing/2014/main" id="{4CE02E2A-7928-6CDF-2216-DE6B99C26D93}"/>
              </a:ext>
            </a:extLst>
          </p:cNvPr>
          <p:cNvSpPr>
            <a:spLocks noGrp="1"/>
          </p:cNvSpPr>
          <p:nvPr>
            <p:ph type="ftr" sz="quarter" idx="3"/>
          </p:nvPr>
        </p:nvSpPr>
        <p:spPr>
          <a:xfrm>
            <a:off x="1143764" y="6416632"/>
            <a:ext cx="4396423" cy="136568"/>
          </a:xfrm>
        </p:spPr>
        <p:txBody>
          <a:bodyPr/>
          <a:lstStyle/>
          <a:p>
            <a:r>
              <a:rPr lang="nb-NO"/>
              <a:t>Boligareal og naturrisiko</a:t>
            </a:r>
          </a:p>
        </p:txBody>
      </p:sp>
      <p:sp>
        <p:nvSpPr>
          <p:cNvPr id="18" name="Date Placeholder 6">
            <a:extLst>
              <a:ext uri="{FF2B5EF4-FFF2-40B4-BE49-F238E27FC236}">
                <a16:creationId xmlns:a16="http://schemas.microsoft.com/office/drawing/2014/main" id="{E62541E3-BCAD-224A-06E5-5E1A85CCECD5}"/>
              </a:ext>
            </a:extLst>
          </p:cNvPr>
          <p:cNvSpPr>
            <a:spLocks noGrp="1"/>
          </p:cNvSpPr>
          <p:nvPr>
            <p:ph type="dt" sz="half" idx="2"/>
          </p:nvPr>
        </p:nvSpPr>
        <p:spPr>
          <a:xfrm>
            <a:off x="466723" y="6416632"/>
            <a:ext cx="628548" cy="136568"/>
          </a:xfrm>
        </p:spPr>
        <p:txBody>
          <a:bodyPr/>
          <a:lstStyle/>
          <a:p>
            <a:r>
              <a:rPr lang="nb-NO"/>
              <a:t>12.08.2026</a:t>
            </a:r>
          </a:p>
        </p:txBody>
      </p:sp>
      <p:pic>
        <p:nvPicPr>
          <p:cNvPr id="3" name="Bilde 2">
            <a:extLst>
              <a:ext uri="{FF2B5EF4-FFF2-40B4-BE49-F238E27FC236}">
                <a16:creationId xmlns:a16="http://schemas.microsoft.com/office/drawing/2014/main" id="{C1BEB44B-7A80-C65B-AB48-9169296AB4B2}"/>
              </a:ext>
            </a:extLst>
          </p:cNvPr>
          <p:cNvPicPr>
            <a:picLocks noChangeAspect="1"/>
          </p:cNvPicPr>
          <p:nvPr/>
        </p:nvPicPr>
        <p:blipFill>
          <a:blip r:embed="rId3"/>
          <a:stretch>
            <a:fillRect/>
          </a:stretch>
        </p:blipFill>
        <p:spPr>
          <a:xfrm>
            <a:off x="864782" y="627140"/>
            <a:ext cx="4998732" cy="5027829"/>
          </a:xfrm>
          <a:prstGeom prst="rect">
            <a:avLst/>
          </a:prstGeom>
        </p:spPr>
      </p:pic>
      <p:pic>
        <p:nvPicPr>
          <p:cNvPr id="6" name="Bilde 5">
            <a:extLst>
              <a:ext uri="{FF2B5EF4-FFF2-40B4-BE49-F238E27FC236}">
                <a16:creationId xmlns:a16="http://schemas.microsoft.com/office/drawing/2014/main" id="{75FCCAFF-BB0C-CD19-78CC-E8D128E1F0E8}"/>
              </a:ext>
            </a:extLst>
          </p:cNvPr>
          <p:cNvPicPr>
            <a:picLocks noChangeAspect="1"/>
          </p:cNvPicPr>
          <p:nvPr/>
        </p:nvPicPr>
        <p:blipFill>
          <a:blip r:embed="rId4"/>
          <a:stretch>
            <a:fillRect/>
          </a:stretch>
        </p:blipFill>
        <p:spPr>
          <a:xfrm>
            <a:off x="6096000" y="623746"/>
            <a:ext cx="5358809" cy="5031223"/>
          </a:xfrm>
          <a:prstGeom prst="rect">
            <a:avLst/>
          </a:prstGeom>
        </p:spPr>
      </p:pic>
    </p:spTree>
    <p:extLst>
      <p:ext uri="{BB962C8B-B14F-4D97-AF65-F5344CB8AC3E}">
        <p14:creationId xmlns:p14="http://schemas.microsoft.com/office/powerpoint/2010/main" val="4084961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D3865-F704-7E35-BF20-E15882485DF4}"/>
            </a:ext>
          </a:extLst>
        </p:cNvPr>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0D3C447E-FA5A-B31E-5C9C-BFA41E2A1C2B}"/>
              </a:ext>
            </a:extLst>
          </p:cNvPr>
          <p:cNvSpPr>
            <a:spLocks noGrp="1"/>
          </p:cNvSpPr>
          <p:nvPr>
            <p:ph type="body" sz="quarter" idx="11"/>
          </p:nvPr>
        </p:nvSpPr>
        <p:spPr>
          <a:xfrm>
            <a:off x="466722" y="597029"/>
            <a:ext cx="10694764" cy="759823"/>
          </a:xfrm>
        </p:spPr>
        <p:txBody>
          <a:bodyPr anchor="t">
            <a:normAutofit/>
          </a:bodyPr>
          <a:lstStyle/>
          <a:p>
            <a:pPr>
              <a:spcAft>
                <a:spcPts val="600"/>
              </a:spcAft>
            </a:pPr>
            <a:r>
              <a:rPr lang="nb-NO"/>
              <a:t>Klart for planvask eller muligheter for en naturvennlig utbygging..?</a:t>
            </a:r>
          </a:p>
        </p:txBody>
      </p:sp>
      <p:sp>
        <p:nvSpPr>
          <p:cNvPr id="16" name="Footer Placeholder 5">
            <a:extLst>
              <a:ext uri="{FF2B5EF4-FFF2-40B4-BE49-F238E27FC236}">
                <a16:creationId xmlns:a16="http://schemas.microsoft.com/office/drawing/2014/main" id="{98D6E783-3435-FA17-4358-01F4B9F4B170}"/>
              </a:ext>
            </a:extLst>
          </p:cNvPr>
          <p:cNvSpPr>
            <a:spLocks noGrp="1"/>
          </p:cNvSpPr>
          <p:nvPr>
            <p:ph type="ftr" sz="quarter" idx="3"/>
          </p:nvPr>
        </p:nvSpPr>
        <p:spPr>
          <a:xfrm>
            <a:off x="1143764" y="6416632"/>
            <a:ext cx="4396423" cy="136568"/>
          </a:xfrm>
        </p:spPr>
        <p:txBody>
          <a:bodyPr/>
          <a:lstStyle/>
          <a:p>
            <a:r>
              <a:rPr lang="nb-NO"/>
              <a:t>Boligareal og naturrisiko</a:t>
            </a:r>
          </a:p>
        </p:txBody>
      </p:sp>
      <p:sp>
        <p:nvSpPr>
          <p:cNvPr id="18" name="Date Placeholder 6">
            <a:extLst>
              <a:ext uri="{FF2B5EF4-FFF2-40B4-BE49-F238E27FC236}">
                <a16:creationId xmlns:a16="http://schemas.microsoft.com/office/drawing/2014/main" id="{F17CA811-251A-750F-CA93-C371BE47D482}"/>
              </a:ext>
            </a:extLst>
          </p:cNvPr>
          <p:cNvSpPr>
            <a:spLocks noGrp="1"/>
          </p:cNvSpPr>
          <p:nvPr>
            <p:ph type="dt" sz="half" idx="2"/>
          </p:nvPr>
        </p:nvSpPr>
        <p:spPr>
          <a:xfrm>
            <a:off x="466723" y="6416632"/>
            <a:ext cx="628548" cy="136568"/>
          </a:xfrm>
        </p:spPr>
        <p:txBody>
          <a:bodyPr/>
          <a:lstStyle/>
          <a:p>
            <a:r>
              <a:rPr lang="nb-NO"/>
              <a:t>12.08.2026</a:t>
            </a:r>
          </a:p>
        </p:txBody>
      </p:sp>
      <p:pic>
        <p:nvPicPr>
          <p:cNvPr id="3" name="Bilde 2">
            <a:extLst>
              <a:ext uri="{FF2B5EF4-FFF2-40B4-BE49-F238E27FC236}">
                <a16:creationId xmlns:a16="http://schemas.microsoft.com/office/drawing/2014/main" id="{07E4D016-5FAD-9F23-318C-0A26C36BB68C}"/>
              </a:ext>
            </a:extLst>
          </p:cNvPr>
          <p:cNvPicPr>
            <a:picLocks noChangeAspect="1"/>
          </p:cNvPicPr>
          <p:nvPr/>
        </p:nvPicPr>
        <p:blipFill>
          <a:blip r:embed="rId3"/>
          <a:stretch>
            <a:fillRect/>
          </a:stretch>
        </p:blipFill>
        <p:spPr>
          <a:xfrm>
            <a:off x="466722" y="1356851"/>
            <a:ext cx="11185806" cy="4793917"/>
          </a:xfrm>
          <a:prstGeom prst="rect">
            <a:avLst/>
          </a:prstGeom>
        </p:spPr>
      </p:pic>
    </p:spTree>
    <p:extLst>
      <p:ext uri="{BB962C8B-B14F-4D97-AF65-F5344CB8AC3E}">
        <p14:creationId xmlns:p14="http://schemas.microsoft.com/office/powerpoint/2010/main" val="1440592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31259-ED9C-FF38-B2E6-A2CC6BADADD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FB7E3DE-4D42-B3EC-E52F-ED74666AD971}"/>
              </a:ext>
            </a:extLst>
          </p:cNvPr>
          <p:cNvSpPr>
            <a:spLocks noGrp="1"/>
          </p:cNvSpPr>
          <p:nvPr>
            <p:ph sz="quarter" idx="21"/>
          </p:nvPr>
        </p:nvSpPr>
        <p:spPr/>
        <p:txBody>
          <a:bodyPr/>
          <a:lstStyle/>
          <a:p>
            <a:r>
              <a:rPr lang="nb-NO" sz="2400"/>
              <a:t>Hvordan skape forutsigbarhet for utbyggere..?</a:t>
            </a:r>
          </a:p>
          <a:p>
            <a:pPr marL="180000" lvl="1" indent="0">
              <a:buNone/>
            </a:pPr>
            <a:endParaRPr lang="nb-NO" sz="2400"/>
          </a:p>
          <a:p>
            <a:r>
              <a:rPr lang="nb-NO" sz="2400"/>
              <a:t>Det er krevende selv for spesialister å vurdere om et utbyggingsområde vedtatt i en kommuneplan er byggbart eller ikke...</a:t>
            </a:r>
          </a:p>
          <a:p>
            <a:endParaRPr lang="nb-NO" sz="2400"/>
          </a:p>
          <a:p>
            <a:r>
              <a:rPr lang="nb-NO" sz="2400"/>
              <a:t>Er absolutter veien og gå..?</a:t>
            </a:r>
          </a:p>
          <a:p>
            <a:pPr lvl="3"/>
            <a:r>
              <a:rPr lang="nb-NO" sz="2400"/>
              <a:t>Markagrensa </a:t>
            </a:r>
          </a:p>
          <a:p>
            <a:pPr lvl="3"/>
            <a:r>
              <a:rPr lang="nb-NO" sz="2400"/>
              <a:t>Forbud mot bygging på myr </a:t>
            </a:r>
          </a:p>
          <a:p>
            <a:pPr lvl="3"/>
            <a:r>
              <a:rPr lang="nb-NO" sz="2400"/>
              <a:t>Planvask av alle eldre planer først som sist...? </a:t>
            </a:r>
          </a:p>
          <a:p>
            <a:pPr lvl="1"/>
            <a:endParaRPr lang="nb-NO" sz="2400"/>
          </a:p>
          <a:p>
            <a:endParaRPr lang="nb-NO"/>
          </a:p>
        </p:txBody>
      </p:sp>
      <p:sp>
        <p:nvSpPr>
          <p:cNvPr id="3" name="Text Placeholder 2">
            <a:extLst>
              <a:ext uri="{FF2B5EF4-FFF2-40B4-BE49-F238E27FC236}">
                <a16:creationId xmlns:a16="http://schemas.microsoft.com/office/drawing/2014/main" id="{FAD4CF23-3AA4-6D84-AB00-ABA8B6A07556}"/>
              </a:ext>
            </a:extLst>
          </p:cNvPr>
          <p:cNvSpPr>
            <a:spLocks noGrp="1"/>
          </p:cNvSpPr>
          <p:nvPr>
            <p:ph type="body" sz="quarter" idx="11"/>
          </p:nvPr>
        </p:nvSpPr>
        <p:spPr/>
        <p:txBody>
          <a:bodyPr>
            <a:normAutofit/>
          </a:bodyPr>
          <a:lstStyle/>
          <a:p>
            <a:r>
              <a:rPr lang="nb-NO" sz="2400">
                <a:solidFill>
                  <a:srgbClr val="FF0000"/>
                </a:solidFill>
              </a:rPr>
              <a:t>Tankekors nummer 1</a:t>
            </a:r>
          </a:p>
        </p:txBody>
      </p:sp>
      <p:sp>
        <p:nvSpPr>
          <p:cNvPr id="4" name="Footer Placeholder 3">
            <a:extLst>
              <a:ext uri="{FF2B5EF4-FFF2-40B4-BE49-F238E27FC236}">
                <a16:creationId xmlns:a16="http://schemas.microsoft.com/office/drawing/2014/main" id="{6E535515-EDFE-07EB-0CF7-AB97E3139AE9}"/>
              </a:ext>
            </a:extLst>
          </p:cNvPr>
          <p:cNvSpPr>
            <a:spLocks noGrp="1"/>
          </p:cNvSpPr>
          <p:nvPr>
            <p:ph type="ftr" sz="quarter" idx="3"/>
          </p:nvPr>
        </p:nvSpPr>
        <p:spPr/>
        <p:txBody>
          <a:bodyPr/>
          <a:lstStyle/>
          <a:p>
            <a:r>
              <a:rPr lang="nb-NO"/>
              <a:t>Boligareal og naturrisiko</a:t>
            </a:r>
          </a:p>
        </p:txBody>
      </p:sp>
      <p:sp>
        <p:nvSpPr>
          <p:cNvPr id="5" name="Date Placeholder 4">
            <a:extLst>
              <a:ext uri="{FF2B5EF4-FFF2-40B4-BE49-F238E27FC236}">
                <a16:creationId xmlns:a16="http://schemas.microsoft.com/office/drawing/2014/main" id="{A677428F-B1E4-877C-0E0A-FD95821EA61A}"/>
              </a:ext>
            </a:extLst>
          </p:cNvPr>
          <p:cNvSpPr>
            <a:spLocks noGrp="1"/>
          </p:cNvSpPr>
          <p:nvPr>
            <p:ph type="dt" sz="half" idx="2"/>
          </p:nvPr>
        </p:nvSpPr>
        <p:spPr/>
        <p:txBody>
          <a:bodyPr/>
          <a:lstStyle/>
          <a:p>
            <a:r>
              <a:rPr lang="nb-NO"/>
              <a:t>12.08.2026</a:t>
            </a:r>
          </a:p>
        </p:txBody>
      </p:sp>
      <p:sp>
        <p:nvSpPr>
          <p:cNvPr id="7" name="TekstSylinder 6">
            <a:extLst>
              <a:ext uri="{FF2B5EF4-FFF2-40B4-BE49-F238E27FC236}">
                <a16:creationId xmlns:a16="http://schemas.microsoft.com/office/drawing/2014/main" id="{46F21430-6D92-C908-7FD5-6119839FCDC7}"/>
              </a:ext>
            </a:extLst>
          </p:cNvPr>
          <p:cNvSpPr txBox="1"/>
          <p:nvPr/>
        </p:nvSpPr>
        <p:spPr>
          <a:xfrm>
            <a:off x="10212572" y="6060558"/>
            <a:ext cx="1844749" cy="659219"/>
          </a:xfrm>
          <a:prstGeom prst="rect">
            <a:avLst/>
          </a:prstGeom>
          <a:solidFill>
            <a:schemeClr val="bg1"/>
          </a:solidFill>
        </p:spPr>
        <p:txBody>
          <a:bodyPr wrap="square" rtlCol="0">
            <a:spAutoFit/>
          </a:bodyPr>
          <a:lstStyle/>
          <a:p>
            <a:endParaRPr lang="nb-NO"/>
          </a:p>
        </p:txBody>
      </p:sp>
    </p:spTree>
    <p:extLst>
      <p:ext uri="{BB962C8B-B14F-4D97-AF65-F5344CB8AC3E}">
        <p14:creationId xmlns:p14="http://schemas.microsoft.com/office/powerpoint/2010/main" val="3927120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0D477-8A24-CD86-023F-1D83F91DD77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43B001F-94C2-5130-498F-7347C9360901}"/>
              </a:ext>
            </a:extLst>
          </p:cNvPr>
          <p:cNvSpPr>
            <a:spLocks noGrp="1"/>
          </p:cNvSpPr>
          <p:nvPr>
            <p:ph sz="quarter" idx="21"/>
          </p:nvPr>
        </p:nvSpPr>
        <p:spPr/>
        <p:txBody>
          <a:bodyPr/>
          <a:lstStyle/>
          <a:p>
            <a:r>
              <a:rPr lang="nb-NO" sz="2400"/>
              <a:t>Arealnøytralitet vurderes i over 80 kommuner – dette vil trolig være enda mer inngripende </a:t>
            </a:r>
          </a:p>
          <a:p>
            <a:endParaRPr lang="nb-NO" sz="2400"/>
          </a:p>
          <a:p>
            <a:r>
              <a:rPr lang="nb-NO" sz="2400"/>
              <a:t>Økologisk kompensasjon kommer på toppen av boligprisen</a:t>
            </a:r>
          </a:p>
          <a:p>
            <a:endParaRPr lang="nb-NO" sz="2400"/>
          </a:p>
          <a:p>
            <a:r>
              <a:rPr lang="nb-NO" sz="2400"/>
              <a:t>Skal «førstegangskjøpere» betale for restaurering av 100 år med naturødeleggelse.?</a:t>
            </a:r>
          </a:p>
          <a:p>
            <a:pPr lvl="2"/>
            <a:endParaRPr lang="nb-NO" sz="2400"/>
          </a:p>
          <a:p>
            <a:endParaRPr lang="nb-NO"/>
          </a:p>
        </p:txBody>
      </p:sp>
      <p:sp>
        <p:nvSpPr>
          <p:cNvPr id="3" name="Text Placeholder 2">
            <a:extLst>
              <a:ext uri="{FF2B5EF4-FFF2-40B4-BE49-F238E27FC236}">
                <a16:creationId xmlns:a16="http://schemas.microsoft.com/office/drawing/2014/main" id="{BD2DAFAB-BFDD-4F05-768C-B5D306CDD5EF}"/>
              </a:ext>
            </a:extLst>
          </p:cNvPr>
          <p:cNvSpPr>
            <a:spLocks noGrp="1"/>
          </p:cNvSpPr>
          <p:nvPr>
            <p:ph type="body" sz="quarter" idx="11"/>
          </p:nvPr>
        </p:nvSpPr>
        <p:spPr/>
        <p:txBody>
          <a:bodyPr>
            <a:normAutofit/>
          </a:bodyPr>
          <a:lstStyle/>
          <a:p>
            <a:r>
              <a:rPr lang="nb-NO" sz="2400">
                <a:solidFill>
                  <a:srgbClr val="FF0000"/>
                </a:solidFill>
              </a:rPr>
              <a:t>Tankekors nummer 2</a:t>
            </a:r>
          </a:p>
        </p:txBody>
      </p:sp>
      <p:sp>
        <p:nvSpPr>
          <p:cNvPr id="4" name="Footer Placeholder 3">
            <a:extLst>
              <a:ext uri="{FF2B5EF4-FFF2-40B4-BE49-F238E27FC236}">
                <a16:creationId xmlns:a16="http://schemas.microsoft.com/office/drawing/2014/main" id="{42331052-4FAB-67C5-9F6E-59CF060443BC}"/>
              </a:ext>
            </a:extLst>
          </p:cNvPr>
          <p:cNvSpPr>
            <a:spLocks noGrp="1"/>
          </p:cNvSpPr>
          <p:nvPr>
            <p:ph type="ftr" sz="quarter" idx="3"/>
          </p:nvPr>
        </p:nvSpPr>
        <p:spPr/>
        <p:txBody>
          <a:bodyPr/>
          <a:lstStyle/>
          <a:p>
            <a:r>
              <a:rPr lang="nb-NO"/>
              <a:t>Boligareal og naturrisiko</a:t>
            </a:r>
          </a:p>
        </p:txBody>
      </p:sp>
      <p:sp>
        <p:nvSpPr>
          <p:cNvPr id="5" name="Date Placeholder 4">
            <a:extLst>
              <a:ext uri="{FF2B5EF4-FFF2-40B4-BE49-F238E27FC236}">
                <a16:creationId xmlns:a16="http://schemas.microsoft.com/office/drawing/2014/main" id="{A742EC79-B3E4-8C0F-E089-E475B3FE75FE}"/>
              </a:ext>
            </a:extLst>
          </p:cNvPr>
          <p:cNvSpPr>
            <a:spLocks noGrp="1"/>
          </p:cNvSpPr>
          <p:nvPr>
            <p:ph type="dt" sz="half" idx="2"/>
          </p:nvPr>
        </p:nvSpPr>
        <p:spPr/>
        <p:txBody>
          <a:bodyPr/>
          <a:lstStyle/>
          <a:p>
            <a:r>
              <a:rPr lang="nb-NO"/>
              <a:t>12.08.2026</a:t>
            </a:r>
          </a:p>
        </p:txBody>
      </p:sp>
      <p:sp>
        <p:nvSpPr>
          <p:cNvPr id="7" name="TekstSylinder 6">
            <a:extLst>
              <a:ext uri="{FF2B5EF4-FFF2-40B4-BE49-F238E27FC236}">
                <a16:creationId xmlns:a16="http://schemas.microsoft.com/office/drawing/2014/main" id="{9E463C73-265D-AFC6-26F5-29957016EA82}"/>
              </a:ext>
            </a:extLst>
          </p:cNvPr>
          <p:cNvSpPr txBox="1"/>
          <p:nvPr/>
        </p:nvSpPr>
        <p:spPr>
          <a:xfrm>
            <a:off x="10212572" y="6060558"/>
            <a:ext cx="1844749" cy="659219"/>
          </a:xfrm>
          <a:prstGeom prst="rect">
            <a:avLst/>
          </a:prstGeom>
          <a:solidFill>
            <a:schemeClr val="bg1"/>
          </a:solidFill>
        </p:spPr>
        <p:txBody>
          <a:bodyPr wrap="square" rtlCol="0">
            <a:spAutoFit/>
          </a:bodyPr>
          <a:lstStyle/>
          <a:p>
            <a:endParaRPr lang="nb-NO"/>
          </a:p>
        </p:txBody>
      </p:sp>
    </p:spTree>
    <p:extLst>
      <p:ext uri="{BB962C8B-B14F-4D97-AF65-F5344CB8AC3E}">
        <p14:creationId xmlns:p14="http://schemas.microsoft.com/office/powerpoint/2010/main" val="2874540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8E2DE-84A6-16D7-4F83-ED354D217EA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682C13-A547-672A-AA0B-25192703F71C}"/>
              </a:ext>
            </a:extLst>
          </p:cNvPr>
          <p:cNvSpPr>
            <a:spLocks noGrp="1"/>
          </p:cNvSpPr>
          <p:nvPr>
            <p:ph sz="quarter" idx="21"/>
          </p:nvPr>
        </p:nvSpPr>
        <p:spPr>
          <a:xfrm>
            <a:off x="467626" y="2800601"/>
            <a:ext cx="11256748" cy="1413767"/>
          </a:xfrm>
        </p:spPr>
        <p:txBody>
          <a:bodyPr/>
          <a:lstStyle/>
          <a:p>
            <a:pPr marL="0" indent="0">
              <a:buNone/>
            </a:pPr>
            <a:r>
              <a:rPr lang="nb-NO" sz="5500">
                <a:solidFill>
                  <a:schemeClr val="bg1"/>
                </a:solidFill>
              </a:rPr>
              <a:t>Hva betyr dette for boligprisene?</a:t>
            </a:r>
          </a:p>
        </p:txBody>
      </p:sp>
      <p:sp>
        <p:nvSpPr>
          <p:cNvPr id="4" name="Footer Placeholder 3">
            <a:extLst>
              <a:ext uri="{FF2B5EF4-FFF2-40B4-BE49-F238E27FC236}">
                <a16:creationId xmlns:a16="http://schemas.microsoft.com/office/drawing/2014/main" id="{75FE40F1-A823-02FC-EAD6-8D74C4FB1F71}"/>
              </a:ext>
            </a:extLst>
          </p:cNvPr>
          <p:cNvSpPr>
            <a:spLocks noGrp="1"/>
          </p:cNvSpPr>
          <p:nvPr>
            <p:ph type="ftr" sz="quarter" idx="3"/>
          </p:nvPr>
        </p:nvSpPr>
        <p:spPr/>
        <p:txBody>
          <a:bodyPr/>
          <a:lstStyle/>
          <a:p>
            <a:r>
              <a:rPr lang="nb-NO"/>
              <a:t>Boligareal og naturrisiko</a:t>
            </a:r>
          </a:p>
        </p:txBody>
      </p:sp>
      <p:sp>
        <p:nvSpPr>
          <p:cNvPr id="5" name="Date Placeholder 4">
            <a:extLst>
              <a:ext uri="{FF2B5EF4-FFF2-40B4-BE49-F238E27FC236}">
                <a16:creationId xmlns:a16="http://schemas.microsoft.com/office/drawing/2014/main" id="{AC9D8FFD-72A1-89C3-F41F-2C5AAA371074}"/>
              </a:ext>
            </a:extLst>
          </p:cNvPr>
          <p:cNvSpPr>
            <a:spLocks noGrp="1"/>
          </p:cNvSpPr>
          <p:nvPr>
            <p:ph type="dt" sz="half" idx="2"/>
          </p:nvPr>
        </p:nvSpPr>
        <p:spPr/>
        <p:txBody>
          <a:bodyPr/>
          <a:lstStyle/>
          <a:p>
            <a:r>
              <a:rPr lang="nb-NO"/>
              <a:t>12.08.2026</a:t>
            </a:r>
          </a:p>
        </p:txBody>
      </p:sp>
      <p:pic>
        <p:nvPicPr>
          <p:cNvPr id="6" name="Bilde 5">
            <a:extLst>
              <a:ext uri="{FF2B5EF4-FFF2-40B4-BE49-F238E27FC236}">
                <a16:creationId xmlns:a16="http://schemas.microsoft.com/office/drawing/2014/main" id="{0F6DB085-3F7C-5DAF-4710-FC72E9A93C22}"/>
              </a:ext>
            </a:extLst>
          </p:cNvPr>
          <p:cNvPicPr>
            <a:picLocks noChangeAspect="1"/>
          </p:cNvPicPr>
          <p:nvPr/>
        </p:nvPicPr>
        <p:blipFill>
          <a:blip r:embed="rId3"/>
          <a:stretch>
            <a:fillRect/>
          </a:stretch>
        </p:blipFill>
        <p:spPr>
          <a:xfrm>
            <a:off x="0" y="370953"/>
            <a:ext cx="12192000" cy="6273062"/>
          </a:xfrm>
          <a:prstGeom prst="rect">
            <a:avLst/>
          </a:prstGeom>
        </p:spPr>
      </p:pic>
    </p:spTree>
    <p:extLst>
      <p:ext uri="{BB962C8B-B14F-4D97-AF65-F5344CB8AC3E}">
        <p14:creationId xmlns:p14="http://schemas.microsoft.com/office/powerpoint/2010/main" val="926644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bunntekst 3">
            <a:extLst>
              <a:ext uri="{FF2B5EF4-FFF2-40B4-BE49-F238E27FC236}">
                <a16:creationId xmlns:a16="http://schemas.microsoft.com/office/drawing/2014/main" id="{467E0C3F-0EC5-4D84-7BC8-4135A183D580}"/>
              </a:ext>
            </a:extLst>
          </p:cNvPr>
          <p:cNvSpPr>
            <a:spLocks noGrp="1"/>
          </p:cNvSpPr>
          <p:nvPr>
            <p:ph type="ftr" sz="quarter" idx="3"/>
          </p:nvPr>
        </p:nvSpPr>
        <p:spPr/>
        <p:txBody>
          <a:bodyPr/>
          <a:lstStyle/>
          <a:p>
            <a:r>
              <a:rPr lang="nb-NO"/>
              <a:t>Boligareal og naturrisiko</a:t>
            </a:r>
          </a:p>
        </p:txBody>
      </p:sp>
      <p:sp>
        <p:nvSpPr>
          <p:cNvPr id="5" name="Plassholder for dato 4">
            <a:extLst>
              <a:ext uri="{FF2B5EF4-FFF2-40B4-BE49-F238E27FC236}">
                <a16:creationId xmlns:a16="http://schemas.microsoft.com/office/drawing/2014/main" id="{C331D652-CB7F-21C1-8595-ED240D651656}"/>
              </a:ext>
            </a:extLst>
          </p:cNvPr>
          <p:cNvSpPr>
            <a:spLocks noGrp="1"/>
          </p:cNvSpPr>
          <p:nvPr>
            <p:ph type="dt" sz="half" idx="2"/>
          </p:nvPr>
        </p:nvSpPr>
        <p:spPr/>
        <p:txBody>
          <a:bodyPr/>
          <a:lstStyle/>
          <a:p>
            <a:r>
              <a:rPr lang="nb-NO"/>
              <a:t>12.08.2026</a:t>
            </a:r>
          </a:p>
        </p:txBody>
      </p:sp>
      <p:pic>
        <p:nvPicPr>
          <p:cNvPr id="2" name="Plassholder for innhold 9">
            <a:extLst>
              <a:ext uri="{FF2B5EF4-FFF2-40B4-BE49-F238E27FC236}">
                <a16:creationId xmlns:a16="http://schemas.microsoft.com/office/drawing/2014/main" id="{03ADBA51-6FD2-1CE6-0522-42D6B19E8AB2}"/>
              </a:ext>
            </a:extLst>
          </p:cNvPr>
          <p:cNvPicPr>
            <a:picLocks noChangeAspect="1"/>
          </p:cNvPicPr>
          <p:nvPr/>
        </p:nvPicPr>
        <p:blipFill>
          <a:blip r:embed="rId3">
            <a:alphaModFix amt="50000"/>
          </a:blip>
          <a:srcRect r="7283"/>
          <a:stretch/>
        </p:blipFill>
        <p:spPr>
          <a:xfrm>
            <a:off x="0" y="0"/>
            <a:ext cx="12192000" cy="6880906"/>
          </a:xfrm>
          <a:prstGeom prst="rect">
            <a:avLst/>
          </a:prstGeom>
        </p:spPr>
      </p:pic>
    </p:spTree>
    <p:extLst>
      <p:ext uri="{BB962C8B-B14F-4D97-AF65-F5344CB8AC3E}">
        <p14:creationId xmlns:p14="http://schemas.microsoft.com/office/powerpoint/2010/main" val="355661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4AB5-C79F-F12D-2E5B-E34D21662F20}"/>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BA6B7994-70DD-E86C-F54B-03121F30FF11}"/>
              </a:ext>
            </a:extLst>
          </p:cNvPr>
          <p:cNvSpPr>
            <a:spLocks noGrp="1"/>
          </p:cNvSpPr>
          <p:nvPr>
            <p:ph type="title"/>
          </p:nvPr>
        </p:nvSpPr>
        <p:spPr>
          <a:xfrm>
            <a:off x="505810" y="241300"/>
            <a:ext cx="5059417" cy="2501900"/>
          </a:xfrm>
        </p:spPr>
        <p:txBody>
          <a:bodyPr anchor="b">
            <a:normAutofit/>
          </a:bodyPr>
          <a:lstStyle/>
          <a:p>
            <a:r>
              <a:rPr lang="nb-NO" sz="4000"/>
              <a:t>Boligkrisen møter naturkrisen</a:t>
            </a:r>
            <a:br>
              <a:rPr lang="nb-NO" sz="4400"/>
            </a:br>
            <a:endParaRPr lang="nb-NO" sz="2800">
              <a:latin typeface="Poppins" panose="00000500000000000000" pitchFamily="2" charset="0"/>
              <a:cs typeface="Poppins" panose="00000500000000000000" pitchFamily="2" charset="0"/>
            </a:endParaRPr>
          </a:p>
        </p:txBody>
      </p:sp>
      <p:sp>
        <p:nvSpPr>
          <p:cNvPr id="3" name="Plassholder for tekst 2">
            <a:extLst>
              <a:ext uri="{FF2B5EF4-FFF2-40B4-BE49-F238E27FC236}">
                <a16:creationId xmlns:a16="http://schemas.microsoft.com/office/drawing/2014/main" id="{EDD42269-C839-8E9B-DBFE-9715F1F827A7}"/>
              </a:ext>
            </a:extLst>
          </p:cNvPr>
          <p:cNvSpPr>
            <a:spLocks noGrp="1"/>
          </p:cNvSpPr>
          <p:nvPr>
            <p:ph type="body" sz="quarter" idx="10"/>
          </p:nvPr>
        </p:nvSpPr>
        <p:spPr>
          <a:xfrm>
            <a:off x="590927" y="6256310"/>
            <a:ext cx="4267200" cy="491304"/>
          </a:xfrm>
        </p:spPr>
        <p:txBody>
          <a:bodyPr anchor="t">
            <a:normAutofit/>
          </a:bodyPr>
          <a:lstStyle/>
          <a:p>
            <a:r>
              <a:rPr lang="nb-NO" err="1"/>
              <a:t>Arendalsuka</a:t>
            </a:r>
            <a:r>
              <a:rPr lang="nb-NO"/>
              <a:t> 2026</a:t>
            </a:r>
          </a:p>
        </p:txBody>
      </p:sp>
      <p:pic>
        <p:nvPicPr>
          <p:cNvPr id="5" name="Plassholder for bilde 4">
            <a:extLst>
              <a:ext uri="{FF2B5EF4-FFF2-40B4-BE49-F238E27FC236}">
                <a16:creationId xmlns:a16="http://schemas.microsoft.com/office/drawing/2014/main" id="{18C70D04-62C7-7F2B-37C2-D3E6A302624B}"/>
              </a:ext>
            </a:extLst>
          </p:cNvPr>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l="2180" r="2180"/>
          <a:stretch>
            <a:fillRect/>
          </a:stretch>
        </p:blipFill>
        <p:spPr>
          <a:prstGeom prst="rect">
            <a:avLst/>
          </a:prstGeom>
        </p:spPr>
      </p:pic>
    </p:spTree>
    <p:extLst>
      <p:ext uri="{BB962C8B-B14F-4D97-AF65-F5344CB8AC3E}">
        <p14:creationId xmlns:p14="http://schemas.microsoft.com/office/powerpoint/2010/main" val="822147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7B48A88A-85F7-DA3F-5648-A48A416AE8B0}"/>
              </a:ext>
            </a:extLst>
          </p:cNvPr>
          <p:cNvSpPr>
            <a:spLocks noGrp="1"/>
          </p:cNvSpPr>
          <p:nvPr>
            <p:ph type="body" sz="quarter" idx="11"/>
          </p:nvPr>
        </p:nvSpPr>
        <p:spPr>
          <a:xfrm>
            <a:off x="624123" y="4576400"/>
            <a:ext cx="10943756" cy="448477"/>
          </a:xfrm>
        </p:spPr>
        <p:txBody>
          <a:bodyPr anchor="t">
            <a:normAutofit/>
          </a:bodyPr>
          <a:lstStyle/>
          <a:p>
            <a:r>
              <a:rPr lang="nb-NO"/>
              <a:t>Boligbyggelagenes natureksponering</a:t>
            </a:r>
          </a:p>
        </p:txBody>
      </p:sp>
      <p:sp>
        <p:nvSpPr>
          <p:cNvPr id="12" name="Text Placeholder 11">
            <a:extLst>
              <a:ext uri="{FF2B5EF4-FFF2-40B4-BE49-F238E27FC236}">
                <a16:creationId xmlns:a16="http://schemas.microsoft.com/office/drawing/2014/main" id="{E205FF01-A02E-1867-7B26-B2B29F7BE399}"/>
              </a:ext>
            </a:extLst>
          </p:cNvPr>
          <p:cNvSpPr>
            <a:spLocks noGrp="1"/>
          </p:cNvSpPr>
          <p:nvPr>
            <p:ph type="body" sz="quarter" idx="12"/>
          </p:nvPr>
        </p:nvSpPr>
        <p:spPr>
          <a:xfrm>
            <a:off x="624123" y="5245285"/>
            <a:ext cx="10943756" cy="281974"/>
          </a:xfrm>
        </p:spPr>
        <p:txBody>
          <a:bodyPr>
            <a:normAutofit/>
          </a:bodyPr>
          <a:lstStyle/>
          <a:p>
            <a:r>
              <a:rPr lang="nb-NO"/>
              <a:t>Boligkrisen møter naturkrisen</a:t>
            </a:r>
          </a:p>
        </p:txBody>
      </p:sp>
      <p:pic>
        <p:nvPicPr>
          <p:cNvPr id="1026" name="Picture 2" descr="Et bilde som inneholder utendørs, gress, natur, skogområde&#10;&#10;KI-generert innhold kan være feil.">
            <a:extLst>
              <a:ext uri="{FF2B5EF4-FFF2-40B4-BE49-F238E27FC236}">
                <a16:creationId xmlns:a16="http://schemas.microsoft.com/office/drawing/2014/main" id="{FD57286A-CEB3-62BD-293F-870857C6B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6670" b="20236"/>
          <a:stretch>
            <a:fillRect/>
          </a:stretch>
        </p:blipFill>
        <p:spPr bwMode="auto">
          <a:xfrm>
            <a:off x="20" y="10"/>
            <a:ext cx="12191980" cy="4320824"/>
          </a:xfrm>
          <a:custGeom>
            <a:avLst/>
            <a:gdLst>
              <a:gd name="connsiteX0" fmla="*/ 0 w 12192000"/>
              <a:gd name="connsiteY0" fmla="*/ 0 h 4320834"/>
              <a:gd name="connsiteX1" fmla="*/ 12192000 w 12192000"/>
              <a:gd name="connsiteY1" fmla="*/ 0 h 4320834"/>
              <a:gd name="connsiteX2" fmla="*/ 12192000 w 12192000"/>
              <a:gd name="connsiteY2" fmla="*/ 4320834 h 4320834"/>
              <a:gd name="connsiteX3" fmla="*/ 1418588 w 12192000"/>
              <a:gd name="connsiteY3" fmla="*/ 4320834 h 4320834"/>
              <a:gd name="connsiteX4" fmla="*/ 1072847 w 12192000"/>
              <a:gd name="connsiteY4" fmla="*/ 3975093 h 4320834"/>
              <a:gd name="connsiteX5" fmla="*/ 727106 w 12192000"/>
              <a:gd name="connsiteY5" fmla="*/ 4320834 h 4320834"/>
              <a:gd name="connsiteX6" fmla="*/ 466069 w 12192000"/>
              <a:gd name="connsiteY6" fmla="*/ 4320834 h 4320834"/>
              <a:gd name="connsiteX7" fmla="*/ 0 w 12192000"/>
              <a:gd name="connsiteY7" fmla="*/ 4320834 h 4320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4320834">
                <a:moveTo>
                  <a:pt x="0" y="0"/>
                </a:moveTo>
                <a:lnTo>
                  <a:pt x="12192000" y="0"/>
                </a:lnTo>
                <a:lnTo>
                  <a:pt x="12192000" y="4320834"/>
                </a:lnTo>
                <a:lnTo>
                  <a:pt x="1418588" y="4320834"/>
                </a:lnTo>
                <a:lnTo>
                  <a:pt x="1072847" y="3975093"/>
                </a:lnTo>
                <a:lnTo>
                  <a:pt x="727106" y="4320834"/>
                </a:lnTo>
                <a:lnTo>
                  <a:pt x="466069" y="4320834"/>
                </a:lnTo>
                <a:lnTo>
                  <a:pt x="0" y="4320834"/>
                </a:lnTo>
                <a:close/>
              </a:path>
            </a:pathLst>
          </a:custGeom>
          <a:solidFill>
            <a:srgbClr val="FFFFFF"/>
          </a:solidFill>
        </p:spPr>
      </p:pic>
      <p:sp>
        <p:nvSpPr>
          <p:cNvPr id="2" name="TekstSylinder 1">
            <a:extLst>
              <a:ext uri="{FF2B5EF4-FFF2-40B4-BE49-F238E27FC236}">
                <a16:creationId xmlns:a16="http://schemas.microsoft.com/office/drawing/2014/main" id="{50F47505-BBAB-90B1-6F40-9E1A058CA000}"/>
              </a:ext>
            </a:extLst>
          </p:cNvPr>
          <p:cNvSpPr txBox="1"/>
          <p:nvPr/>
        </p:nvSpPr>
        <p:spPr>
          <a:xfrm>
            <a:off x="9818688" y="4074613"/>
            <a:ext cx="5068887" cy="246221"/>
          </a:xfrm>
          <a:prstGeom prst="rect">
            <a:avLst/>
          </a:prstGeom>
          <a:noFill/>
        </p:spPr>
        <p:txBody>
          <a:bodyPr wrap="square" rtlCol="0">
            <a:spAutoFit/>
          </a:bodyPr>
          <a:lstStyle/>
          <a:p>
            <a:r>
              <a:rPr lang="nb-NO" sz="1000">
                <a:solidFill>
                  <a:schemeClr val="bg1"/>
                </a:solidFill>
              </a:rPr>
              <a:t>Foto: Tom Baade-Mathiesen - Norconsult</a:t>
            </a:r>
          </a:p>
        </p:txBody>
      </p:sp>
      <p:sp>
        <p:nvSpPr>
          <p:cNvPr id="3" name="Plassholder for dato 2">
            <a:extLst>
              <a:ext uri="{FF2B5EF4-FFF2-40B4-BE49-F238E27FC236}">
                <a16:creationId xmlns:a16="http://schemas.microsoft.com/office/drawing/2014/main" id="{06BDF9EB-DC92-4953-0020-A0BEB9572547}"/>
              </a:ext>
            </a:extLst>
          </p:cNvPr>
          <p:cNvSpPr>
            <a:spLocks noGrp="1"/>
          </p:cNvSpPr>
          <p:nvPr>
            <p:ph type="dt" sz="half" idx="2"/>
          </p:nvPr>
        </p:nvSpPr>
        <p:spPr/>
        <p:txBody>
          <a:bodyPr/>
          <a:lstStyle/>
          <a:p>
            <a:r>
              <a:rPr lang="nb-NO"/>
              <a:t>12.08.2026</a:t>
            </a:r>
          </a:p>
        </p:txBody>
      </p:sp>
      <p:sp>
        <p:nvSpPr>
          <p:cNvPr id="4" name="Plassholder for bunntekst 3">
            <a:extLst>
              <a:ext uri="{FF2B5EF4-FFF2-40B4-BE49-F238E27FC236}">
                <a16:creationId xmlns:a16="http://schemas.microsoft.com/office/drawing/2014/main" id="{31B5E0D4-1621-AF17-5BCB-31664F98CF43}"/>
              </a:ext>
            </a:extLst>
          </p:cNvPr>
          <p:cNvSpPr>
            <a:spLocks noGrp="1"/>
          </p:cNvSpPr>
          <p:nvPr>
            <p:ph type="ftr" sz="quarter" idx="3"/>
          </p:nvPr>
        </p:nvSpPr>
        <p:spPr/>
        <p:txBody>
          <a:bodyPr/>
          <a:lstStyle/>
          <a:p>
            <a:r>
              <a:rPr lang="nb-NO"/>
              <a:t>Boligareal og naturrisiko</a:t>
            </a:r>
          </a:p>
        </p:txBody>
      </p:sp>
      <p:sp>
        <p:nvSpPr>
          <p:cNvPr id="6" name="TekstSylinder 5">
            <a:extLst>
              <a:ext uri="{FF2B5EF4-FFF2-40B4-BE49-F238E27FC236}">
                <a16:creationId xmlns:a16="http://schemas.microsoft.com/office/drawing/2014/main" id="{E912C586-615D-9B2F-5518-336E24A6509C}"/>
              </a:ext>
            </a:extLst>
          </p:cNvPr>
          <p:cNvSpPr txBox="1"/>
          <p:nvPr/>
        </p:nvSpPr>
        <p:spPr>
          <a:xfrm>
            <a:off x="10212572" y="6060558"/>
            <a:ext cx="1844749" cy="659219"/>
          </a:xfrm>
          <a:prstGeom prst="rect">
            <a:avLst/>
          </a:prstGeom>
          <a:solidFill>
            <a:schemeClr val="accent6"/>
          </a:solidFill>
        </p:spPr>
        <p:txBody>
          <a:bodyPr wrap="square" rtlCol="0">
            <a:spAutoFit/>
          </a:bodyPr>
          <a:lstStyle/>
          <a:p>
            <a:endParaRPr lang="nb-NO"/>
          </a:p>
        </p:txBody>
      </p:sp>
    </p:spTree>
    <p:extLst>
      <p:ext uri="{BB962C8B-B14F-4D97-AF65-F5344CB8AC3E}">
        <p14:creationId xmlns:p14="http://schemas.microsoft.com/office/powerpoint/2010/main" val="2639299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62B03-F040-E565-AADD-544C3763BD09}"/>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9BA1A476-928F-2ECF-9103-3EA13713A6DD}"/>
              </a:ext>
            </a:extLst>
          </p:cNvPr>
          <p:cNvSpPr>
            <a:spLocks noGrp="1"/>
          </p:cNvSpPr>
          <p:nvPr>
            <p:ph type="ftr" sz="quarter" idx="3"/>
          </p:nvPr>
        </p:nvSpPr>
        <p:spPr/>
        <p:txBody>
          <a:bodyPr/>
          <a:lstStyle/>
          <a:p>
            <a:r>
              <a:rPr lang="nb-NO"/>
              <a:t>Boligareal og naturrisiko</a:t>
            </a:r>
          </a:p>
        </p:txBody>
      </p:sp>
      <p:sp>
        <p:nvSpPr>
          <p:cNvPr id="5" name="Date Placeholder 4">
            <a:extLst>
              <a:ext uri="{FF2B5EF4-FFF2-40B4-BE49-F238E27FC236}">
                <a16:creationId xmlns:a16="http://schemas.microsoft.com/office/drawing/2014/main" id="{167B7F55-F219-F216-741A-F9516A365B00}"/>
              </a:ext>
            </a:extLst>
          </p:cNvPr>
          <p:cNvSpPr>
            <a:spLocks noGrp="1"/>
          </p:cNvSpPr>
          <p:nvPr>
            <p:ph type="dt" sz="half" idx="2"/>
          </p:nvPr>
        </p:nvSpPr>
        <p:spPr/>
        <p:txBody>
          <a:bodyPr/>
          <a:lstStyle/>
          <a:p>
            <a:r>
              <a:rPr lang="nb-NO"/>
              <a:t>12.08.2026</a:t>
            </a:r>
          </a:p>
        </p:txBody>
      </p:sp>
      <p:pic>
        <p:nvPicPr>
          <p:cNvPr id="11" name="Bilde 6">
            <a:extLst>
              <a:ext uri="{FF2B5EF4-FFF2-40B4-BE49-F238E27FC236}">
                <a16:creationId xmlns:a16="http://schemas.microsoft.com/office/drawing/2014/main" id="{DD789AD2-CE40-4DC1-930B-06BB54609732}"/>
              </a:ext>
            </a:extLst>
          </p:cNvPr>
          <p:cNvPicPr>
            <a:picLocks noChangeAspect="1"/>
          </p:cNvPicPr>
          <p:nvPr/>
        </p:nvPicPr>
        <p:blipFill>
          <a:blip r:embed="rId3"/>
          <a:stretch>
            <a:fillRect/>
          </a:stretch>
        </p:blipFill>
        <p:spPr>
          <a:xfrm>
            <a:off x="973826" y="491504"/>
            <a:ext cx="9997415" cy="5623546"/>
          </a:xfrm>
          <a:prstGeom prst="rect">
            <a:avLst/>
          </a:prstGeom>
        </p:spPr>
      </p:pic>
      <p:pic>
        <p:nvPicPr>
          <p:cNvPr id="13" name="Bilde 7">
            <a:extLst>
              <a:ext uri="{FF2B5EF4-FFF2-40B4-BE49-F238E27FC236}">
                <a16:creationId xmlns:a16="http://schemas.microsoft.com/office/drawing/2014/main" id="{D5C8A08A-415B-5C40-136A-0BBB7A62A96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125703" y="331747"/>
            <a:ext cx="2474701" cy="1392020"/>
          </a:xfrm>
          <a:prstGeom prst="rect">
            <a:avLst/>
          </a:prstGeom>
        </p:spPr>
      </p:pic>
      <p:sp>
        <p:nvSpPr>
          <p:cNvPr id="3" name="TekstSylinder 2">
            <a:extLst>
              <a:ext uri="{FF2B5EF4-FFF2-40B4-BE49-F238E27FC236}">
                <a16:creationId xmlns:a16="http://schemas.microsoft.com/office/drawing/2014/main" id="{1C6BC8C1-4718-7EA6-C3D3-B775793A3AB8}"/>
              </a:ext>
            </a:extLst>
          </p:cNvPr>
          <p:cNvSpPr txBox="1"/>
          <p:nvPr/>
        </p:nvSpPr>
        <p:spPr>
          <a:xfrm>
            <a:off x="10244469" y="6115050"/>
            <a:ext cx="1844749" cy="659219"/>
          </a:xfrm>
          <a:prstGeom prst="rect">
            <a:avLst/>
          </a:prstGeom>
          <a:solidFill>
            <a:schemeClr val="bg1"/>
          </a:solidFill>
        </p:spPr>
        <p:txBody>
          <a:bodyPr wrap="square" rtlCol="0">
            <a:spAutoFit/>
          </a:bodyPr>
          <a:lstStyle/>
          <a:p>
            <a:endParaRPr lang="nb-NO"/>
          </a:p>
        </p:txBody>
      </p:sp>
    </p:spTree>
    <p:extLst>
      <p:ext uri="{BB962C8B-B14F-4D97-AF65-F5344CB8AC3E}">
        <p14:creationId xmlns:p14="http://schemas.microsoft.com/office/powerpoint/2010/main" val="3334967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ssholder for bilde 8">
            <a:extLst>
              <a:ext uri="{FF2B5EF4-FFF2-40B4-BE49-F238E27FC236}">
                <a16:creationId xmlns:a16="http://schemas.microsoft.com/office/drawing/2014/main" id="{E2ED6F2F-9078-1518-041F-D0B58B9FA8B4}"/>
              </a:ext>
            </a:extLst>
          </p:cNvPr>
          <p:cNvPicPr>
            <a:picLocks noGrp="1" noChangeAspect="1"/>
          </p:cNvPicPr>
          <p:nvPr>
            <p:ph type="pic" sz="quarter" idx="13"/>
          </p:nvPr>
        </p:nvPicPr>
        <p:blipFill>
          <a:blip r:embed="rId3"/>
          <a:srcRect l="6723" r="6723"/>
          <a:stretch/>
        </p:blipFill>
        <p:spPr>
          <a:prstGeom prst="rect">
            <a:avLst/>
          </a:prstGeom>
          <a:solidFill>
            <a:srgbClr val="292928">
              <a:lumMod val="10000"/>
              <a:lumOff val="90000"/>
            </a:srgbClr>
          </a:solidFill>
        </p:spPr>
      </p:pic>
      <p:sp>
        <p:nvSpPr>
          <p:cNvPr id="4" name="Plassholder for tekst 3">
            <a:extLst>
              <a:ext uri="{FF2B5EF4-FFF2-40B4-BE49-F238E27FC236}">
                <a16:creationId xmlns:a16="http://schemas.microsoft.com/office/drawing/2014/main" id="{848AF13B-92AC-5F2F-15F2-C8F215E4C069}"/>
              </a:ext>
            </a:extLst>
          </p:cNvPr>
          <p:cNvSpPr>
            <a:spLocks noGrp="1"/>
          </p:cNvSpPr>
          <p:nvPr>
            <p:ph type="body" sz="quarter" idx="11"/>
          </p:nvPr>
        </p:nvSpPr>
        <p:spPr/>
        <p:txBody>
          <a:bodyPr/>
          <a:lstStyle/>
          <a:p>
            <a:r>
              <a:rPr lang="nb-NO"/>
              <a:t>Som vi har kartlagt…!</a:t>
            </a:r>
          </a:p>
        </p:txBody>
      </p:sp>
      <p:sp>
        <p:nvSpPr>
          <p:cNvPr id="6" name="Plassholder for bunntekst 5">
            <a:extLst>
              <a:ext uri="{FF2B5EF4-FFF2-40B4-BE49-F238E27FC236}">
                <a16:creationId xmlns:a16="http://schemas.microsoft.com/office/drawing/2014/main" id="{C4999BBC-46D7-7F93-1D50-0AB092608B56}"/>
              </a:ext>
            </a:extLst>
          </p:cNvPr>
          <p:cNvSpPr>
            <a:spLocks noGrp="1"/>
          </p:cNvSpPr>
          <p:nvPr>
            <p:ph type="ftr" sz="quarter" idx="3"/>
          </p:nvPr>
        </p:nvSpPr>
        <p:spPr/>
        <p:txBody>
          <a:bodyPr/>
          <a:lstStyle/>
          <a:p>
            <a:r>
              <a:rPr lang="nb-NO"/>
              <a:t>Boligareal og naturrisiko</a:t>
            </a:r>
          </a:p>
        </p:txBody>
      </p:sp>
      <p:sp>
        <p:nvSpPr>
          <p:cNvPr id="7" name="Plassholder for dato 6">
            <a:extLst>
              <a:ext uri="{FF2B5EF4-FFF2-40B4-BE49-F238E27FC236}">
                <a16:creationId xmlns:a16="http://schemas.microsoft.com/office/drawing/2014/main" id="{676232FD-160B-2BC1-C286-682032E39E70}"/>
              </a:ext>
            </a:extLst>
          </p:cNvPr>
          <p:cNvSpPr>
            <a:spLocks noGrp="1"/>
          </p:cNvSpPr>
          <p:nvPr>
            <p:ph type="dt" sz="half" idx="2"/>
          </p:nvPr>
        </p:nvSpPr>
        <p:spPr/>
        <p:txBody>
          <a:bodyPr/>
          <a:lstStyle/>
          <a:p>
            <a:r>
              <a:rPr lang="nb-NO"/>
              <a:t>12.08.2026</a:t>
            </a:r>
          </a:p>
        </p:txBody>
      </p:sp>
      <p:pic>
        <p:nvPicPr>
          <p:cNvPr id="8" name="Picture 7">
            <a:extLst>
              <a:ext uri="{FF2B5EF4-FFF2-40B4-BE49-F238E27FC236}">
                <a16:creationId xmlns:a16="http://schemas.microsoft.com/office/drawing/2014/main" id="{3147C276-1D2A-5BF7-F25E-292BA8F490B7}"/>
              </a:ext>
            </a:extLst>
          </p:cNvPr>
          <p:cNvPicPr>
            <a:picLocks noChangeAspect="1"/>
          </p:cNvPicPr>
          <p:nvPr/>
        </p:nvPicPr>
        <p:blipFill>
          <a:blip r:embed="rId4"/>
          <a:stretch>
            <a:fillRect/>
          </a:stretch>
        </p:blipFill>
        <p:spPr>
          <a:xfrm>
            <a:off x="466722" y="1445337"/>
            <a:ext cx="2158171" cy="1603387"/>
          </a:xfrm>
          <a:prstGeom prst="rect">
            <a:avLst/>
          </a:prstGeom>
        </p:spPr>
      </p:pic>
      <p:pic>
        <p:nvPicPr>
          <p:cNvPr id="11" name="Picture 10">
            <a:extLst>
              <a:ext uri="{FF2B5EF4-FFF2-40B4-BE49-F238E27FC236}">
                <a16:creationId xmlns:a16="http://schemas.microsoft.com/office/drawing/2014/main" id="{78E1D798-4387-6D0A-74DF-41690380DB92}"/>
              </a:ext>
            </a:extLst>
          </p:cNvPr>
          <p:cNvPicPr>
            <a:picLocks noChangeAspect="1"/>
          </p:cNvPicPr>
          <p:nvPr/>
        </p:nvPicPr>
        <p:blipFill>
          <a:blip r:embed="rId5"/>
          <a:stretch>
            <a:fillRect/>
          </a:stretch>
        </p:blipFill>
        <p:spPr>
          <a:xfrm>
            <a:off x="3162313" y="1357224"/>
            <a:ext cx="1636656" cy="1582995"/>
          </a:xfrm>
          <a:prstGeom prst="rect">
            <a:avLst/>
          </a:prstGeom>
        </p:spPr>
      </p:pic>
      <p:pic>
        <p:nvPicPr>
          <p:cNvPr id="13" name="Picture 12">
            <a:extLst>
              <a:ext uri="{FF2B5EF4-FFF2-40B4-BE49-F238E27FC236}">
                <a16:creationId xmlns:a16="http://schemas.microsoft.com/office/drawing/2014/main" id="{CD3D9A62-3295-38F8-7E2B-4173570596A7}"/>
              </a:ext>
            </a:extLst>
          </p:cNvPr>
          <p:cNvPicPr>
            <a:picLocks noChangeAspect="1"/>
          </p:cNvPicPr>
          <p:nvPr/>
        </p:nvPicPr>
        <p:blipFill>
          <a:blip r:embed="rId6"/>
          <a:stretch>
            <a:fillRect/>
          </a:stretch>
        </p:blipFill>
        <p:spPr>
          <a:xfrm>
            <a:off x="466722" y="3716549"/>
            <a:ext cx="1720424" cy="2303148"/>
          </a:xfrm>
          <a:prstGeom prst="rect">
            <a:avLst/>
          </a:prstGeom>
        </p:spPr>
      </p:pic>
      <p:pic>
        <p:nvPicPr>
          <p:cNvPr id="15" name="Picture 14">
            <a:extLst>
              <a:ext uri="{FF2B5EF4-FFF2-40B4-BE49-F238E27FC236}">
                <a16:creationId xmlns:a16="http://schemas.microsoft.com/office/drawing/2014/main" id="{AFFC8CB2-D448-508F-ED4B-F07C3A063C7F}"/>
              </a:ext>
            </a:extLst>
          </p:cNvPr>
          <p:cNvPicPr>
            <a:picLocks noChangeAspect="1"/>
          </p:cNvPicPr>
          <p:nvPr/>
        </p:nvPicPr>
        <p:blipFill>
          <a:blip r:embed="rId7"/>
          <a:stretch>
            <a:fillRect/>
          </a:stretch>
        </p:blipFill>
        <p:spPr>
          <a:xfrm>
            <a:off x="2360113" y="4868123"/>
            <a:ext cx="3314945" cy="1338936"/>
          </a:xfrm>
          <a:prstGeom prst="rect">
            <a:avLst/>
          </a:prstGeom>
        </p:spPr>
      </p:pic>
      <p:pic>
        <p:nvPicPr>
          <p:cNvPr id="17" name="Picture 16">
            <a:extLst>
              <a:ext uri="{FF2B5EF4-FFF2-40B4-BE49-F238E27FC236}">
                <a16:creationId xmlns:a16="http://schemas.microsoft.com/office/drawing/2014/main" id="{3FDFC2D0-AA70-80BA-7806-7ABF115E66BA}"/>
              </a:ext>
            </a:extLst>
          </p:cNvPr>
          <p:cNvPicPr>
            <a:picLocks noChangeAspect="1"/>
          </p:cNvPicPr>
          <p:nvPr/>
        </p:nvPicPr>
        <p:blipFill>
          <a:blip r:embed="rId8"/>
          <a:stretch>
            <a:fillRect/>
          </a:stretch>
        </p:blipFill>
        <p:spPr>
          <a:xfrm>
            <a:off x="2372564" y="3453898"/>
            <a:ext cx="1938821" cy="1289809"/>
          </a:xfrm>
          <a:prstGeom prst="rect">
            <a:avLst/>
          </a:prstGeom>
        </p:spPr>
      </p:pic>
      <p:pic>
        <p:nvPicPr>
          <p:cNvPr id="19" name="Picture 18">
            <a:extLst>
              <a:ext uri="{FF2B5EF4-FFF2-40B4-BE49-F238E27FC236}">
                <a16:creationId xmlns:a16="http://schemas.microsoft.com/office/drawing/2014/main" id="{F5A7D3D1-2377-BDAE-AFBC-38AD7C9CF70F}"/>
              </a:ext>
            </a:extLst>
          </p:cNvPr>
          <p:cNvPicPr>
            <a:picLocks noChangeAspect="1"/>
          </p:cNvPicPr>
          <p:nvPr/>
        </p:nvPicPr>
        <p:blipFill>
          <a:blip r:embed="rId9"/>
          <a:stretch>
            <a:fillRect/>
          </a:stretch>
        </p:blipFill>
        <p:spPr>
          <a:xfrm>
            <a:off x="4496803" y="3204497"/>
            <a:ext cx="1490046" cy="1399348"/>
          </a:xfrm>
          <a:prstGeom prst="rect">
            <a:avLst/>
          </a:prstGeom>
        </p:spPr>
      </p:pic>
    </p:spTree>
    <p:extLst>
      <p:ext uri="{BB962C8B-B14F-4D97-AF65-F5344CB8AC3E}">
        <p14:creationId xmlns:p14="http://schemas.microsoft.com/office/powerpoint/2010/main" val="1614797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tekst 3">
            <a:extLst>
              <a:ext uri="{FF2B5EF4-FFF2-40B4-BE49-F238E27FC236}">
                <a16:creationId xmlns:a16="http://schemas.microsoft.com/office/drawing/2014/main" id="{B16F0213-003C-259F-B022-CF82356A13E0}"/>
              </a:ext>
            </a:extLst>
          </p:cNvPr>
          <p:cNvSpPr>
            <a:spLocks noGrp="1"/>
          </p:cNvSpPr>
          <p:nvPr>
            <p:ph type="body" sz="quarter" idx="11"/>
          </p:nvPr>
        </p:nvSpPr>
        <p:spPr/>
        <p:txBody>
          <a:bodyPr/>
          <a:lstStyle/>
          <a:p>
            <a:r>
              <a:rPr lang="nb-NO"/>
              <a:t>Men utbyggerne da..?</a:t>
            </a:r>
          </a:p>
        </p:txBody>
      </p:sp>
      <p:sp>
        <p:nvSpPr>
          <p:cNvPr id="6" name="Plassholder for bunntekst 5">
            <a:extLst>
              <a:ext uri="{FF2B5EF4-FFF2-40B4-BE49-F238E27FC236}">
                <a16:creationId xmlns:a16="http://schemas.microsoft.com/office/drawing/2014/main" id="{C717EF03-D545-2181-5B01-865C9A0C0BC0}"/>
              </a:ext>
            </a:extLst>
          </p:cNvPr>
          <p:cNvSpPr>
            <a:spLocks noGrp="1"/>
          </p:cNvSpPr>
          <p:nvPr>
            <p:ph type="ftr" sz="quarter" idx="3"/>
          </p:nvPr>
        </p:nvSpPr>
        <p:spPr/>
        <p:txBody>
          <a:bodyPr/>
          <a:lstStyle/>
          <a:p>
            <a:r>
              <a:rPr lang="nb-NO"/>
              <a:t>Boligareal og naturrisiko</a:t>
            </a:r>
          </a:p>
        </p:txBody>
      </p:sp>
      <p:sp>
        <p:nvSpPr>
          <p:cNvPr id="7" name="Plassholder for dato 6">
            <a:extLst>
              <a:ext uri="{FF2B5EF4-FFF2-40B4-BE49-F238E27FC236}">
                <a16:creationId xmlns:a16="http://schemas.microsoft.com/office/drawing/2014/main" id="{0E0AEDE6-74F2-DEC9-662E-521DC9CE16D7}"/>
              </a:ext>
            </a:extLst>
          </p:cNvPr>
          <p:cNvSpPr>
            <a:spLocks noGrp="1"/>
          </p:cNvSpPr>
          <p:nvPr>
            <p:ph type="dt" sz="half" idx="2"/>
          </p:nvPr>
        </p:nvSpPr>
        <p:spPr/>
        <p:txBody>
          <a:bodyPr/>
          <a:lstStyle/>
          <a:p>
            <a:r>
              <a:rPr lang="nb-NO"/>
              <a:t>12.08.2026</a:t>
            </a:r>
          </a:p>
        </p:txBody>
      </p:sp>
      <p:pic>
        <p:nvPicPr>
          <p:cNvPr id="15" name="Bilde 8">
            <a:extLst>
              <a:ext uri="{FF2B5EF4-FFF2-40B4-BE49-F238E27FC236}">
                <a16:creationId xmlns:a16="http://schemas.microsoft.com/office/drawing/2014/main" id="{15CB6EA8-0242-4454-5528-73B44AE0376E}"/>
              </a:ext>
            </a:extLst>
          </p:cNvPr>
          <p:cNvPicPr>
            <a:picLocks noChangeAspect="1"/>
          </p:cNvPicPr>
          <p:nvPr/>
        </p:nvPicPr>
        <p:blipFill>
          <a:blip r:embed="rId3"/>
          <a:stretch>
            <a:fillRect/>
          </a:stretch>
        </p:blipFill>
        <p:spPr>
          <a:xfrm>
            <a:off x="7849957" y="597029"/>
            <a:ext cx="3989063" cy="2747924"/>
          </a:xfrm>
          <a:prstGeom prst="rect">
            <a:avLst/>
          </a:prstGeom>
          <a:ln>
            <a:noFill/>
          </a:ln>
          <a:effectLst>
            <a:outerShdw blurRad="292100" dist="139700" dir="2700000" algn="tl" rotWithShape="0">
              <a:srgbClr val="333333">
                <a:alpha val="65000"/>
              </a:srgbClr>
            </a:outerShdw>
          </a:effectLst>
        </p:spPr>
      </p:pic>
      <p:pic>
        <p:nvPicPr>
          <p:cNvPr id="8" name="Plassholder for bilde 7">
            <a:extLst>
              <a:ext uri="{FF2B5EF4-FFF2-40B4-BE49-F238E27FC236}">
                <a16:creationId xmlns:a16="http://schemas.microsoft.com/office/drawing/2014/main" id="{1DE1FC9E-09BE-C0E0-D337-BFBD92D6AF22}"/>
              </a:ext>
            </a:extLst>
          </p:cNvPr>
          <p:cNvPicPr>
            <a:picLocks noGrp="1" noChangeAspect="1"/>
          </p:cNvPicPr>
          <p:nvPr>
            <p:ph type="pic" sz="quarter" idx="13"/>
          </p:nvPr>
        </p:nvPicPr>
        <p:blipFill>
          <a:blip r:embed="rId4"/>
          <a:srcRect l="1297" t="6253" r="1297" b="11632"/>
          <a:stretch>
            <a:fillRect/>
          </a:stretch>
        </p:blipFill>
        <p:spPr>
          <a:xfrm>
            <a:off x="4006400" y="2040052"/>
            <a:ext cx="3682873" cy="3536681"/>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BE8292B8-1155-F77A-6235-4B42B78E3D31}"/>
              </a:ext>
            </a:extLst>
          </p:cNvPr>
          <p:cNvPicPr>
            <a:picLocks noChangeAspect="1"/>
          </p:cNvPicPr>
          <p:nvPr/>
        </p:nvPicPr>
        <p:blipFill>
          <a:blip r:embed="rId5"/>
          <a:stretch>
            <a:fillRect/>
          </a:stretch>
        </p:blipFill>
        <p:spPr>
          <a:xfrm>
            <a:off x="466722" y="2592409"/>
            <a:ext cx="3378994" cy="35296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90477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90529-5014-7F0E-D1B4-B814D8C129F1}"/>
            </a:ext>
          </a:extLst>
        </p:cNvPr>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8D6536DE-8272-477F-33E7-64F16522FCD2}"/>
              </a:ext>
            </a:extLst>
          </p:cNvPr>
          <p:cNvSpPr>
            <a:spLocks noGrp="1"/>
          </p:cNvSpPr>
          <p:nvPr>
            <p:ph type="body" sz="quarter" idx="21"/>
          </p:nvPr>
        </p:nvSpPr>
        <p:spPr>
          <a:xfrm>
            <a:off x="466721" y="1474632"/>
            <a:ext cx="5395012" cy="4390973"/>
          </a:xfrm>
        </p:spPr>
        <p:txBody>
          <a:bodyPr>
            <a:normAutofit/>
          </a:bodyPr>
          <a:lstStyle/>
          <a:p>
            <a:r>
              <a:rPr lang="nb-NO"/>
              <a:t>Boligbyggerlagene har kjøpt tomter gjennom årtier for å kunne sikre medlemmene gode og billige tomter og boliger.</a:t>
            </a:r>
          </a:p>
          <a:p>
            <a:endParaRPr lang="nb-NO"/>
          </a:p>
          <a:p>
            <a:r>
              <a:rPr lang="nb-NO"/>
              <a:t>Hva nå som naturkrisen tvinger gjennom en langt mer restriktiv arealpolitikk..?</a:t>
            </a:r>
          </a:p>
          <a:p>
            <a:endParaRPr lang="nb-NO"/>
          </a:p>
          <a:p>
            <a:r>
              <a:rPr lang="nb-NO"/>
              <a:t>Norconsult har i 2026 utarbeider rapporten «Boligbyggelagenes natureksponering» for NBBL.</a:t>
            </a:r>
          </a:p>
          <a:p>
            <a:endParaRPr lang="nb-NO">
              <a:highlight>
                <a:srgbClr val="FFFF00"/>
              </a:highlight>
            </a:endParaRPr>
          </a:p>
          <a:p>
            <a:endParaRPr lang="nb-NO">
              <a:highlight>
                <a:srgbClr val="FFFF00"/>
              </a:highlight>
            </a:endParaRPr>
          </a:p>
          <a:p>
            <a:pPr marL="0" indent="0">
              <a:buNone/>
            </a:pPr>
            <a:endParaRPr lang="nb-NO"/>
          </a:p>
        </p:txBody>
      </p:sp>
      <p:sp>
        <p:nvSpPr>
          <p:cNvPr id="4" name="Plassholder for tekst 3">
            <a:extLst>
              <a:ext uri="{FF2B5EF4-FFF2-40B4-BE49-F238E27FC236}">
                <a16:creationId xmlns:a16="http://schemas.microsoft.com/office/drawing/2014/main" id="{E62CD04D-C21D-F149-D1F4-5E326FE3971F}"/>
              </a:ext>
            </a:extLst>
          </p:cNvPr>
          <p:cNvSpPr>
            <a:spLocks noGrp="1"/>
          </p:cNvSpPr>
          <p:nvPr>
            <p:ph type="body" sz="quarter" idx="11"/>
          </p:nvPr>
        </p:nvSpPr>
        <p:spPr>
          <a:xfrm>
            <a:off x="466722" y="597029"/>
            <a:ext cx="5395011" cy="759823"/>
          </a:xfrm>
        </p:spPr>
        <p:txBody>
          <a:bodyPr anchor="t">
            <a:normAutofit/>
          </a:bodyPr>
          <a:lstStyle/>
          <a:p>
            <a:pPr>
              <a:spcAft>
                <a:spcPts val="600"/>
              </a:spcAft>
            </a:pPr>
            <a:r>
              <a:rPr lang="nb-NO"/>
              <a:t>Bakgrunnen for prosjektet</a:t>
            </a:r>
          </a:p>
        </p:txBody>
      </p:sp>
      <p:sp>
        <p:nvSpPr>
          <p:cNvPr id="16" name="Footer Placeholder 5">
            <a:extLst>
              <a:ext uri="{FF2B5EF4-FFF2-40B4-BE49-F238E27FC236}">
                <a16:creationId xmlns:a16="http://schemas.microsoft.com/office/drawing/2014/main" id="{BB7FBE64-602C-8E7F-C860-C2F0C5057999}"/>
              </a:ext>
            </a:extLst>
          </p:cNvPr>
          <p:cNvSpPr>
            <a:spLocks noGrp="1"/>
          </p:cNvSpPr>
          <p:nvPr>
            <p:ph type="ftr" sz="quarter" idx="3"/>
          </p:nvPr>
        </p:nvSpPr>
        <p:spPr>
          <a:xfrm>
            <a:off x="1143764" y="6416632"/>
            <a:ext cx="4396423" cy="136568"/>
          </a:xfrm>
        </p:spPr>
        <p:txBody>
          <a:bodyPr/>
          <a:lstStyle/>
          <a:p>
            <a:r>
              <a:rPr lang="nb-NO"/>
              <a:t>Boligareal og naturrisiko</a:t>
            </a:r>
          </a:p>
        </p:txBody>
      </p:sp>
      <p:sp>
        <p:nvSpPr>
          <p:cNvPr id="18" name="Date Placeholder 6">
            <a:extLst>
              <a:ext uri="{FF2B5EF4-FFF2-40B4-BE49-F238E27FC236}">
                <a16:creationId xmlns:a16="http://schemas.microsoft.com/office/drawing/2014/main" id="{4B261E1E-D488-6EA9-9610-87EA383A43F0}"/>
              </a:ext>
            </a:extLst>
          </p:cNvPr>
          <p:cNvSpPr>
            <a:spLocks noGrp="1"/>
          </p:cNvSpPr>
          <p:nvPr>
            <p:ph type="dt" sz="half" idx="2"/>
          </p:nvPr>
        </p:nvSpPr>
        <p:spPr>
          <a:xfrm>
            <a:off x="466723" y="6416632"/>
            <a:ext cx="628548" cy="136568"/>
          </a:xfrm>
        </p:spPr>
        <p:txBody>
          <a:bodyPr/>
          <a:lstStyle/>
          <a:p>
            <a:r>
              <a:rPr lang="nb-NO"/>
              <a:t>12.08.2026</a:t>
            </a:r>
          </a:p>
        </p:txBody>
      </p:sp>
      <p:pic>
        <p:nvPicPr>
          <p:cNvPr id="7" name="Picture 6">
            <a:extLst>
              <a:ext uri="{FF2B5EF4-FFF2-40B4-BE49-F238E27FC236}">
                <a16:creationId xmlns:a16="http://schemas.microsoft.com/office/drawing/2014/main" id="{3CDD3483-A8C1-47C8-4EC8-5C1D2030E11E}"/>
              </a:ext>
            </a:extLst>
          </p:cNvPr>
          <p:cNvPicPr>
            <a:picLocks noChangeAspect="1"/>
          </p:cNvPicPr>
          <p:nvPr/>
        </p:nvPicPr>
        <p:blipFill>
          <a:blip r:embed="rId3"/>
          <a:stretch>
            <a:fillRect/>
          </a:stretch>
        </p:blipFill>
        <p:spPr>
          <a:xfrm>
            <a:off x="6134106" y="740518"/>
            <a:ext cx="5809762" cy="5376963"/>
          </a:xfrm>
          <a:prstGeom prst="rect">
            <a:avLst/>
          </a:prstGeom>
        </p:spPr>
      </p:pic>
    </p:spTree>
    <p:extLst>
      <p:ext uri="{BB962C8B-B14F-4D97-AF65-F5344CB8AC3E}">
        <p14:creationId xmlns:p14="http://schemas.microsoft.com/office/powerpoint/2010/main" val="2129226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ssholder for innhold 6">
            <a:extLst>
              <a:ext uri="{FF2B5EF4-FFF2-40B4-BE49-F238E27FC236}">
                <a16:creationId xmlns:a16="http://schemas.microsoft.com/office/drawing/2014/main" id="{F1A51098-ED38-B377-C17D-A58D03D6E2B9}"/>
              </a:ext>
            </a:extLst>
          </p:cNvPr>
          <p:cNvPicPr>
            <a:picLocks noGrp="1" noChangeAspect="1"/>
          </p:cNvPicPr>
          <p:nvPr>
            <p:ph sz="quarter" idx="21"/>
          </p:nvPr>
        </p:nvPicPr>
        <p:blipFill>
          <a:blip r:embed="rId3"/>
          <a:srcRect t="5467"/>
          <a:stretch>
            <a:fillRect/>
          </a:stretch>
        </p:blipFill>
        <p:spPr>
          <a:xfrm>
            <a:off x="466723" y="1348416"/>
            <a:ext cx="9375434" cy="4888771"/>
          </a:xfrm>
          <a:prstGeom prst="rect">
            <a:avLst/>
          </a:prstGeom>
          <a:ln>
            <a:noFill/>
          </a:ln>
          <a:effectLst>
            <a:outerShdw blurRad="292100" dist="139700" dir="2700000" algn="tl" rotWithShape="0">
              <a:srgbClr val="333333">
                <a:alpha val="65000"/>
              </a:srgbClr>
            </a:outerShdw>
          </a:effectLst>
        </p:spPr>
      </p:pic>
      <p:sp>
        <p:nvSpPr>
          <p:cNvPr id="3" name="Plassholder for tekst 2">
            <a:extLst>
              <a:ext uri="{FF2B5EF4-FFF2-40B4-BE49-F238E27FC236}">
                <a16:creationId xmlns:a16="http://schemas.microsoft.com/office/drawing/2014/main" id="{F2A3E30F-196F-DCB5-735D-7ED7CF19F095}"/>
              </a:ext>
            </a:extLst>
          </p:cNvPr>
          <p:cNvSpPr>
            <a:spLocks noGrp="1"/>
          </p:cNvSpPr>
          <p:nvPr>
            <p:ph type="body" sz="quarter" idx="11"/>
          </p:nvPr>
        </p:nvSpPr>
        <p:spPr>
          <a:xfrm>
            <a:off x="466723" y="304800"/>
            <a:ext cx="11256752" cy="961767"/>
          </a:xfrm>
        </p:spPr>
        <p:txBody>
          <a:bodyPr>
            <a:noAutofit/>
          </a:bodyPr>
          <a:lstStyle/>
          <a:p>
            <a:r>
              <a:rPr lang="nb-NO" sz="2800"/>
              <a:t>Analysen av natureksponering for 25 representative kommuner</a:t>
            </a:r>
          </a:p>
          <a:p>
            <a:r>
              <a:rPr lang="nb-NO" sz="1600">
                <a:solidFill>
                  <a:schemeClr val="bg1">
                    <a:lumMod val="65000"/>
                  </a:schemeClr>
                </a:solidFill>
              </a:rPr>
              <a:t>(2 500 000 mennesker, 8 % av fastlandsarealet)</a:t>
            </a:r>
          </a:p>
        </p:txBody>
      </p:sp>
      <p:sp>
        <p:nvSpPr>
          <p:cNvPr id="4" name="Plassholder for bunntekst 3">
            <a:extLst>
              <a:ext uri="{FF2B5EF4-FFF2-40B4-BE49-F238E27FC236}">
                <a16:creationId xmlns:a16="http://schemas.microsoft.com/office/drawing/2014/main" id="{D87A0079-D6FB-D1DB-F4A2-A06140F4C1F8}"/>
              </a:ext>
            </a:extLst>
          </p:cNvPr>
          <p:cNvSpPr>
            <a:spLocks noGrp="1"/>
          </p:cNvSpPr>
          <p:nvPr>
            <p:ph type="ftr" sz="quarter" idx="3"/>
          </p:nvPr>
        </p:nvSpPr>
        <p:spPr/>
        <p:txBody>
          <a:bodyPr/>
          <a:lstStyle/>
          <a:p>
            <a:r>
              <a:rPr lang="nb-NO"/>
              <a:t>Boligareal og naturrisiko</a:t>
            </a:r>
          </a:p>
        </p:txBody>
      </p:sp>
      <p:sp>
        <p:nvSpPr>
          <p:cNvPr id="5" name="Plassholder for dato 4">
            <a:extLst>
              <a:ext uri="{FF2B5EF4-FFF2-40B4-BE49-F238E27FC236}">
                <a16:creationId xmlns:a16="http://schemas.microsoft.com/office/drawing/2014/main" id="{71EABC77-D474-EB03-1615-8F4CF4CF23B1}"/>
              </a:ext>
            </a:extLst>
          </p:cNvPr>
          <p:cNvSpPr>
            <a:spLocks noGrp="1"/>
          </p:cNvSpPr>
          <p:nvPr>
            <p:ph type="dt" sz="half" idx="2"/>
          </p:nvPr>
        </p:nvSpPr>
        <p:spPr/>
        <p:txBody>
          <a:bodyPr/>
          <a:lstStyle/>
          <a:p>
            <a:r>
              <a:rPr lang="nb-NO"/>
              <a:t>12.08.2026</a:t>
            </a:r>
          </a:p>
        </p:txBody>
      </p:sp>
      <p:pic>
        <p:nvPicPr>
          <p:cNvPr id="6" name="Picture 5">
            <a:extLst>
              <a:ext uri="{FF2B5EF4-FFF2-40B4-BE49-F238E27FC236}">
                <a16:creationId xmlns:a16="http://schemas.microsoft.com/office/drawing/2014/main" id="{00D91313-DC38-C89E-6577-576D96128ABA}"/>
              </a:ext>
            </a:extLst>
          </p:cNvPr>
          <p:cNvPicPr>
            <a:picLocks noChangeAspect="1"/>
          </p:cNvPicPr>
          <p:nvPr/>
        </p:nvPicPr>
        <p:blipFill>
          <a:blip r:embed="rId4"/>
          <a:stretch>
            <a:fillRect/>
          </a:stretch>
        </p:blipFill>
        <p:spPr>
          <a:xfrm>
            <a:off x="3341975" y="3673047"/>
            <a:ext cx="1286367" cy="920576"/>
          </a:xfrm>
          <a:prstGeom prst="rect">
            <a:avLst/>
          </a:prstGeom>
        </p:spPr>
      </p:pic>
      <p:sp>
        <p:nvSpPr>
          <p:cNvPr id="2" name="TekstSylinder 1">
            <a:extLst>
              <a:ext uri="{FF2B5EF4-FFF2-40B4-BE49-F238E27FC236}">
                <a16:creationId xmlns:a16="http://schemas.microsoft.com/office/drawing/2014/main" id="{742CBF68-9D31-8813-64A4-09D2666A7AEC}"/>
              </a:ext>
            </a:extLst>
          </p:cNvPr>
          <p:cNvSpPr txBox="1"/>
          <p:nvPr/>
        </p:nvSpPr>
        <p:spPr>
          <a:xfrm>
            <a:off x="10212572" y="6060558"/>
            <a:ext cx="1844749" cy="659219"/>
          </a:xfrm>
          <a:prstGeom prst="rect">
            <a:avLst/>
          </a:prstGeom>
          <a:solidFill>
            <a:schemeClr val="bg1"/>
          </a:solidFill>
        </p:spPr>
        <p:txBody>
          <a:bodyPr wrap="square" rtlCol="0">
            <a:spAutoFit/>
          </a:bodyPr>
          <a:lstStyle/>
          <a:p>
            <a:endParaRPr lang="nb-NO"/>
          </a:p>
        </p:txBody>
      </p:sp>
    </p:spTree>
    <p:extLst>
      <p:ext uri="{BB962C8B-B14F-4D97-AF65-F5344CB8AC3E}">
        <p14:creationId xmlns:p14="http://schemas.microsoft.com/office/powerpoint/2010/main" val="33375248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innhold 1">
            <a:extLst>
              <a:ext uri="{FF2B5EF4-FFF2-40B4-BE49-F238E27FC236}">
                <a16:creationId xmlns:a16="http://schemas.microsoft.com/office/drawing/2014/main" id="{2FCF8EBF-72B7-104F-CFC1-1EF5FC56500B}"/>
              </a:ext>
            </a:extLst>
          </p:cNvPr>
          <p:cNvSpPr>
            <a:spLocks noGrp="1"/>
          </p:cNvSpPr>
          <p:nvPr>
            <p:ph type="body" sz="quarter" idx="21"/>
          </p:nvPr>
        </p:nvSpPr>
        <p:spPr>
          <a:xfrm>
            <a:off x="466721" y="1474632"/>
            <a:ext cx="5395012" cy="4390973"/>
          </a:xfrm>
        </p:spPr>
        <p:txBody>
          <a:bodyPr>
            <a:normAutofit/>
          </a:bodyPr>
          <a:lstStyle/>
          <a:p>
            <a:r>
              <a:rPr lang="nb-NO"/>
              <a:t>Betydelig overlapp mellom fremtidige utbyggingsområder og områder som hadde dokumenterte naturverdier.</a:t>
            </a:r>
          </a:p>
          <a:p>
            <a:endParaRPr lang="nb-NO"/>
          </a:p>
          <a:p>
            <a:r>
              <a:rPr lang="nb-NO"/>
              <a:t>Studien viser at 26 % av tomtearealet er eksponert for naturrisiko, mens 12 % av det undersøkte utbyggingsarealet er forventet å kunne falle bort.</a:t>
            </a:r>
          </a:p>
          <a:p>
            <a:endParaRPr lang="nb-NO"/>
          </a:p>
          <a:p>
            <a:r>
              <a:rPr lang="nb-NO"/>
              <a:t>Dette tilsvarer et potensielt tap av utbyggingsareal på 1,2 millioner kvm – noe som grovt sett anslås å kunne tilsvare et tap av </a:t>
            </a:r>
            <a:r>
              <a:rPr lang="nb-NO" b="1"/>
              <a:t>120.000 - 160.000 boliger.</a:t>
            </a:r>
          </a:p>
          <a:p>
            <a:pPr marL="0" indent="0">
              <a:buNone/>
            </a:pPr>
            <a:endParaRPr lang="nb-NO"/>
          </a:p>
          <a:p>
            <a:endParaRPr lang="nb-NO">
              <a:highlight>
                <a:srgbClr val="FFFF00"/>
              </a:highlight>
            </a:endParaRPr>
          </a:p>
          <a:p>
            <a:endParaRPr lang="nb-NO">
              <a:highlight>
                <a:srgbClr val="FFFF00"/>
              </a:highlight>
            </a:endParaRPr>
          </a:p>
          <a:p>
            <a:pPr marL="0" indent="0">
              <a:buNone/>
            </a:pPr>
            <a:endParaRPr lang="nb-NO"/>
          </a:p>
        </p:txBody>
      </p:sp>
      <p:sp>
        <p:nvSpPr>
          <p:cNvPr id="4" name="Plassholder for tekst 3">
            <a:extLst>
              <a:ext uri="{FF2B5EF4-FFF2-40B4-BE49-F238E27FC236}">
                <a16:creationId xmlns:a16="http://schemas.microsoft.com/office/drawing/2014/main" id="{164BD534-FE8C-0B0F-2AB3-BBE91EABBC07}"/>
              </a:ext>
            </a:extLst>
          </p:cNvPr>
          <p:cNvSpPr>
            <a:spLocks noGrp="1"/>
          </p:cNvSpPr>
          <p:nvPr>
            <p:ph type="body" sz="quarter" idx="11"/>
          </p:nvPr>
        </p:nvSpPr>
        <p:spPr>
          <a:xfrm>
            <a:off x="466722" y="597029"/>
            <a:ext cx="5395011" cy="759823"/>
          </a:xfrm>
        </p:spPr>
        <p:txBody>
          <a:bodyPr anchor="t">
            <a:normAutofit/>
          </a:bodyPr>
          <a:lstStyle/>
          <a:p>
            <a:pPr>
              <a:spcAft>
                <a:spcPts val="600"/>
              </a:spcAft>
            </a:pPr>
            <a:r>
              <a:rPr lang="nb-NO"/>
              <a:t>Hva fant vi..?</a:t>
            </a:r>
          </a:p>
        </p:txBody>
      </p:sp>
      <p:sp>
        <p:nvSpPr>
          <p:cNvPr id="14" name="Text Placeholder 4">
            <a:extLst>
              <a:ext uri="{FF2B5EF4-FFF2-40B4-BE49-F238E27FC236}">
                <a16:creationId xmlns:a16="http://schemas.microsoft.com/office/drawing/2014/main" id="{6D0FBA6D-4260-E016-831E-787132333A0E}"/>
              </a:ext>
            </a:extLst>
          </p:cNvPr>
          <p:cNvSpPr>
            <a:spLocks noGrp="1"/>
          </p:cNvSpPr>
          <p:nvPr>
            <p:ph type="body" sz="quarter" idx="24"/>
          </p:nvPr>
        </p:nvSpPr>
        <p:spPr>
          <a:xfrm>
            <a:off x="10611609" y="6333630"/>
            <a:ext cx="1332259" cy="281974"/>
          </a:xfrm>
        </p:spPr>
        <p:txBody>
          <a:bodyPr/>
          <a:lstStyle/>
          <a:p>
            <a:endParaRPr lang="en-US"/>
          </a:p>
        </p:txBody>
      </p:sp>
      <p:sp>
        <p:nvSpPr>
          <p:cNvPr id="16" name="Footer Placeholder 5">
            <a:extLst>
              <a:ext uri="{FF2B5EF4-FFF2-40B4-BE49-F238E27FC236}">
                <a16:creationId xmlns:a16="http://schemas.microsoft.com/office/drawing/2014/main" id="{7E17C030-D15E-47A6-9DB8-A9456957741C}"/>
              </a:ext>
            </a:extLst>
          </p:cNvPr>
          <p:cNvSpPr>
            <a:spLocks noGrp="1"/>
          </p:cNvSpPr>
          <p:nvPr>
            <p:ph type="ftr" sz="quarter" idx="3"/>
          </p:nvPr>
        </p:nvSpPr>
        <p:spPr>
          <a:xfrm>
            <a:off x="1143764" y="6416632"/>
            <a:ext cx="4396423" cy="136568"/>
          </a:xfrm>
        </p:spPr>
        <p:txBody>
          <a:bodyPr/>
          <a:lstStyle/>
          <a:p>
            <a:r>
              <a:rPr lang="nb-NO"/>
              <a:t>Boligareal og naturrisiko</a:t>
            </a:r>
          </a:p>
        </p:txBody>
      </p:sp>
      <p:sp>
        <p:nvSpPr>
          <p:cNvPr id="18" name="Date Placeholder 6">
            <a:extLst>
              <a:ext uri="{FF2B5EF4-FFF2-40B4-BE49-F238E27FC236}">
                <a16:creationId xmlns:a16="http://schemas.microsoft.com/office/drawing/2014/main" id="{DC2CAD5B-91C3-DBC7-4887-C5C47CBD2AC7}"/>
              </a:ext>
            </a:extLst>
          </p:cNvPr>
          <p:cNvSpPr>
            <a:spLocks noGrp="1"/>
          </p:cNvSpPr>
          <p:nvPr>
            <p:ph type="dt" sz="half" idx="2"/>
          </p:nvPr>
        </p:nvSpPr>
        <p:spPr>
          <a:xfrm>
            <a:off x="466723" y="6416632"/>
            <a:ext cx="628548" cy="136568"/>
          </a:xfrm>
        </p:spPr>
        <p:txBody>
          <a:bodyPr/>
          <a:lstStyle/>
          <a:p>
            <a:r>
              <a:rPr lang="nb-NO"/>
              <a:t>12.08.2026</a:t>
            </a:r>
          </a:p>
        </p:txBody>
      </p:sp>
      <p:pic>
        <p:nvPicPr>
          <p:cNvPr id="19" name="Bilde 18">
            <a:extLst>
              <a:ext uri="{FF2B5EF4-FFF2-40B4-BE49-F238E27FC236}">
                <a16:creationId xmlns:a16="http://schemas.microsoft.com/office/drawing/2014/main" id="{60C2163B-DA12-C5D2-1FAE-A387B4B97197}"/>
              </a:ext>
            </a:extLst>
          </p:cNvPr>
          <p:cNvPicPr>
            <a:picLocks noChangeAspect="1"/>
          </p:cNvPicPr>
          <p:nvPr/>
        </p:nvPicPr>
        <p:blipFill>
          <a:blip r:embed="rId3"/>
          <a:srcRect l="14047" b="1505"/>
          <a:stretch>
            <a:fillRect/>
          </a:stretch>
        </p:blipFill>
        <p:spPr>
          <a:xfrm>
            <a:off x="6040583" y="-1"/>
            <a:ext cx="6151418" cy="6858959"/>
          </a:xfrm>
          <a:prstGeom prst="rect">
            <a:avLst/>
          </a:prstGeom>
        </p:spPr>
      </p:pic>
    </p:spTree>
    <p:extLst>
      <p:ext uri="{BB962C8B-B14F-4D97-AF65-F5344CB8AC3E}">
        <p14:creationId xmlns:p14="http://schemas.microsoft.com/office/powerpoint/2010/main" val="257569399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553</Words>
  <Application>Microsoft Office PowerPoint</Application>
  <PresentationFormat>Widescreen</PresentationFormat>
  <Paragraphs>93</Paragraphs>
  <Slides>15</Slides>
  <Notes>12</Notes>
  <HiddenSlides>0</HiddenSlides>
  <MMClips>0</MMClips>
  <ScaleCrop>false</ScaleCrop>
  <HeadingPairs>
    <vt:vector size="6" baseType="variant">
      <vt:variant>
        <vt:lpstr>Brukte skrifter</vt:lpstr>
      </vt:variant>
      <vt:variant>
        <vt:i4>7</vt:i4>
      </vt:variant>
      <vt:variant>
        <vt:lpstr>Tema</vt:lpstr>
      </vt:variant>
      <vt:variant>
        <vt:i4>1</vt:i4>
      </vt:variant>
      <vt:variant>
        <vt:lpstr>Lysbildetitler</vt:lpstr>
      </vt:variant>
      <vt:variant>
        <vt:i4>15</vt:i4>
      </vt:variant>
    </vt:vector>
  </HeadingPairs>
  <TitlesOfParts>
    <vt:vector size="23" baseType="lpstr">
      <vt:lpstr>Aptos</vt:lpstr>
      <vt:lpstr>Aptos Display</vt:lpstr>
      <vt:lpstr>Arial</vt:lpstr>
      <vt:lpstr>Arial Nova</vt:lpstr>
      <vt:lpstr>Arial Nova Light</vt:lpstr>
      <vt:lpstr>Poppins</vt:lpstr>
      <vt:lpstr>Wingdings 3</vt:lpstr>
      <vt:lpstr>Office-tema</vt:lpstr>
      <vt:lpstr>PowerPoint-presentasjon</vt:lpstr>
      <vt:lpstr>Boligkrisen møter naturkrisen </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Solveig Figenschou Thoresen</dc:creator>
  <cp:lastModifiedBy>Solveig Figenschou Thoresen</cp:lastModifiedBy>
  <cp:revision>1</cp:revision>
  <dcterms:created xsi:type="dcterms:W3CDTF">2026-08-18T09:57:33Z</dcterms:created>
  <dcterms:modified xsi:type="dcterms:W3CDTF">2026-08-18T09:57:48Z</dcterms:modified>
</cp:coreProperties>
</file>