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83" r:id="rId6"/>
    <p:sldId id="258" r:id="rId7"/>
    <p:sldId id="259" r:id="rId8"/>
    <p:sldId id="264" r:id="rId9"/>
    <p:sldId id="265" r:id="rId10"/>
    <p:sldId id="266" r:id="rId11"/>
    <p:sldId id="260" r:id="rId12"/>
    <p:sldId id="261" r:id="rId13"/>
    <p:sldId id="262" r:id="rId14"/>
    <p:sldId id="284"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e Norberg-Schulz" initials="MN" lastIdx="8" clrIdx="0">
    <p:extLst>
      <p:ext uri="{19B8F6BF-5375-455C-9EA6-DF929625EA0E}">
        <p15:presenceInfo xmlns:p15="http://schemas.microsoft.com/office/powerpoint/2012/main" userId="S::marthe.norberg-schulz@samfunnsokonomisk-analyse.no::a5a88d76-6ef5-4f89-87be-14321603fd92" providerId="AD"/>
      </p:ext>
    </p:extLst>
  </p:cmAuthor>
  <p:cmAuthor id="2" name="Tommy Høyvarde Clausen" initials="THC" lastIdx="5" clrIdx="1">
    <p:extLst>
      <p:ext uri="{19B8F6BF-5375-455C-9EA6-DF929625EA0E}">
        <p15:presenceInfo xmlns:p15="http://schemas.microsoft.com/office/powerpoint/2012/main" userId="S::03202370@nord.no::3e371a79-c566-4f08-9b00-38d36243c371" providerId="AD"/>
      </p:ext>
    </p:extLst>
  </p:cmAuthor>
  <p:cmAuthor id="3" name="Rolf Røtnes" initials="RR" lastIdx="27" clrIdx="2">
    <p:extLst>
      <p:ext uri="{19B8F6BF-5375-455C-9EA6-DF929625EA0E}">
        <p15:presenceInfo xmlns:p15="http://schemas.microsoft.com/office/powerpoint/2012/main" userId="b7bfa2f23e59c0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071"/>
    <a:srgbClr val="00508A"/>
    <a:srgbClr val="E4E4E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D728BB-4E3C-43ED-A972-7A5DD6829860}" v="40" dt="2024-02-01T15:23:52.5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e Marie Frisell" userId="88672537-50ef-4dff-9199-6840d6c8b5a9" providerId="ADAL" clId="{953BAF8D-BBC1-4363-B5BC-BC2F8822BE27}"/>
    <pc:docChg chg="custSel modSld sldOrd">
      <pc:chgData name="Marte Marie Frisell" userId="88672537-50ef-4dff-9199-6840d6c8b5a9" providerId="ADAL" clId="{953BAF8D-BBC1-4363-B5BC-BC2F8822BE27}" dt="2022-09-30T14:43:01.890" v="368"/>
      <pc:docMkLst>
        <pc:docMk/>
      </pc:docMkLst>
      <pc:sldChg chg="modSp mod">
        <pc:chgData name="Marte Marie Frisell" userId="88672537-50ef-4dff-9199-6840d6c8b5a9" providerId="ADAL" clId="{953BAF8D-BBC1-4363-B5BC-BC2F8822BE27}" dt="2022-09-30T14:27:13.124" v="366" actId="20577"/>
        <pc:sldMkLst>
          <pc:docMk/>
          <pc:sldMk cId="896002109" sldId="259"/>
        </pc:sldMkLst>
        <pc:spChg chg="mod">
          <ac:chgData name="Marte Marie Frisell" userId="88672537-50ef-4dff-9199-6840d6c8b5a9" providerId="ADAL" clId="{953BAF8D-BBC1-4363-B5BC-BC2F8822BE27}" dt="2022-09-30T14:27:13.124" v="366" actId="20577"/>
          <ac:spMkLst>
            <pc:docMk/>
            <pc:sldMk cId="896002109" sldId="259"/>
            <ac:spMk id="5" creationId="{1E8A7A64-34DF-43BB-954C-68720DEF1ED4}"/>
          </ac:spMkLst>
        </pc:spChg>
      </pc:sldChg>
      <pc:sldChg chg="modSp mod">
        <pc:chgData name="Marte Marie Frisell" userId="88672537-50ef-4dff-9199-6840d6c8b5a9" providerId="ADAL" clId="{953BAF8D-BBC1-4363-B5BC-BC2F8822BE27}" dt="2022-09-30T12:33:55.825" v="315" actId="13926"/>
        <pc:sldMkLst>
          <pc:docMk/>
          <pc:sldMk cId="4227913639" sldId="261"/>
        </pc:sldMkLst>
        <pc:spChg chg="mod">
          <ac:chgData name="Marte Marie Frisell" userId="88672537-50ef-4dff-9199-6840d6c8b5a9" providerId="ADAL" clId="{953BAF8D-BBC1-4363-B5BC-BC2F8822BE27}" dt="2022-09-30T12:33:55.825" v="315" actId="13926"/>
          <ac:spMkLst>
            <pc:docMk/>
            <pc:sldMk cId="4227913639" sldId="261"/>
            <ac:spMk id="3" creationId="{6492862D-89D0-469B-9B7F-A96A7E7667E2}"/>
          </ac:spMkLst>
        </pc:spChg>
      </pc:sldChg>
      <pc:sldChg chg="modSp mod">
        <pc:chgData name="Marte Marie Frisell" userId="88672537-50ef-4dff-9199-6840d6c8b5a9" providerId="ADAL" clId="{953BAF8D-BBC1-4363-B5BC-BC2F8822BE27}" dt="2022-09-30T12:34:22.368" v="338" actId="20577"/>
        <pc:sldMkLst>
          <pc:docMk/>
          <pc:sldMk cId="3231943566" sldId="262"/>
        </pc:sldMkLst>
        <pc:spChg chg="mod">
          <ac:chgData name="Marte Marie Frisell" userId="88672537-50ef-4dff-9199-6840d6c8b5a9" providerId="ADAL" clId="{953BAF8D-BBC1-4363-B5BC-BC2F8822BE27}" dt="2022-09-30T12:34:22.368" v="338" actId="20577"/>
          <ac:spMkLst>
            <pc:docMk/>
            <pc:sldMk cId="3231943566" sldId="262"/>
            <ac:spMk id="3" creationId="{A2B64911-99D7-4000-862B-A9755BD58BEE}"/>
          </ac:spMkLst>
        </pc:spChg>
      </pc:sldChg>
      <pc:sldChg chg="modSp mod">
        <pc:chgData name="Marte Marie Frisell" userId="88672537-50ef-4dff-9199-6840d6c8b5a9" providerId="ADAL" clId="{953BAF8D-BBC1-4363-B5BC-BC2F8822BE27}" dt="2022-09-30T12:34:30.023" v="347" actId="20577"/>
        <pc:sldMkLst>
          <pc:docMk/>
          <pc:sldMk cId="1774366261" sldId="263"/>
        </pc:sldMkLst>
        <pc:spChg chg="mod">
          <ac:chgData name="Marte Marie Frisell" userId="88672537-50ef-4dff-9199-6840d6c8b5a9" providerId="ADAL" clId="{953BAF8D-BBC1-4363-B5BC-BC2F8822BE27}" dt="2022-09-30T12:34:30.023" v="347" actId="20577"/>
          <ac:spMkLst>
            <pc:docMk/>
            <pc:sldMk cId="1774366261" sldId="263"/>
            <ac:spMk id="3" creationId="{323EC9A4-C2EE-47DD-98D9-FB2B5579D56F}"/>
          </ac:spMkLst>
        </pc:spChg>
      </pc:sldChg>
      <pc:sldChg chg="ord">
        <pc:chgData name="Marte Marie Frisell" userId="88672537-50ef-4dff-9199-6840d6c8b5a9" providerId="ADAL" clId="{953BAF8D-BBC1-4363-B5BC-BC2F8822BE27}" dt="2022-09-30T14:43:01.890" v="368"/>
        <pc:sldMkLst>
          <pc:docMk/>
          <pc:sldMk cId="3510272984" sldId="264"/>
        </pc:sldMkLst>
      </pc:sldChg>
      <pc:sldChg chg="ord">
        <pc:chgData name="Marte Marie Frisell" userId="88672537-50ef-4dff-9199-6840d6c8b5a9" providerId="ADAL" clId="{953BAF8D-BBC1-4363-B5BC-BC2F8822BE27}" dt="2022-09-30T14:43:01.890" v="368"/>
        <pc:sldMkLst>
          <pc:docMk/>
          <pc:sldMk cId="2759248883" sldId="265"/>
        </pc:sldMkLst>
      </pc:sldChg>
      <pc:sldChg chg="ord">
        <pc:chgData name="Marte Marie Frisell" userId="88672537-50ef-4dff-9199-6840d6c8b5a9" providerId="ADAL" clId="{953BAF8D-BBC1-4363-B5BC-BC2F8822BE27}" dt="2022-09-30T14:43:01.890" v="368"/>
        <pc:sldMkLst>
          <pc:docMk/>
          <pc:sldMk cId="147554788" sldId="266"/>
        </pc:sldMkLst>
      </pc:sldChg>
      <pc:sldChg chg="modSp mod">
        <pc:chgData name="Marte Marie Frisell" userId="88672537-50ef-4dff-9199-6840d6c8b5a9" providerId="ADAL" clId="{953BAF8D-BBC1-4363-B5BC-BC2F8822BE27}" dt="2022-09-30T12:34:43.326" v="356" actId="1035"/>
        <pc:sldMkLst>
          <pc:docMk/>
          <pc:sldMk cId="4159957464" sldId="267"/>
        </pc:sldMkLst>
        <pc:spChg chg="mod">
          <ac:chgData name="Marte Marie Frisell" userId="88672537-50ef-4dff-9199-6840d6c8b5a9" providerId="ADAL" clId="{953BAF8D-BBC1-4363-B5BC-BC2F8822BE27}" dt="2022-09-30T12:34:43.326" v="356" actId="1035"/>
          <ac:spMkLst>
            <pc:docMk/>
            <pc:sldMk cId="4159957464" sldId="267"/>
            <ac:spMk id="3" creationId="{19327264-4F74-4A7C-9D31-AD23AB6CC8F2}"/>
          </ac:spMkLst>
        </pc:spChg>
      </pc:sldChg>
    </pc:docChg>
  </pc:docChgLst>
  <pc:docChgLst>
    <pc:chgData name="Mathias Iversen" userId="dea6d89c-6f8a-44b0-80c2-5d37afda12c9" providerId="ADAL" clId="{E8D728BB-4E3C-43ED-A972-7A5DD6829860}"/>
    <pc:docChg chg="undo custSel delSld modSld modMainMaster">
      <pc:chgData name="Mathias Iversen" userId="dea6d89c-6f8a-44b0-80c2-5d37afda12c9" providerId="ADAL" clId="{E8D728BB-4E3C-43ED-A972-7A5DD6829860}" dt="2024-02-01T15:23:52.500" v="163"/>
      <pc:docMkLst>
        <pc:docMk/>
      </pc:docMkLst>
      <pc:sldChg chg="modSp mod setBg">
        <pc:chgData name="Mathias Iversen" userId="dea6d89c-6f8a-44b0-80c2-5d37afda12c9" providerId="ADAL" clId="{E8D728BB-4E3C-43ED-A972-7A5DD6829860}" dt="2024-02-01T15:23:52.500" v="163"/>
        <pc:sldMkLst>
          <pc:docMk/>
          <pc:sldMk cId="2921733838" sldId="256"/>
        </pc:sldMkLst>
        <pc:spChg chg="mod">
          <ac:chgData name="Mathias Iversen" userId="dea6d89c-6f8a-44b0-80c2-5d37afda12c9" providerId="ADAL" clId="{E8D728BB-4E3C-43ED-A972-7A5DD6829860}" dt="2024-02-01T15:23:52.500" v="163"/>
          <ac:spMkLst>
            <pc:docMk/>
            <pc:sldMk cId="2921733838" sldId="256"/>
            <ac:spMk id="3" creationId="{E41425AC-842F-4FFA-9112-F3E8B9D73BC4}"/>
          </ac:spMkLst>
        </pc:spChg>
        <pc:spChg chg="mod">
          <ac:chgData name="Mathias Iversen" userId="dea6d89c-6f8a-44b0-80c2-5d37afda12c9" providerId="ADAL" clId="{E8D728BB-4E3C-43ED-A972-7A5DD6829860}" dt="2024-02-01T12:58:21.922" v="123" actId="2711"/>
          <ac:spMkLst>
            <pc:docMk/>
            <pc:sldMk cId="2921733838" sldId="256"/>
            <ac:spMk id="8" creationId="{279C62F4-9C4A-4777-941C-0D5FF7A0EEE2}"/>
          </ac:spMkLst>
        </pc:spChg>
        <pc:spChg chg="mod">
          <ac:chgData name="Mathias Iversen" userId="dea6d89c-6f8a-44b0-80c2-5d37afda12c9" providerId="ADAL" clId="{E8D728BB-4E3C-43ED-A972-7A5DD6829860}" dt="2024-02-01T12:58:30.239" v="125" actId="207"/>
          <ac:spMkLst>
            <pc:docMk/>
            <pc:sldMk cId="2921733838" sldId="256"/>
            <ac:spMk id="9" creationId="{543ED68E-10D6-487F-A956-74AA7DC8DE45}"/>
          </ac:spMkLst>
        </pc:spChg>
        <pc:spChg chg="mod">
          <ac:chgData name="Mathias Iversen" userId="dea6d89c-6f8a-44b0-80c2-5d37afda12c9" providerId="ADAL" clId="{E8D728BB-4E3C-43ED-A972-7A5DD6829860}" dt="2024-02-01T12:58:21.922" v="123" actId="2711"/>
          <ac:spMkLst>
            <pc:docMk/>
            <pc:sldMk cId="2921733838" sldId="256"/>
            <ac:spMk id="10" creationId="{B69A85C2-560C-48D5-B2E2-E0F8F842FD36}"/>
          </ac:spMkLst>
        </pc:spChg>
        <pc:cxnChg chg="mod">
          <ac:chgData name="Mathias Iversen" userId="dea6d89c-6f8a-44b0-80c2-5d37afda12c9" providerId="ADAL" clId="{E8D728BB-4E3C-43ED-A972-7A5DD6829860}" dt="2024-02-01T12:58:25.897" v="124" actId="208"/>
          <ac:cxnSpMkLst>
            <pc:docMk/>
            <pc:sldMk cId="2921733838" sldId="256"/>
            <ac:cxnSpMk id="6" creationId="{58C53554-A821-40E6-A0B7-943BBE4B0DDD}"/>
          </ac:cxnSpMkLst>
        </pc:cxnChg>
      </pc:sldChg>
      <pc:sldChg chg="modSp mod">
        <pc:chgData name="Mathias Iversen" userId="dea6d89c-6f8a-44b0-80c2-5d37afda12c9" providerId="ADAL" clId="{E8D728BB-4E3C-43ED-A972-7A5DD6829860}" dt="2024-02-01T15:23:52.500" v="163"/>
        <pc:sldMkLst>
          <pc:docMk/>
          <pc:sldMk cId="2266341024" sldId="258"/>
        </pc:sldMkLst>
        <pc:spChg chg="mod">
          <ac:chgData name="Mathias Iversen" userId="dea6d89c-6f8a-44b0-80c2-5d37afda12c9" providerId="ADAL" clId="{E8D728BB-4E3C-43ED-A972-7A5DD6829860}" dt="2024-02-01T12:58:42.099" v="127" actId="2711"/>
          <ac:spMkLst>
            <pc:docMk/>
            <pc:sldMk cId="2266341024" sldId="258"/>
            <ac:spMk id="3" creationId="{F8484401-95FA-4A8E-B84A-A4E1365E9517}"/>
          </ac:spMkLst>
        </pc:spChg>
        <pc:spChg chg="mod">
          <ac:chgData name="Mathias Iversen" userId="dea6d89c-6f8a-44b0-80c2-5d37afda12c9" providerId="ADAL" clId="{E8D728BB-4E3C-43ED-A972-7A5DD6829860}" dt="2024-02-01T15:23:52.500" v="163"/>
          <ac:spMkLst>
            <pc:docMk/>
            <pc:sldMk cId="2266341024" sldId="258"/>
            <ac:spMk id="4" creationId="{91B4F794-FA26-44F9-8BD1-1B7C760CD95D}"/>
          </ac:spMkLst>
        </pc:spChg>
        <pc:spChg chg="mod">
          <ac:chgData name="Mathias Iversen" userId="dea6d89c-6f8a-44b0-80c2-5d37afda12c9" providerId="ADAL" clId="{E8D728BB-4E3C-43ED-A972-7A5DD6829860}" dt="2024-02-01T12:58:43.887" v="128" actId="207"/>
          <ac:spMkLst>
            <pc:docMk/>
            <pc:sldMk cId="2266341024" sldId="258"/>
            <ac:spMk id="5" creationId="{DCB85E03-0B2F-42F1-9007-A95BF715A50A}"/>
          </ac:spMkLst>
        </pc:spChg>
        <pc:spChg chg="mod">
          <ac:chgData name="Mathias Iversen" userId="dea6d89c-6f8a-44b0-80c2-5d37afda12c9" providerId="ADAL" clId="{E8D728BB-4E3C-43ED-A972-7A5DD6829860}" dt="2024-02-01T12:58:42.099" v="127" actId="2711"/>
          <ac:spMkLst>
            <pc:docMk/>
            <pc:sldMk cId="2266341024" sldId="258"/>
            <ac:spMk id="6" creationId="{0A71F208-30AA-4DBB-9DB2-C0C90AD30178}"/>
          </ac:spMkLst>
        </pc:spChg>
        <pc:spChg chg="mod">
          <ac:chgData name="Mathias Iversen" userId="dea6d89c-6f8a-44b0-80c2-5d37afda12c9" providerId="ADAL" clId="{E8D728BB-4E3C-43ED-A972-7A5DD6829860}" dt="2024-02-01T12:58:48.637" v="130" actId="207"/>
          <ac:spMkLst>
            <pc:docMk/>
            <pc:sldMk cId="2266341024" sldId="258"/>
            <ac:spMk id="7" creationId="{A520775E-5075-45E6-A50A-04E4D42EAF3E}"/>
          </ac:spMkLst>
        </pc:spChg>
        <pc:spChg chg="mod">
          <ac:chgData name="Mathias Iversen" userId="dea6d89c-6f8a-44b0-80c2-5d37afda12c9" providerId="ADAL" clId="{E8D728BB-4E3C-43ED-A972-7A5DD6829860}" dt="2024-02-01T12:58:51.509" v="131" actId="207"/>
          <ac:spMkLst>
            <pc:docMk/>
            <pc:sldMk cId="2266341024" sldId="258"/>
            <ac:spMk id="8" creationId="{E5A98933-AC8C-4903-A2E5-17FCC5FBBC66}"/>
          </ac:spMkLst>
        </pc:spChg>
        <pc:spChg chg="mod">
          <ac:chgData name="Mathias Iversen" userId="dea6d89c-6f8a-44b0-80c2-5d37afda12c9" providerId="ADAL" clId="{E8D728BB-4E3C-43ED-A972-7A5DD6829860}" dt="2024-02-01T12:58:54.241" v="132" actId="14100"/>
          <ac:spMkLst>
            <pc:docMk/>
            <pc:sldMk cId="2266341024" sldId="258"/>
            <ac:spMk id="9" creationId="{29E4AEA2-D6D7-44B7-8DEF-EB1A3917D576}"/>
          </ac:spMkLst>
        </pc:spChg>
        <pc:spChg chg="mod">
          <ac:chgData name="Mathias Iversen" userId="dea6d89c-6f8a-44b0-80c2-5d37afda12c9" providerId="ADAL" clId="{E8D728BB-4E3C-43ED-A972-7A5DD6829860}" dt="2024-02-01T12:58:56.249" v="133" actId="14100"/>
          <ac:spMkLst>
            <pc:docMk/>
            <pc:sldMk cId="2266341024" sldId="258"/>
            <ac:spMk id="10" creationId="{2E9EBEB7-19CF-4E7A-9B6C-502E35EDACCE}"/>
          </ac:spMkLst>
        </pc:spChg>
        <pc:spChg chg="mod">
          <ac:chgData name="Mathias Iversen" userId="dea6d89c-6f8a-44b0-80c2-5d37afda12c9" providerId="ADAL" clId="{E8D728BB-4E3C-43ED-A972-7A5DD6829860}" dt="2024-02-01T12:58:42.099" v="127" actId="2711"/>
          <ac:spMkLst>
            <pc:docMk/>
            <pc:sldMk cId="2266341024" sldId="258"/>
            <ac:spMk id="11" creationId="{37771598-A4AC-4670-8AF9-BD1A9A0B5FD6}"/>
          </ac:spMkLst>
        </pc:spChg>
        <pc:spChg chg="mod">
          <ac:chgData name="Mathias Iversen" userId="dea6d89c-6f8a-44b0-80c2-5d37afda12c9" providerId="ADAL" clId="{E8D728BB-4E3C-43ED-A972-7A5DD6829860}" dt="2024-02-01T12:58:58.188" v="134" actId="14100"/>
          <ac:spMkLst>
            <pc:docMk/>
            <pc:sldMk cId="2266341024" sldId="258"/>
            <ac:spMk id="12" creationId="{FFB1B525-1F63-43B3-9ADA-546863A4A35B}"/>
          </ac:spMkLst>
        </pc:spChg>
        <pc:spChg chg="mod">
          <ac:chgData name="Mathias Iversen" userId="dea6d89c-6f8a-44b0-80c2-5d37afda12c9" providerId="ADAL" clId="{E8D728BB-4E3C-43ED-A972-7A5DD6829860}" dt="2024-02-01T12:58:42.099" v="127" actId="2711"/>
          <ac:spMkLst>
            <pc:docMk/>
            <pc:sldMk cId="2266341024" sldId="258"/>
            <ac:spMk id="13" creationId="{7D9B9CA2-038E-484E-8A1A-D9FA8F874461}"/>
          </ac:spMkLst>
        </pc:spChg>
        <pc:spChg chg="mod">
          <ac:chgData name="Mathias Iversen" userId="dea6d89c-6f8a-44b0-80c2-5d37afda12c9" providerId="ADAL" clId="{E8D728BB-4E3C-43ED-A972-7A5DD6829860}" dt="2024-02-01T12:58:42.099" v="127" actId="2711"/>
          <ac:spMkLst>
            <pc:docMk/>
            <pc:sldMk cId="2266341024" sldId="258"/>
            <ac:spMk id="14" creationId="{142BC5AF-FE81-466D-85C6-B66BF362E34B}"/>
          </ac:spMkLst>
        </pc:spChg>
        <pc:spChg chg="mod">
          <ac:chgData name="Mathias Iversen" userId="dea6d89c-6f8a-44b0-80c2-5d37afda12c9" providerId="ADAL" clId="{E8D728BB-4E3C-43ED-A972-7A5DD6829860}" dt="2024-02-01T12:58:42.099" v="127" actId="2711"/>
          <ac:spMkLst>
            <pc:docMk/>
            <pc:sldMk cId="2266341024" sldId="258"/>
            <ac:spMk id="16" creationId="{4957F703-1885-40F1-9499-64EAC6608670}"/>
          </ac:spMkLst>
        </pc:spChg>
        <pc:spChg chg="mod">
          <ac:chgData name="Mathias Iversen" userId="dea6d89c-6f8a-44b0-80c2-5d37afda12c9" providerId="ADAL" clId="{E8D728BB-4E3C-43ED-A972-7A5DD6829860}" dt="2024-02-01T12:58:42.099" v="127" actId="2711"/>
          <ac:spMkLst>
            <pc:docMk/>
            <pc:sldMk cId="2266341024" sldId="258"/>
            <ac:spMk id="17" creationId="{831E5632-021A-47A4-AAE9-1B3C9EB9837E}"/>
          </ac:spMkLst>
        </pc:spChg>
        <pc:spChg chg="mod">
          <ac:chgData name="Mathias Iversen" userId="dea6d89c-6f8a-44b0-80c2-5d37afda12c9" providerId="ADAL" clId="{E8D728BB-4E3C-43ED-A972-7A5DD6829860}" dt="2024-02-01T12:58:42.099" v="127" actId="2711"/>
          <ac:spMkLst>
            <pc:docMk/>
            <pc:sldMk cId="2266341024" sldId="258"/>
            <ac:spMk id="18" creationId="{0B79CA76-2003-4574-A043-2FCFF766B96D}"/>
          </ac:spMkLst>
        </pc:spChg>
      </pc:sldChg>
      <pc:sldChg chg="modSp mod">
        <pc:chgData name="Mathias Iversen" userId="dea6d89c-6f8a-44b0-80c2-5d37afda12c9" providerId="ADAL" clId="{E8D728BB-4E3C-43ED-A972-7A5DD6829860}" dt="2024-02-01T15:23:52.500" v="163"/>
        <pc:sldMkLst>
          <pc:docMk/>
          <pc:sldMk cId="896002109" sldId="259"/>
        </pc:sldMkLst>
        <pc:spChg chg="mod">
          <ac:chgData name="Mathias Iversen" userId="dea6d89c-6f8a-44b0-80c2-5d37afda12c9" providerId="ADAL" clId="{E8D728BB-4E3C-43ED-A972-7A5DD6829860}" dt="2024-02-01T12:59:01.982" v="135" actId="2711"/>
          <ac:spMkLst>
            <pc:docMk/>
            <pc:sldMk cId="896002109" sldId="259"/>
            <ac:spMk id="2" creationId="{90CF37F9-7076-4B73-97C9-BF445E8D5E8F}"/>
          </ac:spMkLst>
        </pc:spChg>
        <pc:spChg chg="mod">
          <ac:chgData name="Mathias Iversen" userId="dea6d89c-6f8a-44b0-80c2-5d37afda12c9" providerId="ADAL" clId="{E8D728BB-4E3C-43ED-A972-7A5DD6829860}" dt="2024-02-01T12:59:04.826" v="136" actId="207"/>
          <ac:spMkLst>
            <pc:docMk/>
            <pc:sldMk cId="896002109" sldId="259"/>
            <ac:spMk id="3" creationId="{43909665-C217-4DB2-97FB-7DC8B46D243A}"/>
          </ac:spMkLst>
        </pc:spChg>
        <pc:spChg chg="mod">
          <ac:chgData name="Mathias Iversen" userId="dea6d89c-6f8a-44b0-80c2-5d37afda12c9" providerId="ADAL" clId="{E8D728BB-4E3C-43ED-A972-7A5DD6829860}" dt="2024-02-01T15:23:52.500" v="163"/>
          <ac:spMkLst>
            <pc:docMk/>
            <pc:sldMk cId="896002109" sldId="259"/>
            <ac:spMk id="6" creationId="{BCF5BE23-A1EC-1ED8-6763-0C29D3B63274}"/>
          </ac:spMkLst>
        </pc:spChg>
        <pc:spChg chg="mod">
          <ac:chgData name="Mathias Iversen" userId="dea6d89c-6f8a-44b0-80c2-5d37afda12c9" providerId="ADAL" clId="{E8D728BB-4E3C-43ED-A972-7A5DD6829860}" dt="2024-02-01T12:59:01.982" v="135" actId="2711"/>
          <ac:spMkLst>
            <pc:docMk/>
            <pc:sldMk cId="896002109" sldId="259"/>
            <ac:spMk id="7" creationId="{88D1A050-DC08-CB1C-489A-039B882EFBDA}"/>
          </ac:spMkLst>
        </pc:spChg>
      </pc:sldChg>
      <pc:sldChg chg="modSp mod">
        <pc:chgData name="Mathias Iversen" userId="dea6d89c-6f8a-44b0-80c2-5d37afda12c9" providerId="ADAL" clId="{E8D728BB-4E3C-43ED-A972-7A5DD6829860}" dt="2024-02-01T15:23:52.500" v="163"/>
        <pc:sldMkLst>
          <pc:docMk/>
          <pc:sldMk cId="3970472295" sldId="260"/>
        </pc:sldMkLst>
        <pc:spChg chg="mod">
          <ac:chgData name="Mathias Iversen" userId="dea6d89c-6f8a-44b0-80c2-5d37afda12c9" providerId="ADAL" clId="{E8D728BB-4E3C-43ED-A972-7A5DD6829860}" dt="2024-02-01T12:59:19.467" v="140" actId="2711"/>
          <ac:spMkLst>
            <pc:docMk/>
            <pc:sldMk cId="3970472295" sldId="260"/>
            <ac:spMk id="2" creationId="{588798DA-8AD1-49AA-96BC-11EE872291DD}"/>
          </ac:spMkLst>
        </pc:spChg>
        <pc:spChg chg="mod">
          <ac:chgData name="Mathias Iversen" userId="dea6d89c-6f8a-44b0-80c2-5d37afda12c9" providerId="ADAL" clId="{E8D728BB-4E3C-43ED-A972-7A5DD6829860}" dt="2024-02-01T15:23:52.500" v="163"/>
          <ac:spMkLst>
            <pc:docMk/>
            <pc:sldMk cId="3970472295" sldId="260"/>
            <ac:spMk id="3" creationId="{B866CE4E-6058-4C29-BFC5-5B4F79318F87}"/>
          </ac:spMkLst>
        </pc:spChg>
        <pc:spChg chg="mod">
          <ac:chgData name="Mathias Iversen" userId="dea6d89c-6f8a-44b0-80c2-5d37afda12c9" providerId="ADAL" clId="{E8D728BB-4E3C-43ED-A972-7A5DD6829860}" dt="2024-02-01T12:59:19.467" v="140" actId="2711"/>
          <ac:spMkLst>
            <pc:docMk/>
            <pc:sldMk cId="3970472295" sldId="260"/>
            <ac:spMk id="4" creationId="{08AB9232-4863-462B-955D-4E84A7303FF7}"/>
          </ac:spMkLst>
        </pc:spChg>
        <pc:spChg chg="mod">
          <ac:chgData name="Mathias Iversen" userId="dea6d89c-6f8a-44b0-80c2-5d37afda12c9" providerId="ADAL" clId="{E8D728BB-4E3C-43ED-A972-7A5DD6829860}" dt="2024-02-01T15:23:52.500" v="163"/>
          <ac:spMkLst>
            <pc:docMk/>
            <pc:sldMk cId="3970472295" sldId="260"/>
            <ac:spMk id="5" creationId="{8294F0CC-D833-4BCB-85A1-47BA0991336D}"/>
          </ac:spMkLst>
        </pc:spChg>
      </pc:sldChg>
      <pc:sldChg chg="modSp mod">
        <pc:chgData name="Mathias Iversen" userId="dea6d89c-6f8a-44b0-80c2-5d37afda12c9" providerId="ADAL" clId="{E8D728BB-4E3C-43ED-A972-7A5DD6829860}" dt="2024-02-01T15:23:52.500" v="163"/>
        <pc:sldMkLst>
          <pc:docMk/>
          <pc:sldMk cId="4227913639" sldId="261"/>
        </pc:sldMkLst>
        <pc:spChg chg="mod">
          <ac:chgData name="Mathias Iversen" userId="dea6d89c-6f8a-44b0-80c2-5d37afda12c9" providerId="ADAL" clId="{E8D728BB-4E3C-43ED-A972-7A5DD6829860}" dt="2024-02-01T12:59:22.639" v="141" actId="2711"/>
          <ac:spMkLst>
            <pc:docMk/>
            <pc:sldMk cId="4227913639" sldId="261"/>
            <ac:spMk id="2" creationId="{204915CB-F898-4E28-B723-11BCF7BEE262}"/>
          </ac:spMkLst>
        </pc:spChg>
        <pc:spChg chg="mod">
          <ac:chgData name="Mathias Iversen" userId="dea6d89c-6f8a-44b0-80c2-5d37afda12c9" providerId="ADAL" clId="{E8D728BB-4E3C-43ED-A972-7A5DD6829860}" dt="2024-02-01T15:23:52.500" v="163"/>
          <ac:spMkLst>
            <pc:docMk/>
            <pc:sldMk cId="4227913639" sldId="261"/>
            <ac:spMk id="3" creationId="{6492862D-89D0-469B-9B7F-A96A7E7667E2}"/>
          </ac:spMkLst>
        </pc:spChg>
        <pc:spChg chg="mod">
          <ac:chgData name="Mathias Iversen" userId="dea6d89c-6f8a-44b0-80c2-5d37afda12c9" providerId="ADAL" clId="{E8D728BB-4E3C-43ED-A972-7A5DD6829860}" dt="2024-02-01T12:59:22.639" v="141" actId="2711"/>
          <ac:spMkLst>
            <pc:docMk/>
            <pc:sldMk cId="4227913639" sldId="261"/>
            <ac:spMk id="4" creationId="{DCD4FF8B-8E6F-4257-96B2-BCCDA6A41A74}"/>
          </ac:spMkLst>
        </pc:spChg>
        <pc:spChg chg="mod">
          <ac:chgData name="Mathias Iversen" userId="dea6d89c-6f8a-44b0-80c2-5d37afda12c9" providerId="ADAL" clId="{E8D728BB-4E3C-43ED-A972-7A5DD6829860}" dt="2024-02-01T15:23:52.500" v="163"/>
          <ac:spMkLst>
            <pc:docMk/>
            <pc:sldMk cId="4227913639" sldId="261"/>
            <ac:spMk id="5" creationId="{7BBB9900-604D-4DB8-BBE1-DC3DA7172262}"/>
          </ac:spMkLst>
        </pc:spChg>
      </pc:sldChg>
      <pc:sldChg chg="addSp delSp modSp mod">
        <pc:chgData name="Mathias Iversen" userId="dea6d89c-6f8a-44b0-80c2-5d37afda12c9" providerId="ADAL" clId="{E8D728BB-4E3C-43ED-A972-7A5DD6829860}" dt="2024-02-01T15:23:52.500" v="163"/>
        <pc:sldMkLst>
          <pc:docMk/>
          <pc:sldMk cId="3231943566" sldId="262"/>
        </pc:sldMkLst>
        <pc:spChg chg="mod">
          <ac:chgData name="Mathias Iversen" userId="dea6d89c-6f8a-44b0-80c2-5d37afda12c9" providerId="ADAL" clId="{E8D728BB-4E3C-43ED-A972-7A5DD6829860}" dt="2024-02-01T12:59:25.547" v="142" actId="2711"/>
          <ac:spMkLst>
            <pc:docMk/>
            <pc:sldMk cId="3231943566" sldId="262"/>
            <ac:spMk id="2" creationId="{1B4599FE-5CDB-45BF-BE74-1177254806B3}"/>
          </ac:spMkLst>
        </pc:spChg>
        <pc:spChg chg="mod">
          <ac:chgData name="Mathias Iversen" userId="dea6d89c-6f8a-44b0-80c2-5d37afda12c9" providerId="ADAL" clId="{E8D728BB-4E3C-43ED-A972-7A5DD6829860}" dt="2024-02-01T15:23:52.500" v="163"/>
          <ac:spMkLst>
            <pc:docMk/>
            <pc:sldMk cId="3231943566" sldId="262"/>
            <ac:spMk id="3" creationId="{A2B64911-99D7-4000-862B-A9755BD58BEE}"/>
          </ac:spMkLst>
        </pc:spChg>
        <pc:spChg chg="mod">
          <ac:chgData name="Mathias Iversen" userId="dea6d89c-6f8a-44b0-80c2-5d37afda12c9" providerId="ADAL" clId="{E8D728BB-4E3C-43ED-A972-7A5DD6829860}" dt="2024-02-01T12:59:25.547" v="142" actId="2711"/>
          <ac:spMkLst>
            <pc:docMk/>
            <pc:sldMk cId="3231943566" sldId="262"/>
            <ac:spMk id="4" creationId="{E3A00041-9F7B-4C31-B4C3-014FF513433D}"/>
          </ac:spMkLst>
        </pc:spChg>
        <pc:spChg chg="mod">
          <ac:chgData name="Mathias Iversen" userId="dea6d89c-6f8a-44b0-80c2-5d37afda12c9" providerId="ADAL" clId="{E8D728BB-4E3C-43ED-A972-7A5DD6829860}" dt="2024-02-01T15:23:52.500" v="163"/>
          <ac:spMkLst>
            <pc:docMk/>
            <pc:sldMk cId="3231943566" sldId="262"/>
            <ac:spMk id="5" creationId="{D192C507-AE67-46B1-B456-02EFA334DBEC}"/>
          </ac:spMkLst>
        </pc:spChg>
        <pc:graphicFrameChg chg="add mod">
          <ac:chgData name="Mathias Iversen" userId="dea6d89c-6f8a-44b0-80c2-5d37afda12c9" providerId="ADAL" clId="{E8D728BB-4E3C-43ED-A972-7A5DD6829860}" dt="2024-02-01T12:59:25.547" v="142" actId="2711"/>
          <ac:graphicFrameMkLst>
            <pc:docMk/>
            <pc:sldMk cId="3231943566" sldId="262"/>
            <ac:graphicFrameMk id="8" creationId="{F4D48EFD-60BA-46A9-82D9-FEED6863737A}"/>
          </ac:graphicFrameMkLst>
        </pc:graphicFrameChg>
        <pc:graphicFrameChg chg="del">
          <ac:chgData name="Mathias Iversen" userId="dea6d89c-6f8a-44b0-80c2-5d37afda12c9" providerId="ADAL" clId="{E8D728BB-4E3C-43ED-A972-7A5DD6829860}" dt="2024-01-31T14:14:37.642" v="4" actId="478"/>
          <ac:graphicFrameMkLst>
            <pc:docMk/>
            <pc:sldMk cId="3231943566" sldId="262"/>
            <ac:graphicFrameMk id="10" creationId="{89F3A168-B71A-407E-8855-4584A2722477}"/>
          </ac:graphicFrameMkLst>
        </pc:graphicFrameChg>
        <pc:picChg chg="add mod">
          <ac:chgData name="Mathias Iversen" userId="dea6d89c-6f8a-44b0-80c2-5d37afda12c9" providerId="ADAL" clId="{E8D728BB-4E3C-43ED-A972-7A5DD6829860}" dt="2024-02-01T12:59:25.547" v="142" actId="2711"/>
          <ac:picMkLst>
            <pc:docMk/>
            <pc:sldMk cId="3231943566" sldId="262"/>
            <ac:picMk id="7" creationId="{611E32FC-49BE-D6FA-DCF7-E2C194BBD65D}"/>
          </ac:picMkLst>
        </pc:picChg>
        <pc:picChg chg="del">
          <ac:chgData name="Mathias Iversen" userId="dea6d89c-6f8a-44b0-80c2-5d37afda12c9" providerId="ADAL" clId="{E8D728BB-4E3C-43ED-A972-7A5DD6829860}" dt="2024-01-31T14:14:36.854" v="3" actId="478"/>
          <ac:picMkLst>
            <pc:docMk/>
            <pc:sldMk cId="3231943566" sldId="262"/>
            <ac:picMk id="9" creationId="{DFD7E4F0-2F0D-F242-D331-D15FAB264F66}"/>
          </ac:picMkLst>
        </pc:picChg>
      </pc:sldChg>
      <pc:sldChg chg="del">
        <pc:chgData name="Mathias Iversen" userId="dea6d89c-6f8a-44b0-80c2-5d37afda12c9" providerId="ADAL" clId="{E8D728BB-4E3C-43ED-A972-7A5DD6829860}" dt="2024-01-31T14:14:30.174" v="0" actId="47"/>
        <pc:sldMkLst>
          <pc:docMk/>
          <pc:sldMk cId="1774366261" sldId="263"/>
        </pc:sldMkLst>
      </pc:sldChg>
      <pc:sldChg chg="addSp delSp modSp mod">
        <pc:chgData name="Mathias Iversen" userId="dea6d89c-6f8a-44b0-80c2-5d37afda12c9" providerId="ADAL" clId="{E8D728BB-4E3C-43ED-A972-7A5DD6829860}" dt="2024-02-01T15:23:52.500" v="163"/>
        <pc:sldMkLst>
          <pc:docMk/>
          <pc:sldMk cId="3510272984" sldId="264"/>
        </pc:sldMkLst>
        <pc:spChg chg="mod">
          <ac:chgData name="Mathias Iversen" userId="dea6d89c-6f8a-44b0-80c2-5d37afda12c9" providerId="ADAL" clId="{E8D728BB-4E3C-43ED-A972-7A5DD6829860}" dt="2024-02-01T12:59:10.750" v="137" actId="2711"/>
          <ac:spMkLst>
            <pc:docMk/>
            <pc:sldMk cId="3510272984" sldId="264"/>
            <ac:spMk id="2" creationId="{0ACF1250-ED2A-4CAC-8A2C-509F1029A1E3}"/>
          </ac:spMkLst>
        </pc:spChg>
        <pc:spChg chg="mod">
          <ac:chgData name="Mathias Iversen" userId="dea6d89c-6f8a-44b0-80c2-5d37afda12c9" providerId="ADAL" clId="{E8D728BB-4E3C-43ED-A972-7A5DD6829860}" dt="2024-02-01T15:23:52.500" v="163"/>
          <ac:spMkLst>
            <pc:docMk/>
            <pc:sldMk cId="3510272984" sldId="264"/>
            <ac:spMk id="3" creationId="{9E56F0DA-0C33-4951-BF07-00A42B5B4E31}"/>
          </ac:spMkLst>
        </pc:spChg>
        <pc:spChg chg="del">
          <ac:chgData name="Mathias Iversen" userId="dea6d89c-6f8a-44b0-80c2-5d37afda12c9" providerId="ADAL" clId="{E8D728BB-4E3C-43ED-A972-7A5DD6829860}" dt="2024-01-31T14:16:30.982" v="54" actId="478"/>
          <ac:spMkLst>
            <pc:docMk/>
            <pc:sldMk cId="3510272984" sldId="264"/>
            <ac:spMk id="4" creationId="{6EF7C735-4A43-41C6-824A-CC5EEF7FDD53}"/>
          </ac:spMkLst>
        </pc:spChg>
        <pc:spChg chg="mod">
          <ac:chgData name="Mathias Iversen" userId="dea6d89c-6f8a-44b0-80c2-5d37afda12c9" providerId="ADAL" clId="{E8D728BB-4E3C-43ED-A972-7A5DD6829860}" dt="2024-02-01T12:59:10.750" v="137" actId="2711"/>
          <ac:spMkLst>
            <pc:docMk/>
            <pc:sldMk cId="3510272984" sldId="264"/>
            <ac:spMk id="5" creationId="{C8F14D8B-BBA3-4B7F-97FF-2EA90BB37308}"/>
          </ac:spMkLst>
        </pc:spChg>
        <pc:spChg chg="mod">
          <ac:chgData name="Mathias Iversen" userId="dea6d89c-6f8a-44b0-80c2-5d37afda12c9" providerId="ADAL" clId="{E8D728BB-4E3C-43ED-A972-7A5DD6829860}" dt="2024-02-01T12:59:10.750" v="137" actId="2711"/>
          <ac:spMkLst>
            <pc:docMk/>
            <pc:sldMk cId="3510272984" sldId="264"/>
            <ac:spMk id="6" creationId="{BDD176BC-1D5B-361C-5FB6-A4744FBE3EB7}"/>
          </ac:spMkLst>
        </pc:spChg>
        <pc:graphicFrameChg chg="del">
          <ac:chgData name="Mathias Iversen" userId="dea6d89c-6f8a-44b0-80c2-5d37afda12c9" providerId="ADAL" clId="{E8D728BB-4E3C-43ED-A972-7A5DD6829860}" dt="2024-01-31T14:16:30.303" v="53" actId="478"/>
          <ac:graphicFrameMkLst>
            <pc:docMk/>
            <pc:sldMk cId="3510272984" sldId="264"/>
            <ac:graphicFrameMk id="7" creationId="{36DDC31F-C2E4-40F8-A0EA-E1800C1A4379}"/>
          </ac:graphicFrameMkLst>
        </pc:graphicFrameChg>
        <pc:graphicFrameChg chg="add del mod">
          <ac:chgData name="Mathias Iversen" userId="dea6d89c-6f8a-44b0-80c2-5d37afda12c9" providerId="ADAL" clId="{E8D728BB-4E3C-43ED-A972-7A5DD6829860}" dt="2024-01-31T14:18:21.963" v="76" actId="478"/>
          <ac:graphicFrameMkLst>
            <pc:docMk/>
            <pc:sldMk cId="3510272984" sldId="264"/>
            <ac:graphicFrameMk id="8" creationId="{36DDC31F-C2E4-40F8-A0EA-E1800C1A4379}"/>
          </ac:graphicFrameMkLst>
        </pc:graphicFrameChg>
        <pc:graphicFrameChg chg="add mod">
          <ac:chgData name="Mathias Iversen" userId="dea6d89c-6f8a-44b0-80c2-5d37afda12c9" providerId="ADAL" clId="{E8D728BB-4E3C-43ED-A972-7A5DD6829860}" dt="2024-02-01T15:23:52.500" v="163"/>
          <ac:graphicFrameMkLst>
            <pc:docMk/>
            <pc:sldMk cId="3510272984" sldId="264"/>
            <ac:graphicFrameMk id="9" creationId="{36DDC31F-C2E4-40F8-A0EA-E1800C1A4379}"/>
          </ac:graphicFrameMkLst>
        </pc:graphicFrameChg>
      </pc:sldChg>
      <pc:sldChg chg="addSp delSp modSp mod">
        <pc:chgData name="Mathias Iversen" userId="dea6d89c-6f8a-44b0-80c2-5d37afda12c9" providerId="ADAL" clId="{E8D728BB-4E3C-43ED-A972-7A5DD6829860}" dt="2024-02-01T12:59:14.377" v="138" actId="2711"/>
        <pc:sldMkLst>
          <pc:docMk/>
          <pc:sldMk cId="2759248883" sldId="265"/>
        </pc:sldMkLst>
        <pc:spChg chg="mod">
          <ac:chgData name="Mathias Iversen" userId="dea6d89c-6f8a-44b0-80c2-5d37afda12c9" providerId="ADAL" clId="{E8D728BB-4E3C-43ED-A972-7A5DD6829860}" dt="2024-02-01T12:59:14.377" v="138" actId="2711"/>
          <ac:spMkLst>
            <pc:docMk/>
            <pc:sldMk cId="2759248883" sldId="265"/>
            <ac:spMk id="2" creationId="{CED31FAC-A3EA-48FB-A0E0-340ABFD5F939}"/>
          </ac:spMkLst>
        </pc:spChg>
        <pc:spChg chg="mod">
          <ac:chgData name="Mathias Iversen" userId="dea6d89c-6f8a-44b0-80c2-5d37afda12c9" providerId="ADAL" clId="{E8D728BB-4E3C-43ED-A972-7A5DD6829860}" dt="2024-02-01T12:59:14.377" v="138" actId="2711"/>
          <ac:spMkLst>
            <pc:docMk/>
            <pc:sldMk cId="2759248883" sldId="265"/>
            <ac:spMk id="3" creationId="{5BC03535-2EF7-4E35-87E0-19E654CF9889}"/>
          </ac:spMkLst>
        </pc:spChg>
        <pc:spChg chg="del">
          <ac:chgData name="Mathias Iversen" userId="dea6d89c-6f8a-44b0-80c2-5d37afda12c9" providerId="ADAL" clId="{E8D728BB-4E3C-43ED-A972-7A5DD6829860}" dt="2024-01-31T14:16:48.885" v="61" actId="478"/>
          <ac:spMkLst>
            <pc:docMk/>
            <pc:sldMk cId="2759248883" sldId="265"/>
            <ac:spMk id="4" creationId="{C131618D-BACB-42A9-8714-F890463B2284}"/>
          </ac:spMkLst>
        </pc:spChg>
        <pc:spChg chg="mod">
          <ac:chgData name="Mathias Iversen" userId="dea6d89c-6f8a-44b0-80c2-5d37afda12c9" providerId="ADAL" clId="{E8D728BB-4E3C-43ED-A972-7A5DD6829860}" dt="2024-02-01T12:59:14.377" v="138" actId="2711"/>
          <ac:spMkLst>
            <pc:docMk/>
            <pc:sldMk cId="2759248883" sldId="265"/>
            <ac:spMk id="5" creationId="{FAA6878B-EDB0-4AB0-B825-D2972B2C7F7E}"/>
          </ac:spMkLst>
        </pc:spChg>
        <pc:graphicFrameChg chg="add mod">
          <ac:chgData name="Mathias Iversen" userId="dea6d89c-6f8a-44b0-80c2-5d37afda12c9" providerId="ADAL" clId="{E8D728BB-4E3C-43ED-A972-7A5DD6829860}" dt="2024-02-01T12:59:14.377" v="138" actId="2711"/>
          <ac:graphicFrameMkLst>
            <pc:docMk/>
            <pc:sldMk cId="2759248883" sldId="265"/>
            <ac:graphicFrameMk id="6" creationId="{CC76715B-B7AC-45CA-9455-24A8D5D57641}"/>
          </ac:graphicFrameMkLst>
        </pc:graphicFrameChg>
        <pc:graphicFrameChg chg="del">
          <ac:chgData name="Mathias Iversen" userId="dea6d89c-6f8a-44b0-80c2-5d37afda12c9" providerId="ADAL" clId="{E8D728BB-4E3C-43ED-A972-7A5DD6829860}" dt="2024-01-31T14:16:48.154" v="60" actId="478"/>
          <ac:graphicFrameMkLst>
            <pc:docMk/>
            <pc:sldMk cId="2759248883" sldId="265"/>
            <ac:graphicFrameMk id="7" creationId="{CC76715B-B7AC-45CA-9455-24A8D5D57641}"/>
          </ac:graphicFrameMkLst>
        </pc:graphicFrameChg>
      </pc:sldChg>
      <pc:sldChg chg="addSp delSp modSp mod">
        <pc:chgData name="Mathias Iversen" userId="dea6d89c-6f8a-44b0-80c2-5d37afda12c9" providerId="ADAL" clId="{E8D728BB-4E3C-43ED-A972-7A5DD6829860}" dt="2024-02-01T12:59:16.921" v="139" actId="2711"/>
        <pc:sldMkLst>
          <pc:docMk/>
          <pc:sldMk cId="147554788" sldId="266"/>
        </pc:sldMkLst>
        <pc:spChg chg="mod">
          <ac:chgData name="Mathias Iversen" userId="dea6d89c-6f8a-44b0-80c2-5d37afda12c9" providerId="ADAL" clId="{E8D728BB-4E3C-43ED-A972-7A5DD6829860}" dt="2024-02-01T12:59:16.921" v="139" actId="2711"/>
          <ac:spMkLst>
            <pc:docMk/>
            <pc:sldMk cId="147554788" sldId="266"/>
            <ac:spMk id="2" creationId="{3B234F2D-7B56-4BDC-8E6C-010223FC65D0}"/>
          </ac:spMkLst>
        </pc:spChg>
        <pc:spChg chg="mod">
          <ac:chgData name="Mathias Iversen" userId="dea6d89c-6f8a-44b0-80c2-5d37afda12c9" providerId="ADAL" clId="{E8D728BB-4E3C-43ED-A972-7A5DD6829860}" dt="2024-02-01T12:59:16.921" v="139" actId="2711"/>
          <ac:spMkLst>
            <pc:docMk/>
            <pc:sldMk cId="147554788" sldId="266"/>
            <ac:spMk id="3" creationId="{2AE985C2-CF26-42E7-B7DC-DBC85F75C02D}"/>
          </ac:spMkLst>
        </pc:spChg>
        <pc:spChg chg="mod">
          <ac:chgData name="Mathias Iversen" userId="dea6d89c-6f8a-44b0-80c2-5d37afda12c9" providerId="ADAL" clId="{E8D728BB-4E3C-43ED-A972-7A5DD6829860}" dt="2024-02-01T12:59:16.921" v="139" actId="2711"/>
          <ac:spMkLst>
            <pc:docMk/>
            <pc:sldMk cId="147554788" sldId="266"/>
            <ac:spMk id="4" creationId="{B6D275E8-B183-28BB-1CED-863D12FA58A8}"/>
          </ac:spMkLst>
        </pc:spChg>
        <pc:graphicFrameChg chg="del">
          <ac:chgData name="Mathias Iversen" userId="dea6d89c-6f8a-44b0-80c2-5d37afda12c9" providerId="ADAL" clId="{E8D728BB-4E3C-43ED-A972-7A5DD6829860}" dt="2024-01-31T14:17:30.667" v="71" actId="478"/>
          <ac:graphicFrameMkLst>
            <pc:docMk/>
            <pc:sldMk cId="147554788" sldId="266"/>
            <ac:graphicFrameMk id="5" creationId="{55238C4E-0F86-F11B-B05E-3512DD3D4F6D}"/>
          </ac:graphicFrameMkLst>
        </pc:graphicFrameChg>
        <pc:graphicFrameChg chg="add mod modGraphic">
          <ac:chgData name="Mathias Iversen" userId="dea6d89c-6f8a-44b0-80c2-5d37afda12c9" providerId="ADAL" clId="{E8D728BB-4E3C-43ED-A972-7A5DD6829860}" dt="2024-01-31T14:18:14.653" v="75" actId="1076"/>
          <ac:graphicFrameMkLst>
            <pc:docMk/>
            <pc:sldMk cId="147554788" sldId="266"/>
            <ac:graphicFrameMk id="6" creationId="{5CC8D7C2-0DE4-D9C4-6D3B-3A28E25292A4}"/>
          </ac:graphicFrameMkLst>
        </pc:graphicFrameChg>
      </pc:sldChg>
      <pc:sldChg chg="setBg">
        <pc:chgData name="Mathias Iversen" userId="dea6d89c-6f8a-44b0-80c2-5d37afda12c9" providerId="ADAL" clId="{E8D728BB-4E3C-43ED-A972-7A5DD6829860}" dt="2024-02-01T13:00:02.622" v="145"/>
        <pc:sldMkLst>
          <pc:docMk/>
          <pc:sldMk cId="4242451211" sldId="268"/>
        </pc:sldMkLst>
      </pc:sldChg>
      <pc:sldChg chg="modSp mod">
        <pc:chgData name="Mathias Iversen" userId="dea6d89c-6f8a-44b0-80c2-5d37afda12c9" providerId="ADAL" clId="{E8D728BB-4E3C-43ED-A972-7A5DD6829860}" dt="2024-02-01T15:23:52.500" v="163"/>
        <pc:sldMkLst>
          <pc:docMk/>
          <pc:sldMk cId="2318387446" sldId="283"/>
        </pc:sldMkLst>
        <pc:spChg chg="mod">
          <ac:chgData name="Mathias Iversen" userId="dea6d89c-6f8a-44b0-80c2-5d37afda12c9" providerId="ADAL" clId="{E8D728BB-4E3C-43ED-A972-7A5DD6829860}" dt="2024-02-01T15:23:52.500" v="163"/>
          <ac:spMkLst>
            <pc:docMk/>
            <pc:sldMk cId="2318387446" sldId="283"/>
            <ac:spMk id="8" creationId="{842FA2FF-C345-A6CD-25DE-6E3E19B361AD}"/>
          </ac:spMkLst>
        </pc:spChg>
        <pc:spChg chg="mod">
          <ac:chgData name="Mathias Iversen" userId="dea6d89c-6f8a-44b0-80c2-5d37afda12c9" providerId="ADAL" clId="{E8D728BB-4E3C-43ED-A972-7A5DD6829860}" dt="2024-02-01T12:58:36.108" v="126" actId="207"/>
          <ac:spMkLst>
            <pc:docMk/>
            <pc:sldMk cId="2318387446" sldId="283"/>
            <ac:spMk id="9" creationId="{665E5BC5-ACF7-E9DC-7995-9FB97E91591F}"/>
          </ac:spMkLst>
        </pc:spChg>
      </pc:sldChg>
      <pc:sldChg chg="modSp mod">
        <pc:chgData name="Mathias Iversen" userId="dea6d89c-6f8a-44b0-80c2-5d37afda12c9" providerId="ADAL" clId="{E8D728BB-4E3C-43ED-A972-7A5DD6829860}" dt="2024-02-01T15:23:52.500" v="163"/>
        <pc:sldMkLst>
          <pc:docMk/>
          <pc:sldMk cId="2954530852" sldId="284"/>
        </pc:sldMkLst>
        <pc:spChg chg="mod">
          <ac:chgData name="Mathias Iversen" userId="dea6d89c-6f8a-44b0-80c2-5d37afda12c9" providerId="ADAL" clId="{E8D728BB-4E3C-43ED-A972-7A5DD6829860}" dt="2024-02-01T12:59:31.947" v="143" actId="2711"/>
          <ac:spMkLst>
            <pc:docMk/>
            <pc:sldMk cId="2954530852" sldId="284"/>
            <ac:spMk id="2" creationId="{1B4599FE-5CDB-45BF-BE74-1177254806B3}"/>
          </ac:spMkLst>
        </pc:spChg>
        <pc:spChg chg="mod">
          <ac:chgData name="Mathias Iversen" userId="dea6d89c-6f8a-44b0-80c2-5d37afda12c9" providerId="ADAL" clId="{E8D728BB-4E3C-43ED-A972-7A5DD6829860}" dt="2024-02-01T12:59:31.947" v="143" actId="2711"/>
          <ac:spMkLst>
            <pc:docMk/>
            <pc:sldMk cId="2954530852" sldId="284"/>
            <ac:spMk id="4" creationId="{E3A00041-9F7B-4C31-B4C3-014FF513433D}"/>
          </ac:spMkLst>
        </pc:spChg>
        <pc:spChg chg="mod">
          <ac:chgData name="Mathias Iversen" userId="dea6d89c-6f8a-44b0-80c2-5d37afda12c9" providerId="ADAL" clId="{E8D728BB-4E3C-43ED-A972-7A5DD6829860}" dt="2024-02-01T15:23:52.500" v="163"/>
          <ac:spMkLst>
            <pc:docMk/>
            <pc:sldMk cId="2954530852" sldId="284"/>
            <ac:spMk id="6" creationId="{E32827FE-EFF7-14C6-E08D-FFC85AED4628}"/>
          </ac:spMkLst>
        </pc:spChg>
      </pc:sldChg>
      <pc:sldMasterChg chg="modSldLayout">
        <pc:chgData name="Mathias Iversen" userId="dea6d89c-6f8a-44b0-80c2-5d37afda12c9" providerId="ADAL" clId="{E8D728BB-4E3C-43ED-A972-7A5DD6829860}" dt="2024-02-01T15:23:52.500" v="163"/>
        <pc:sldMasterMkLst>
          <pc:docMk/>
          <pc:sldMasterMk cId="4210629792" sldId="2147483660"/>
        </pc:sldMasterMkLst>
        <pc:sldLayoutChg chg="modSp mod">
          <pc:chgData name="Mathias Iversen" userId="dea6d89c-6f8a-44b0-80c2-5d37afda12c9" providerId="ADAL" clId="{E8D728BB-4E3C-43ED-A972-7A5DD6829860}" dt="2024-02-01T15:23:52.500" v="163"/>
          <pc:sldLayoutMkLst>
            <pc:docMk/>
            <pc:sldMasterMk cId="4210629792" sldId="2147483660"/>
            <pc:sldLayoutMk cId="2110830415" sldId="2147483662"/>
          </pc:sldLayoutMkLst>
          <pc:spChg chg="mod">
            <ac:chgData name="Mathias Iversen" userId="dea6d89c-6f8a-44b0-80c2-5d37afda12c9" providerId="ADAL" clId="{E8D728BB-4E3C-43ED-A972-7A5DD6829860}" dt="2024-02-01T15:23:52.500" v="163"/>
            <ac:spMkLst>
              <pc:docMk/>
              <pc:sldMasterMk cId="4210629792" sldId="2147483660"/>
              <pc:sldLayoutMk cId="2110830415" sldId="2147483662"/>
              <ac:spMk id="18" creationId="{AF999388-3369-4F41-AC8C-8B96A3B8B5F6}"/>
            </ac:spMkLst>
          </pc:spChg>
          <pc:cxnChg chg="mod">
            <ac:chgData name="Mathias Iversen" userId="dea6d89c-6f8a-44b0-80c2-5d37afda12c9" providerId="ADAL" clId="{E8D728BB-4E3C-43ED-A972-7A5DD6829860}" dt="2024-02-01T13:00:55.597" v="147" actId="208"/>
            <ac:cxnSpMkLst>
              <pc:docMk/>
              <pc:sldMasterMk cId="4210629792" sldId="2147483660"/>
              <pc:sldLayoutMk cId="2110830415" sldId="2147483662"/>
              <ac:cxnSpMk id="5" creationId="{61A429EE-2383-4BDF-AA89-27CB255AC548}"/>
            </ac:cxnSpMkLst>
          </pc:cxnChg>
        </pc:sldLayoutChg>
        <pc:sldLayoutChg chg="modSp mod">
          <pc:chgData name="Mathias Iversen" userId="dea6d89c-6f8a-44b0-80c2-5d37afda12c9" providerId="ADAL" clId="{E8D728BB-4E3C-43ED-A972-7A5DD6829860}" dt="2024-02-01T13:00:46.377" v="146" actId="1076"/>
          <pc:sldLayoutMkLst>
            <pc:docMk/>
            <pc:sldMasterMk cId="4210629792" sldId="2147483660"/>
            <pc:sldLayoutMk cId="1874524614" sldId="2147483663"/>
          </pc:sldLayoutMkLst>
          <pc:picChg chg="mod">
            <ac:chgData name="Mathias Iversen" userId="dea6d89c-6f8a-44b0-80c2-5d37afda12c9" providerId="ADAL" clId="{E8D728BB-4E3C-43ED-A972-7A5DD6829860}" dt="2024-02-01T13:00:46.377" v="146" actId="1076"/>
            <ac:picMkLst>
              <pc:docMk/>
              <pc:sldMasterMk cId="4210629792" sldId="2147483660"/>
              <pc:sldLayoutMk cId="1874524614" sldId="2147483663"/>
              <ac:picMk id="5" creationId="{052A8773-9B79-4F4C-B715-3D322872D7FB}"/>
            </ac:picMkLst>
          </pc:picChg>
        </pc:sldLayoutChg>
        <pc:sldLayoutChg chg="modSp mod">
          <pc:chgData name="Mathias Iversen" userId="dea6d89c-6f8a-44b0-80c2-5d37afda12c9" providerId="ADAL" clId="{E8D728BB-4E3C-43ED-A972-7A5DD6829860}" dt="2024-02-01T13:02:47.698" v="162" actId="208"/>
          <pc:sldLayoutMkLst>
            <pc:docMk/>
            <pc:sldMasterMk cId="4210629792" sldId="2147483660"/>
            <pc:sldLayoutMk cId="1137365639" sldId="2147483681"/>
          </pc:sldLayoutMkLst>
          <pc:cxnChg chg="mod">
            <ac:chgData name="Mathias Iversen" userId="dea6d89c-6f8a-44b0-80c2-5d37afda12c9" providerId="ADAL" clId="{E8D728BB-4E3C-43ED-A972-7A5DD6829860}" dt="2024-02-01T13:02:47.698" v="162" actId="208"/>
            <ac:cxnSpMkLst>
              <pc:docMk/>
              <pc:sldMasterMk cId="4210629792" sldId="2147483660"/>
              <pc:sldLayoutMk cId="1137365639" sldId="2147483681"/>
              <ac:cxnSpMk id="10" creationId="{EE131C8F-9A9D-420A-AAE4-7A981F6FB80C}"/>
            </ac:cxnSpMkLst>
          </pc:cxnChg>
        </pc:sldLayoutChg>
        <pc:sldLayoutChg chg="modSp mod">
          <pc:chgData name="Mathias Iversen" userId="dea6d89c-6f8a-44b0-80c2-5d37afda12c9" providerId="ADAL" clId="{E8D728BB-4E3C-43ED-A972-7A5DD6829860}" dt="2024-02-01T13:01:24.502" v="151" actId="208"/>
          <pc:sldLayoutMkLst>
            <pc:docMk/>
            <pc:sldMasterMk cId="4210629792" sldId="2147483660"/>
            <pc:sldLayoutMk cId="4126966658" sldId="2147483682"/>
          </pc:sldLayoutMkLst>
          <pc:spChg chg="mod">
            <ac:chgData name="Mathias Iversen" userId="dea6d89c-6f8a-44b0-80c2-5d37afda12c9" providerId="ADAL" clId="{E8D728BB-4E3C-43ED-A972-7A5DD6829860}" dt="2024-02-01T13:01:07.899" v="149" actId="208"/>
            <ac:spMkLst>
              <pc:docMk/>
              <pc:sldMasterMk cId="4210629792" sldId="2147483660"/>
              <pc:sldLayoutMk cId="4126966658" sldId="2147483682"/>
              <ac:spMk id="31" creationId="{7AB36B03-8733-41AF-AAEE-CBD2E3E36F7C}"/>
            </ac:spMkLst>
          </pc:spChg>
          <pc:spChg chg="mod">
            <ac:chgData name="Mathias Iversen" userId="dea6d89c-6f8a-44b0-80c2-5d37afda12c9" providerId="ADAL" clId="{E8D728BB-4E3C-43ED-A972-7A5DD6829860}" dt="2024-02-01T13:01:24.502" v="151" actId="208"/>
            <ac:spMkLst>
              <pc:docMk/>
              <pc:sldMasterMk cId="4210629792" sldId="2147483660"/>
              <pc:sldLayoutMk cId="4126966658" sldId="2147483682"/>
              <ac:spMk id="32" creationId="{562F619C-CC12-4124-A46A-5B50588A8B9E}"/>
            </ac:spMkLst>
          </pc:spChg>
          <pc:cxnChg chg="mod">
            <ac:chgData name="Mathias Iversen" userId="dea6d89c-6f8a-44b0-80c2-5d37afda12c9" providerId="ADAL" clId="{E8D728BB-4E3C-43ED-A972-7A5DD6829860}" dt="2024-02-01T13:00:59.318" v="148" actId="208"/>
            <ac:cxnSpMkLst>
              <pc:docMk/>
              <pc:sldMasterMk cId="4210629792" sldId="2147483660"/>
              <pc:sldLayoutMk cId="4126966658" sldId="2147483682"/>
              <ac:cxnSpMk id="12" creationId="{3E73097E-D8C3-4B7A-883C-1BCDE7F3AF29}"/>
            </ac:cxnSpMkLst>
          </pc:cxnChg>
        </pc:sldLayoutChg>
        <pc:sldLayoutChg chg="modSp mod">
          <pc:chgData name="Mathias Iversen" userId="dea6d89c-6f8a-44b0-80c2-5d37afda12c9" providerId="ADAL" clId="{E8D728BB-4E3C-43ED-A972-7A5DD6829860}" dt="2024-02-01T13:01:36.687" v="152" actId="208"/>
          <pc:sldLayoutMkLst>
            <pc:docMk/>
            <pc:sldMasterMk cId="4210629792" sldId="2147483660"/>
            <pc:sldLayoutMk cId="210778978" sldId="2147483683"/>
          </pc:sldLayoutMkLst>
          <pc:cxnChg chg="mod">
            <ac:chgData name="Mathias Iversen" userId="dea6d89c-6f8a-44b0-80c2-5d37afda12c9" providerId="ADAL" clId="{E8D728BB-4E3C-43ED-A972-7A5DD6829860}" dt="2024-02-01T13:01:36.687" v="152" actId="208"/>
            <ac:cxnSpMkLst>
              <pc:docMk/>
              <pc:sldMasterMk cId="4210629792" sldId="2147483660"/>
              <pc:sldLayoutMk cId="210778978" sldId="2147483683"/>
              <ac:cxnSpMk id="12" creationId="{3E73097E-D8C3-4B7A-883C-1BCDE7F3AF29}"/>
            </ac:cxnSpMkLst>
          </pc:cxnChg>
        </pc:sldLayoutChg>
        <pc:sldLayoutChg chg="modSp mod">
          <pc:chgData name="Mathias Iversen" userId="dea6d89c-6f8a-44b0-80c2-5d37afda12c9" providerId="ADAL" clId="{E8D728BB-4E3C-43ED-A972-7A5DD6829860}" dt="2024-02-01T13:01:42.017" v="153" actId="208"/>
          <pc:sldLayoutMkLst>
            <pc:docMk/>
            <pc:sldMasterMk cId="4210629792" sldId="2147483660"/>
            <pc:sldLayoutMk cId="3497793653" sldId="2147483684"/>
          </pc:sldLayoutMkLst>
          <pc:cxnChg chg="mod">
            <ac:chgData name="Mathias Iversen" userId="dea6d89c-6f8a-44b0-80c2-5d37afda12c9" providerId="ADAL" clId="{E8D728BB-4E3C-43ED-A972-7A5DD6829860}" dt="2024-02-01T13:01:42.017" v="153" actId="208"/>
            <ac:cxnSpMkLst>
              <pc:docMk/>
              <pc:sldMasterMk cId="4210629792" sldId="2147483660"/>
              <pc:sldLayoutMk cId="3497793653" sldId="2147483684"/>
              <ac:cxnSpMk id="12" creationId="{3E73097E-D8C3-4B7A-883C-1BCDE7F3AF29}"/>
            </ac:cxnSpMkLst>
          </pc:cxnChg>
        </pc:sldLayoutChg>
        <pc:sldLayoutChg chg="modSp mod">
          <pc:chgData name="Mathias Iversen" userId="dea6d89c-6f8a-44b0-80c2-5d37afda12c9" providerId="ADAL" clId="{E8D728BB-4E3C-43ED-A972-7A5DD6829860}" dt="2024-02-01T13:01:48.611" v="154" actId="208"/>
          <pc:sldLayoutMkLst>
            <pc:docMk/>
            <pc:sldMasterMk cId="4210629792" sldId="2147483660"/>
            <pc:sldLayoutMk cId="783061069" sldId="2147483685"/>
          </pc:sldLayoutMkLst>
          <pc:cxnChg chg="mod">
            <ac:chgData name="Mathias Iversen" userId="dea6d89c-6f8a-44b0-80c2-5d37afda12c9" providerId="ADAL" clId="{E8D728BB-4E3C-43ED-A972-7A5DD6829860}" dt="2024-02-01T13:01:48.611" v="154" actId="208"/>
            <ac:cxnSpMkLst>
              <pc:docMk/>
              <pc:sldMasterMk cId="4210629792" sldId="2147483660"/>
              <pc:sldLayoutMk cId="783061069" sldId="2147483685"/>
              <ac:cxnSpMk id="12" creationId="{3E73097E-D8C3-4B7A-883C-1BCDE7F3AF29}"/>
            </ac:cxnSpMkLst>
          </pc:cxnChg>
        </pc:sldLayoutChg>
        <pc:sldLayoutChg chg="modSp mod">
          <pc:chgData name="Mathias Iversen" userId="dea6d89c-6f8a-44b0-80c2-5d37afda12c9" providerId="ADAL" clId="{E8D728BB-4E3C-43ED-A972-7A5DD6829860}" dt="2024-02-01T13:01:52.457" v="155" actId="208"/>
          <pc:sldLayoutMkLst>
            <pc:docMk/>
            <pc:sldMasterMk cId="4210629792" sldId="2147483660"/>
            <pc:sldLayoutMk cId="3228309435" sldId="2147483686"/>
          </pc:sldLayoutMkLst>
          <pc:cxnChg chg="mod">
            <ac:chgData name="Mathias Iversen" userId="dea6d89c-6f8a-44b0-80c2-5d37afda12c9" providerId="ADAL" clId="{E8D728BB-4E3C-43ED-A972-7A5DD6829860}" dt="2024-02-01T13:01:52.457" v="155" actId="208"/>
            <ac:cxnSpMkLst>
              <pc:docMk/>
              <pc:sldMasterMk cId="4210629792" sldId="2147483660"/>
              <pc:sldLayoutMk cId="3228309435" sldId="2147483686"/>
              <ac:cxnSpMk id="12" creationId="{3E73097E-D8C3-4B7A-883C-1BCDE7F3AF29}"/>
            </ac:cxnSpMkLst>
          </pc:cxnChg>
        </pc:sldLayoutChg>
        <pc:sldLayoutChg chg="modSp mod">
          <pc:chgData name="Mathias Iversen" userId="dea6d89c-6f8a-44b0-80c2-5d37afda12c9" providerId="ADAL" clId="{E8D728BB-4E3C-43ED-A972-7A5DD6829860}" dt="2024-02-01T13:02:07.308" v="156" actId="208"/>
          <pc:sldLayoutMkLst>
            <pc:docMk/>
            <pc:sldMasterMk cId="4210629792" sldId="2147483660"/>
            <pc:sldLayoutMk cId="1374499944" sldId="2147483687"/>
          </pc:sldLayoutMkLst>
          <pc:cxnChg chg="mod">
            <ac:chgData name="Mathias Iversen" userId="dea6d89c-6f8a-44b0-80c2-5d37afda12c9" providerId="ADAL" clId="{E8D728BB-4E3C-43ED-A972-7A5DD6829860}" dt="2024-02-01T13:02:07.308" v="156" actId="208"/>
            <ac:cxnSpMkLst>
              <pc:docMk/>
              <pc:sldMasterMk cId="4210629792" sldId="2147483660"/>
              <pc:sldLayoutMk cId="1374499944" sldId="2147483687"/>
              <ac:cxnSpMk id="12" creationId="{3E73097E-D8C3-4B7A-883C-1BCDE7F3AF29}"/>
            </ac:cxnSpMkLst>
          </pc:cxnChg>
        </pc:sldLayoutChg>
        <pc:sldLayoutChg chg="modSp mod">
          <pc:chgData name="Mathias Iversen" userId="dea6d89c-6f8a-44b0-80c2-5d37afda12c9" providerId="ADAL" clId="{E8D728BB-4E3C-43ED-A972-7A5DD6829860}" dt="2024-02-01T13:02:12.788" v="157" actId="208"/>
          <pc:sldLayoutMkLst>
            <pc:docMk/>
            <pc:sldMasterMk cId="4210629792" sldId="2147483660"/>
            <pc:sldLayoutMk cId="2112347531" sldId="2147483688"/>
          </pc:sldLayoutMkLst>
          <pc:cxnChg chg="mod">
            <ac:chgData name="Mathias Iversen" userId="dea6d89c-6f8a-44b0-80c2-5d37afda12c9" providerId="ADAL" clId="{E8D728BB-4E3C-43ED-A972-7A5DD6829860}" dt="2024-02-01T13:02:12.788" v="157" actId="208"/>
            <ac:cxnSpMkLst>
              <pc:docMk/>
              <pc:sldMasterMk cId="4210629792" sldId="2147483660"/>
              <pc:sldLayoutMk cId="2112347531" sldId="2147483688"/>
              <ac:cxnSpMk id="12" creationId="{3E73097E-D8C3-4B7A-883C-1BCDE7F3AF29}"/>
            </ac:cxnSpMkLst>
          </pc:cxnChg>
        </pc:sldLayoutChg>
        <pc:sldLayoutChg chg="modSp mod">
          <pc:chgData name="Mathias Iversen" userId="dea6d89c-6f8a-44b0-80c2-5d37afda12c9" providerId="ADAL" clId="{E8D728BB-4E3C-43ED-A972-7A5DD6829860}" dt="2024-02-01T13:02:19.361" v="158" actId="208"/>
          <pc:sldLayoutMkLst>
            <pc:docMk/>
            <pc:sldMasterMk cId="4210629792" sldId="2147483660"/>
            <pc:sldLayoutMk cId="655889488" sldId="2147483689"/>
          </pc:sldLayoutMkLst>
          <pc:cxnChg chg="mod">
            <ac:chgData name="Mathias Iversen" userId="dea6d89c-6f8a-44b0-80c2-5d37afda12c9" providerId="ADAL" clId="{E8D728BB-4E3C-43ED-A972-7A5DD6829860}" dt="2024-02-01T13:02:19.361" v="158" actId="208"/>
            <ac:cxnSpMkLst>
              <pc:docMk/>
              <pc:sldMasterMk cId="4210629792" sldId="2147483660"/>
              <pc:sldLayoutMk cId="655889488" sldId="2147483689"/>
              <ac:cxnSpMk id="12" creationId="{3E73097E-D8C3-4B7A-883C-1BCDE7F3AF29}"/>
            </ac:cxnSpMkLst>
          </pc:cxnChg>
        </pc:sldLayoutChg>
        <pc:sldLayoutChg chg="modSp mod">
          <pc:chgData name="Mathias Iversen" userId="dea6d89c-6f8a-44b0-80c2-5d37afda12c9" providerId="ADAL" clId="{E8D728BB-4E3C-43ED-A972-7A5DD6829860}" dt="2024-02-01T13:02:36.157" v="161" actId="208"/>
          <pc:sldLayoutMkLst>
            <pc:docMk/>
            <pc:sldMasterMk cId="4210629792" sldId="2147483660"/>
            <pc:sldLayoutMk cId="2008485101" sldId="2147483690"/>
          </pc:sldLayoutMkLst>
          <pc:spChg chg="mod">
            <ac:chgData name="Mathias Iversen" userId="dea6d89c-6f8a-44b0-80c2-5d37afda12c9" providerId="ADAL" clId="{E8D728BB-4E3C-43ED-A972-7A5DD6829860}" dt="2024-02-01T13:02:28.475" v="160" actId="208"/>
            <ac:spMkLst>
              <pc:docMk/>
              <pc:sldMasterMk cId="4210629792" sldId="2147483660"/>
              <pc:sldLayoutMk cId="2008485101" sldId="2147483690"/>
              <ac:spMk id="10" creationId="{A99CE24D-3A8D-402D-B23C-6F45D382032C}"/>
            </ac:spMkLst>
          </pc:spChg>
          <pc:cxnChg chg="mod">
            <ac:chgData name="Mathias Iversen" userId="dea6d89c-6f8a-44b0-80c2-5d37afda12c9" providerId="ADAL" clId="{E8D728BB-4E3C-43ED-A972-7A5DD6829860}" dt="2024-02-01T13:02:36.157" v="161" actId="208"/>
            <ac:cxnSpMkLst>
              <pc:docMk/>
              <pc:sldMasterMk cId="4210629792" sldId="2147483660"/>
              <pc:sldLayoutMk cId="2008485101" sldId="2147483690"/>
              <ac:cxnSpMk id="12" creationId="{3E73097E-D8C3-4B7A-883C-1BCDE7F3AF29}"/>
            </ac:cxnSpMkLst>
          </pc:cxnChg>
        </pc:sldLayoutChg>
      </pc:sldMasterChg>
    </pc:docChg>
  </pc:docChgLst>
  <pc:docChgLst>
    <pc:chgData name="Andreas Benedictow" userId="e251fadf-16f4-4c88-b2c0-d8c4cd891c2a" providerId="ADAL" clId="{7DE27F82-67FF-4A84-BB41-35F88B3915B0}"/>
    <pc:docChg chg="undo redo custSel modSld">
      <pc:chgData name="Andreas Benedictow" userId="e251fadf-16f4-4c88-b2c0-d8c4cd891c2a" providerId="ADAL" clId="{7DE27F82-67FF-4A84-BB41-35F88B3915B0}" dt="2022-10-10T12:01:19.330" v="161" actId="14100"/>
      <pc:docMkLst>
        <pc:docMk/>
      </pc:docMkLst>
      <pc:sldChg chg="modSp mod">
        <pc:chgData name="Andreas Benedictow" userId="e251fadf-16f4-4c88-b2c0-d8c4cd891c2a" providerId="ADAL" clId="{7DE27F82-67FF-4A84-BB41-35F88B3915B0}" dt="2022-10-10T11:43:05.621" v="14" actId="20577"/>
        <pc:sldMkLst>
          <pc:docMk/>
          <pc:sldMk cId="2921733838" sldId="256"/>
        </pc:sldMkLst>
        <pc:spChg chg="mod">
          <ac:chgData name="Andreas Benedictow" userId="e251fadf-16f4-4c88-b2c0-d8c4cd891c2a" providerId="ADAL" clId="{7DE27F82-67FF-4A84-BB41-35F88B3915B0}" dt="2022-10-10T11:43:05.621" v="14" actId="20577"/>
          <ac:spMkLst>
            <pc:docMk/>
            <pc:sldMk cId="2921733838" sldId="256"/>
            <ac:spMk id="8" creationId="{279C62F4-9C4A-4777-941C-0D5FF7A0EEE2}"/>
          </ac:spMkLst>
        </pc:spChg>
      </pc:sldChg>
      <pc:sldChg chg="modSp mod">
        <pc:chgData name="Andreas Benedictow" userId="e251fadf-16f4-4c88-b2c0-d8c4cd891c2a" providerId="ADAL" clId="{7DE27F82-67FF-4A84-BB41-35F88B3915B0}" dt="2022-10-10T11:59:24.580" v="143" actId="6549"/>
        <pc:sldMkLst>
          <pc:docMk/>
          <pc:sldMk cId="2266341024" sldId="258"/>
        </pc:sldMkLst>
        <pc:spChg chg="mod">
          <ac:chgData name="Andreas Benedictow" userId="e251fadf-16f4-4c88-b2c0-d8c4cd891c2a" providerId="ADAL" clId="{7DE27F82-67FF-4A84-BB41-35F88B3915B0}" dt="2022-10-10T11:59:24.580" v="143" actId="6549"/>
          <ac:spMkLst>
            <pc:docMk/>
            <pc:sldMk cId="2266341024" sldId="258"/>
            <ac:spMk id="6" creationId="{0A71F208-30AA-4DBB-9DB2-C0C90AD30178}"/>
          </ac:spMkLst>
        </pc:spChg>
        <pc:spChg chg="mod">
          <ac:chgData name="Andreas Benedictow" userId="e251fadf-16f4-4c88-b2c0-d8c4cd891c2a" providerId="ADAL" clId="{7DE27F82-67FF-4A84-BB41-35F88B3915B0}" dt="2022-10-10T11:58:48.984" v="139" actId="20577"/>
          <ac:spMkLst>
            <pc:docMk/>
            <pc:sldMk cId="2266341024" sldId="258"/>
            <ac:spMk id="18" creationId="{0B79CA76-2003-4574-A043-2FCFF766B96D}"/>
          </ac:spMkLst>
        </pc:spChg>
      </pc:sldChg>
      <pc:sldChg chg="delSp modSp mod">
        <pc:chgData name="Andreas Benedictow" userId="e251fadf-16f4-4c88-b2c0-d8c4cd891c2a" providerId="ADAL" clId="{7DE27F82-67FF-4A84-BB41-35F88B3915B0}" dt="2022-10-10T12:00:18.489" v="152" actId="20577"/>
        <pc:sldMkLst>
          <pc:docMk/>
          <pc:sldMk cId="896002109" sldId="259"/>
        </pc:sldMkLst>
        <pc:spChg chg="mod">
          <ac:chgData name="Andreas Benedictow" userId="e251fadf-16f4-4c88-b2c0-d8c4cd891c2a" providerId="ADAL" clId="{7DE27F82-67FF-4A84-BB41-35F88B3915B0}" dt="2022-10-10T11:56:08.819" v="54" actId="20577"/>
          <ac:spMkLst>
            <pc:docMk/>
            <pc:sldMk cId="896002109" sldId="259"/>
            <ac:spMk id="4" creationId="{E7C91537-7CFF-43F2-851D-E5F652C25A99}"/>
          </ac:spMkLst>
        </pc:spChg>
        <pc:spChg chg="mod">
          <ac:chgData name="Andreas Benedictow" userId="e251fadf-16f4-4c88-b2c0-d8c4cd891c2a" providerId="ADAL" clId="{7DE27F82-67FF-4A84-BB41-35F88B3915B0}" dt="2022-10-10T12:00:18.489" v="152" actId="20577"/>
          <ac:spMkLst>
            <pc:docMk/>
            <pc:sldMk cId="896002109" sldId="259"/>
            <ac:spMk id="5" creationId="{1E8A7A64-34DF-43BB-954C-68720DEF1ED4}"/>
          </ac:spMkLst>
        </pc:spChg>
        <pc:spChg chg="del mod">
          <ac:chgData name="Andreas Benedictow" userId="e251fadf-16f4-4c88-b2c0-d8c4cd891c2a" providerId="ADAL" clId="{7DE27F82-67FF-4A84-BB41-35F88B3915B0}" dt="2022-10-10T11:59:54.739" v="145" actId="478"/>
          <ac:spMkLst>
            <pc:docMk/>
            <pc:sldMk cId="896002109" sldId="259"/>
            <ac:spMk id="6" creationId="{3D22DDDA-9DE4-498E-ACF4-7CCFECE49DE6}"/>
          </ac:spMkLst>
        </pc:spChg>
      </pc:sldChg>
      <pc:sldChg chg="modSp mod">
        <pc:chgData name="Andreas Benedictow" userId="e251fadf-16f4-4c88-b2c0-d8c4cd891c2a" providerId="ADAL" clId="{7DE27F82-67FF-4A84-BB41-35F88B3915B0}" dt="2022-10-10T12:00:49.922" v="154" actId="14100"/>
        <pc:sldMkLst>
          <pc:docMk/>
          <pc:sldMk cId="3970472295" sldId="260"/>
        </pc:sldMkLst>
        <pc:picChg chg="mod">
          <ac:chgData name="Andreas Benedictow" userId="e251fadf-16f4-4c88-b2c0-d8c4cd891c2a" providerId="ADAL" clId="{7DE27F82-67FF-4A84-BB41-35F88B3915B0}" dt="2022-10-10T12:00:49.922" v="154" actId="14100"/>
          <ac:picMkLst>
            <pc:docMk/>
            <pc:sldMk cId="3970472295" sldId="260"/>
            <ac:picMk id="6" creationId="{789C6AFB-B6E0-B93D-EB83-BECBF94C5618}"/>
          </ac:picMkLst>
        </pc:picChg>
      </pc:sldChg>
      <pc:sldChg chg="modSp mod">
        <pc:chgData name="Andreas Benedictow" userId="e251fadf-16f4-4c88-b2c0-d8c4cd891c2a" providerId="ADAL" clId="{7DE27F82-67FF-4A84-BB41-35F88B3915B0}" dt="2022-10-10T12:00:58.186" v="156" actId="14100"/>
        <pc:sldMkLst>
          <pc:docMk/>
          <pc:sldMk cId="4227913639" sldId="261"/>
        </pc:sldMkLst>
        <pc:picChg chg="mod">
          <ac:chgData name="Andreas Benedictow" userId="e251fadf-16f4-4c88-b2c0-d8c4cd891c2a" providerId="ADAL" clId="{7DE27F82-67FF-4A84-BB41-35F88B3915B0}" dt="2022-10-10T12:00:58.186" v="156" actId="14100"/>
          <ac:picMkLst>
            <pc:docMk/>
            <pc:sldMk cId="4227913639" sldId="261"/>
            <ac:picMk id="6" creationId="{C04EFFFA-F13F-D1F2-AEB0-91278EC20CB6}"/>
          </ac:picMkLst>
        </pc:picChg>
      </pc:sldChg>
      <pc:sldChg chg="modSp mod">
        <pc:chgData name="Andreas Benedictow" userId="e251fadf-16f4-4c88-b2c0-d8c4cd891c2a" providerId="ADAL" clId="{7DE27F82-67FF-4A84-BB41-35F88B3915B0}" dt="2022-10-10T12:01:11.771" v="159" actId="14100"/>
        <pc:sldMkLst>
          <pc:docMk/>
          <pc:sldMk cId="3231943566" sldId="262"/>
        </pc:sldMkLst>
        <pc:picChg chg="mod">
          <ac:chgData name="Andreas Benedictow" userId="e251fadf-16f4-4c88-b2c0-d8c4cd891c2a" providerId="ADAL" clId="{7DE27F82-67FF-4A84-BB41-35F88B3915B0}" dt="2022-10-10T12:01:11.771" v="159" actId="14100"/>
          <ac:picMkLst>
            <pc:docMk/>
            <pc:sldMk cId="3231943566" sldId="262"/>
            <ac:picMk id="9" creationId="{DFD7E4F0-2F0D-F242-D331-D15FAB264F66}"/>
          </ac:picMkLst>
        </pc:picChg>
      </pc:sldChg>
      <pc:sldChg chg="modSp mod">
        <pc:chgData name="Andreas Benedictow" userId="e251fadf-16f4-4c88-b2c0-d8c4cd891c2a" providerId="ADAL" clId="{7DE27F82-67FF-4A84-BB41-35F88B3915B0}" dt="2022-10-10T12:01:19.330" v="161" actId="14100"/>
        <pc:sldMkLst>
          <pc:docMk/>
          <pc:sldMk cId="1774366261" sldId="263"/>
        </pc:sldMkLst>
        <pc:picChg chg="mod">
          <ac:chgData name="Andreas Benedictow" userId="e251fadf-16f4-4c88-b2c0-d8c4cd891c2a" providerId="ADAL" clId="{7DE27F82-67FF-4A84-BB41-35F88B3915B0}" dt="2022-10-10T12:01:19.330" v="161" actId="14100"/>
          <ac:picMkLst>
            <pc:docMk/>
            <pc:sldMk cId="1774366261" sldId="263"/>
            <ac:picMk id="7" creationId="{0AE899AC-651A-B540-0B22-45D44EF22D93}"/>
          </ac:picMkLst>
        </pc:picChg>
      </pc:sldChg>
      <pc:sldChg chg="modSp mod">
        <pc:chgData name="Andreas Benedictow" userId="e251fadf-16f4-4c88-b2c0-d8c4cd891c2a" providerId="ADAL" clId="{7DE27F82-67FF-4A84-BB41-35F88B3915B0}" dt="2022-10-10T11:56:32.650" v="76" actId="14734"/>
        <pc:sldMkLst>
          <pc:docMk/>
          <pc:sldMk cId="147554788" sldId="266"/>
        </pc:sldMkLst>
        <pc:graphicFrameChg chg="mod modGraphic">
          <ac:chgData name="Andreas Benedictow" userId="e251fadf-16f4-4c88-b2c0-d8c4cd891c2a" providerId="ADAL" clId="{7DE27F82-67FF-4A84-BB41-35F88B3915B0}" dt="2022-10-10T11:56:32.650" v="76" actId="14734"/>
          <ac:graphicFrameMkLst>
            <pc:docMk/>
            <pc:sldMk cId="147554788" sldId="266"/>
            <ac:graphicFrameMk id="5" creationId="{55238C4E-0F86-F11B-B05E-3512DD3D4F6D}"/>
          </ac:graphicFrameMkLst>
        </pc:graphicFrameChg>
      </pc:sldChg>
      <pc:sldChg chg="modSp mod">
        <pc:chgData name="Andreas Benedictow" userId="e251fadf-16f4-4c88-b2c0-d8c4cd891c2a" providerId="ADAL" clId="{7DE27F82-67FF-4A84-BB41-35F88B3915B0}" dt="2022-10-10T11:58:41.343" v="138" actId="20577"/>
        <pc:sldMkLst>
          <pc:docMk/>
          <pc:sldMk cId="3836130264" sldId="282"/>
        </pc:sldMkLst>
        <pc:spChg chg="mod">
          <ac:chgData name="Andreas Benedictow" userId="e251fadf-16f4-4c88-b2c0-d8c4cd891c2a" providerId="ADAL" clId="{7DE27F82-67FF-4A84-BB41-35F88B3915B0}" dt="2022-10-10T11:58:41.343" v="138" actId="20577"/>
          <ac:spMkLst>
            <pc:docMk/>
            <pc:sldMk cId="3836130264" sldId="282"/>
            <ac:spMk id="8" creationId="{842FA2FF-C345-A6CD-25DE-6E3E19B361AD}"/>
          </ac:spMkLst>
        </pc:spChg>
      </pc:sldChg>
    </pc:docChg>
  </pc:docChgLst>
  <pc:docChgLst>
    <pc:chgData name="Andreas Benedictow" userId="e251fadf-16f4-4c88-b2c0-d8c4cd891c2a" providerId="ADAL" clId="{C5484355-82E7-4CCD-A6F0-2C580F2E3B1D}"/>
    <pc:docChg chg="addSld delSld modSld">
      <pc:chgData name="Andreas Benedictow" userId="e251fadf-16f4-4c88-b2c0-d8c4cd891c2a" providerId="ADAL" clId="{C5484355-82E7-4CCD-A6F0-2C580F2E3B1D}" dt="2022-10-01T14:44:53.090" v="48"/>
      <pc:docMkLst>
        <pc:docMk/>
      </pc:docMkLst>
      <pc:sldChg chg="del">
        <pc:chgData name="Andreas Benedictow" userId="e251fadf-16f4-4c88-b2c0-d8c4cd891c2a" providerId="ADAL" clId="{C5484355-82E7-4CCD-A6F0-2C580F2E3B1D}" dt="2022-10-01T14:44:50.149" v="47" actId="47"/>
        <pc:sldMkLst>
          <pc:docMk/>
          <pc:sldMk cId="4115640021" sldId="257"/>
        </pc:sldMkLst>
      </pc:sldChg>
      <pc:sldChg chg="modSp mod">
        <pc:chgData name="Andreas Benedictow" userId="e251fadf-16f4-4c88-b2c0-d8c4cd891c2a" providerId="ADAL" clId="{C5484355-82E7-4CCD-A6F0-2C580F2E3B1D}" dt="2022-09-30T16:40:27.234" v="44"/>
        <pc:sldMkLst>
          <pc:docMk/>
          <pc:sldMk cId="896002109" sldId="259"/>
        </pc:sldMkLst>
        <pc:spChg chg="mod">
          <ac:chgData name="Andreas Benedictow" userId="e251fadf-16f4-4c88-b2c0-d8c4cd891c2a" providerId="ADAL" clId="{C5484355-82E7-4CCD-A6F0-2C580F2E3B1D}" dt="2022-09-30T16:40:13.316" v="42" actId="6549"/>
          <ac:spMkLst>
            <pc:docMk/>
            <pc:sldMk cId="896002109" sldId="259"/>
            <ac:spMk id="5" creationId="{1E8A7A64-34DF-43BB-954C-68720DEF1ED4}"/>
          </ac:spMkLst>
        </pc:spChg>
        <pc:spChg chg="mod">
          <ac:chgData name="Andreas Benedictow" userId="e251fadf-16f4-4c88-b2c0-d8c4cd891c2a" providerId="ADAL" clId="{C5484355-82E7-4CCD-A6F0-2C580F2E3B1D}" dt="2022-09-30T16:40:27.234" v="44"/>
          <ac:spMkLst>
            <pc:docMk/>
            <pc:sldMk cId="896002109" sldId="259"/>
            <ac:spMk id="6" creationId="{3D22DDDA-9DE4-498E-ACF4-7CCFECE49DE6}"/>
          </ac:spMkLst>
        </pc:spChg>
      </pc:sldChg>
      <pc:sldChg chg="add del">
        <pc:chgData name="Andreas Benedictow" userId="e251fadf-16f4-4c88-b2c0-d8c4cd891c2a" providerId="ADAL" clId="{C5484355-82E7-4CCD-A6F0-2C580F2E3B1D}" dt="2022-09-30T16:40:48.219" v="46"/>
        <pc:sldMkLst>
          <pc:docMk/>
          <pc:sldMk cId="4159957464" sldId="267"/>
        </pc:sldMkLst>
      </pc:sldChg>
      <pc:sldChg chg="add">
        <pc:chgData name="Andreas Benedictow" userId="e251fadf-16f4-4c88-b2c0-d8c4cd891c2a" providerId="ADAL" clId="{C5484355-82E7-4CCD-A6F0-2C580F2E3B1D}" dt="2022-10-01T14:44:53.090" v="48"/>
        <pc:sldMkLst>
          <pc:docMk/>
          <pc:sldMk cId="3836130264" sldId="282"/>
        </pc:sldMkLst>
      </pc:sldChg>
    </pc:docChg>
  </pc:docChgLst>
  <pc:docChgLst>
    <pc:chgData name="Mathias Iversen" userId="dea6d89c-6f8a-44b0-80c2-5d37afda12c9" providerId="ADAL" clId="{6A00A17D-84E3-428E-AC0B-86AEDEC56328}"/>
    <pc:docChg chg="custSel modSld">
      <pc:chgData name="Mathias Iversen" userId="dea6d89c-6f8a-44b0-80c2-5d37afda12c9" providerId="ADAL" clId="{6A00A17D-84E3-428E-AC0B-86AEDEC56328}" dt="2022-09-30T09:17:32.194" v="258" actId="13926"/>
      <pc:docMkLst>
        <pc:docMk/>
      </pc:docMkLst>
      <pc:sldChg chg="modSp mod">
        <pc:chgData name="Mathias Iversen" userId="dea6d89c-6f8a-44b0-80c2-5d37afda12c9" providerId="ADAL" clId="{6A00A17D-84E3-428E-AC0B-86AEDEC56328}" dt="2022-09-28T15:54:41.811" v="201" actId="13926"/>
        <pc:sldMkLst>
          <pc:docMk/>
          <pc:sldMk cId="2921733838" sldId="256"/>
        </pc:sldMkLst>
        <pc:spChg chg="mod">
          <ac:chgData name="Mathias Iversen" userId="dea6d89c-6f8a-44b0-80c2-5d37afda12c9" providerId="ADAL" clId="{6A00A17D-84E3-428E-AC0B-86AEDEC56328}" dt="2022-09-28T15:54:41.811" v="201" actId="13926"/>
          <ac:spMkLst>
            <pc:docMk/>
            <pc:sldMk cId="2921733838" sldId="256"/>
            <ac:spMk id="10" creationId="{B69A85C2-560C-48D5-B2E2-E0F8F842FD36}"/>
          </ac:spMkLst>
        </pc:spChg>
      </pc:sldChg>
      <pc:sldChg chg="delSp modSp mod">
        <pc:chgData name="Mathias Iversen" userId="dea6d89c-6f8a-44b0-80c2-5d37afda12c9" providerId="ADAL" clId="{6A00A17D-84E3-428E-AC0B-86AEDEC56328}" dt="2022-09-30T09:17:23.935" v="254" actId="20577"/>
        <pc:sldMkLst>
          <pc:docMk/>
          <pc:sldMk cId="2266341024" sldId="258"/>
        </pc:sldMkLst>
        <pc:spChg chg="mod">
          <ac:chgData name="Mathias Iversen" userId="dea6d89c-6f8a-44b0-80c2-5d37afda12c9" providerId="ADAL" clId="{6A00A17D-84E3-428E-AC0B-86AEDEC56328}" dt="2022-09-28T15:54:51.586" v="208" actId="20577"/>
          <ac:spMkLst>
            <pc:docMk/>
            <pc:sldMk cId="2266341024" sldId="258"/>
            <ac:spMk id="5" creationId="{DCB85E03-0B2F-42F1-9007-A95BF715A50A}"/>
          </ac:spMkLst>
        </pc:spChg>
        <pc:spChg chg="mod">
          <ac:chgData name="Mathias Iversen" userId="dea6d89c-6f8a-44b0-80c2-5d37afda12c9" providerId="ADAL" clId="{6A00A17D-84E3-428E-AC0B-86AEDEC56328}" dt="2022-09-28T15:42:31.684" v="53" actId="13926"/>
          <ac:spMkLst>
            <pc:docMk/>
            <pc:sldMk cId="2266341024" sldId="258"/>
            <ac:spMk id="7" creationId="{A520775E-5075-45E6-A50A-04E4D42EAF3E}"/>
          </ac:spMkLst>
        </pc:spChg>
        <pc:spChg chg="mod">
          <ac:chgData name="Mathias Iversen" userId="dea6d89c-6f8a-44b0-80c2-5d37afda12c9" providerId="ADAL" clId="{6A00A17D-84E3-428E-AC0B-86AEDEC56328}" dt="2022-09-28T15:42:31.684" v="53" actId="13926"/>
          <ac:spMkLst>
            <pc:docMk/>
            <pc:sldMk cId="2266341024" sldId="258"/>
            <ac:spMk id="8" creationId="{E5A98933-AC8C-4903-A2E5-17FCC5FBBC66}"/>
          </ac:spMkLst>
        </pc:spChg>
        <pc:spChg chg="mod">
          <ac:chgData name="Mathias Iversen" userId="dea6d89c-6f8a-44b0-80c2-5d37afda12c9" providerId="ADAL" clId="{6A00A17D-84E3-428E-AC0B-86AEDEC56328}" dt="2022-09-28T15:42:31.684" v="53" actId="13926"/>
          <ac:spMkLst>
            <pc:docMk/>
            <pc:sldMk cId="2266341024" sldId="258"/>
            <ac:spMk id="9" creationId="{29E4AEA2-D6D7-44B7-8DEF-EB1A3917D576}"/>
          </ac:spMkLst>
        </pc:spChg>
        <pc:spChg chg="mod">
          <ac:chgData name="Mathias Iversen" userId="dea6d89c-6f8a-44b0-80c2-5d37afda12c9" providerId="ADAL" clId="{6A00A17D-84E3-428E-AC0B-86AEDEC56328}" dt="2022-09-28T15:42:31.684" v="53" actId="13926"/>
          <ac:spMkLst>
            <pc:docMk/>
            <pc:sldMk cId="2266341024" sldId="258"/>
            <ac:spMk id="10" creationId="{2E9EBEB7-19CF-4E7A-9B6C-502E35EDACCE}"/>
          </ac:spMkLst>
        </pc:spChg>
        <pc:spChg chg="mod">
          <ac:chgData name="Mathias Iversen" userId="dea6d89c-6f8a-44b0-80c2-5d37afda12c9" providerId="ADAL" clId="{6A00A17D-84E3-428E-AC0B-86AEDEC56328}" dt="2022-09-28T15:42:31.684" v="53" actId="13926"/>
          <ac:spMkLst>
            <pc:docMk/>
            <pc:sldMk cId="2266341024" sldId="258"/>
            <ac:spMk id="11" creationId="{37771598-A4AC-4670-8AF9-BD1A9A0B5FD6}"/>
          </ac:spMkLst>
        </pc:spChg>
        <pc:spChg chg="mod">
          <ac:chgData name="Mathias Iversen" userId="dea6d89c-6f8a-44b0-80c2-5d37afda12c9" providerId="ADAL" clId="{6A00A17D-84E3-428E-AC0B-86AEDEC56328}" dt="2022-09-28T15:42:31.684" v="53" actId="13926"/>
          <ac:spMkLst>
            <pc:docMk/>
            <pc:sldMk cId="2266341024" sldId="258"/>
            <ac:spMk id="12" creationId="{FFB1B525-1F63-43B3-9ADA-546863A4A35B}"/>
          </ac:spMkLst>
        </pc:spChg>
        <pc:spChg chg="mod">
          <ac:chgData name="Mathias Iversen" userId="dea6d89c-6f8a-44b0-80c2-5d37afda12c9" providerId="ADAL" clId="{6A00A17D-84E3-428E-AC0B-86AEDEC56328}" dt="2022-09-28T15:42:31.684" v="53" actId="13926"/>
          <ac:spMkLst>
            <pc:docMk/>
            <pc:sldMk cId="2266341024" sldId="258"/>
            <ac:spMk id="13" creationId="{7D9B9CA2-038E-484E-8A1A-D9FA8F874461}"/>
          </ac:spMkLst>
        </pc:spChg>
        <pc:spChg chg="mod">
          <ac:chgData name="Mathias Iversen" userId="dea6d89c-6f8a-44b0-80c2-5d37afda12c9" providerId="ADAL" clId="{6A00A17D-84E3-428E-AC0B-86AEDEC56328}" dt="2022-09-28T15:42:31.684" v="53" actId="13926"/>
          <ac:spMkLst>
            <pc:docMk/>
            <pc:sldMk cId="2266341024" sldId="258"/>
            <ac:spMk id="14" creationId="{142BC5AF-FE81-466D-85C6-B66BF362E34B}"/>
          </ac:spMkLst>
        </pc:spChg>
        <pc:spChg chg="del">
          <ac:chgData name="Mathias Iversen" userId="dea6d89c-6f8a-44b0-80c2-5d37afda12c9" providerId="ADAL" clId="{6A00A17D-84E3-428E-AC0B-86AEDEC56328}" dt="2022-09-28T15:40:39.921" v="14" actId="478"/>
          <ac:spMkLst>
            <pc:docMk/>
            <pc:sldMk cId="2266341024" sldId="258"/>
            <ac:spMk id="15" creationId="{74CEA7D0-9A41-43C0-8F69-F80152925B55}"/>
          </ac:spMkLst>
        </pc:spChg>
        <pc:spChg chg="mod">
          <ac:chgData name="Mathias Iversen" userId="dea6d89c-6f8a-44b0-80c2-5d37afda12c9" providerId="ADAL" clId="{6A00A17D-84E3-428E-AC0B-86AEDEC56328}" dt="2022-09-30T09:17:23.935" v="254" actId="20577"/>
          <ac:spMkLst>
            <pc:docMk/>
            <pc:sldMk cId="2266341024" sldId="258"/>
            <ac:spMk id="16" creationId="{4957F703-1885-40F1-9499-64EAC6608670}"/>
          </ac:spMkLst>
        </pc:spChg>
        <pc:spChg chg="mod">
          <ac:chgData name="Mathias Iversen" userId="dea6d89c-6f8a-44b0-80c2-5d37afda12c9" providerId="ADAL" clId="{6A00A17D-84E3-428E-AC0B-86AEDEC56328}" dt="2022-09-28T15:42:31.684" v="53" actId="13926"/>
          <ac:spMkLst>
            <pc:docMk/>
            <pc:sldMk cId="2266341024" sldId="258"/>
            <ac:spMk id="17" creationId="{831E5632-021A-47A4-AAE9-1B3C9EB9837E}"/>
          </ac:spMkLst>
        </pc:spChg>
        <pc:spChg chg="mod">
          <ac:chgData name="Mathias Iversen" userId="dea6d89c-6f8a-44b0-80c2-5d37afda12c9" providerId="ADAL" clId="{6A00A17D-84E3-428E-AC0B-86AEDEC56328}" dt="2022-09-28T15:42:31.684" v="53" actId="13926"/>
          <ac:spMkLst>
            <pc:docMk/>
            <pc:sldMk cId="2266341024" sldId="258"/>
            <ac:spMk id="18" creationId="{0B79CA76-2003-4574-A043-2FCFF766B96D}"/>
          </ac:spMkLst>
        </pc:spChg>
      </pc:sldChg>
      <pc:sldChg chg="modSp mod">
        <pc:chgData name="Mathias Iversen" userId="dea6d89c-6f8a-44b0-80c2-5d37afda12c9" providerId="ADAL" clId="{6A00A17D-84E3-428E-AC0B-86AEDEC56328}" dt="2022-09-30T09:17:32.194" v="258" actId="13926"/>
        <pc:sldMkLst>
          <pc:docMk/>
          <pc:sldMk cId="896002109" sldId="259"/>
        </pc:sldMkLst>
        <pc:spChg chg="mod">
          <ac:chgData name="Mathias Iversen" userId="dea6d89c-6f8a-44b0-80c2-5d37afda12c9" providerId="ADAL" clId="{6A00A17D-84E3-428E-AC0B-86AEDEC56328}" dt="2022-09-28T15:55:05.023" v="213" actId="20577"/>
          <ac:spMkLst>
            <pc:docMk/>
            <pc:sldMk cId="896002109" sldId="259"/>
            <ac:spMk id="3" creationId="{43909665-C217-4DB2-97FB-7DC8B46D243A}"/>
          </ac:spMkLst>
        </pc:spChg>
        <pc:spChg chg="mod">
          <ac:chgData name="Mathias Iversen" userId="dea6d89c-6f8a-44b0-80c2-5d37afda12c9" providerId="ADAL" clId="{6A00A17D-84E3-428E-AC0B-86AEDEC56328}" dt="2022-09-30T09:17:32.194" v="258" actId="13926"/>
          <ac:spMkLst>
            <pc:docMk/>
            <pc:sldMk cId="896002109" sldId="259"/>
            <ac:spMk id="4" creationId="{E7C91537-7CFF-43F2-851D-E5F652C25A99}"/>
          </ac:spMkLst>
        </pc:spChg>
      </pc:sldChg>
      <pc:sldChg chg="addSp modSp mod">
        <pc:chgData name="Mathias Iversen" userId="dea6d89c-6f8a-44b0-80c2-5d37afda12c9" providerId="ADAL" clId="{6A00A17D-84E3-428E-AC0B-86AEDEC56328}" dt="2022-09-28T15:55:09.902" v="218" actId="20577"/>
        <pc:sldMkLst>
          <pc:docMk/>
          <pc:sldMk cId="3970472295" sldId="260"/>
        </pc:sldMkLst>
        <pc:spChg chg="mod">
          <ac:chgData name="Mathias Iversen" userId="dea6d89c-6f8a-44b0-80c2-5d37afda12c9" providerId="ADAL" clId="{6A00A17D-84E3-428E-AC0B-86AEDEC56328}" dt="2022-09-28T15:55:09.902" v="218" actId="20577"/>
          <ac:spMkLst>
            <pc:docMk/>
            <pc:sldMk cId="3970472295" sldId="260"/>
            <ac:spMk id="3" creationId="{B866CE4E-6058-4C29-BFC5-5B4F79318F87}"/>
          </ac:spMkLst>
        </pc:spChg>
        <pc:spChg chg="mod">
          <ac:chgData name="Mathias Iversen" userId="dea6d89c-6f8a-44b0-80c2-5d37afda12c9" providerId="ADAL" clId="{6A00A17D-84E3-428E-AC0B-86AEDEC56328}" dt="2022-09-28T15:54:30.841" v="195" actId="20577"/>
          <ac:spMkLst>
            <pc:docMk/>
            <pc:sldMk cId="3970472295" sldId="260"/>
            <ac:spMk id="4" creationId="{08AB9232-4863-462B-955D-4E84A7303FF7}"/>
          </ac:spMkLst>
        </pc:spChg>
        <pc:picChg chg="add mod ord">
          <ac:chgData name="Mathias Iversen" userId="dea6d89c-6f8a-44b0-80c2-5d37afda12c9" providerId="ADAL" clId="{6A00A17D-84E3-428E-AC0B-86AEDEC56328}" dt="2022-09-28T15:43:28.517" v="79" actId="167"/>
          <ac:picMkLst>
            <pc:docMk/>
            <pc:sldMk cId="3970472295" sldId="260"/>
            <ac:picMk id="6" creationId="{789C6AFB-B6E0-B93D-EB83-BECBF94C5618}"/>
          </ac:picMkLst>
        </pc:picChg>
        <pc:picChg chg="add mod">
          <ac:chgData name="Mathias Iversen" userId="dea6d89c-6f8a-44b0-80c2-5d37afda12c9" providerId="ADAL" clId="{6A00A17D-84E3-428E-AC0B-86AEDEC56328}" dt="2022-09-28T15:43:36.883" v="81" actId="1076"/>
          <ac:picMkLst>
            <pc:docMk/>
            <pc:sldMk cId="3970472295" sldId="260"/>
            <ac:picMk id="7" creationId="{BDBD0573-D337-E303-9825-81747129A06E}"/>
          </ac:picMkLst>
        </pc:picChg>
      </pc:sldChg>
      <pc:sldChg chg="addSp delSp modSp mod">
        <pc:chgData name="Mathias Iversen" userId="dea6d89c-6f8a-44b0-80c2-5d37afda12c9" providerId="ADAL" clId="{6A00A17D-84E3-428E-AC0B-86AEDEC56328}" dt="2022-09-28T15:54:27.174" v="190" actId="20577"/>
        <pc:sldMkLst>
          <pc:docMk/>
          <pc:sldMk cId="4227913639" sldId="261"/>
        </pc:sldMkLst>
        <pc:spChg chg="mod">
          <ac:chgData name="Mathias Iversen" userId="dea6d89c-6f8a-44b0-80c2-5d37afda12c9" providerId="ADAL" clId="{6A00A17D-84E3-428E-AC0B-86AEDEC56328}" dt="2022-09-28T15:54:27.174" v="190" actId="20577"/>
          <ac:spMkLst>
            <pc:docMk/>
            <pc:sldMk cId="4227913639" sldId="261"/>
            <ac:spMk id="4" creationId="{DCD4FF8B-8E6F-4257-96B2-BCCDA6A41A74}"/>
          </ac:spMkLst>
        </pc:spChg>
        <pc:picChg chg="add mod ord">
          <ac:chgData name="Mathias Iversen" userId="dea6d89c-6f8a-44b0-80c2-5d37afda12c9" providerId="ADAL" clId="{6A00A17D-84E3-428E-AC0B-86AEDEC56328}" dt="2022-09-28T15:44:37.759" v="102" actId="1076"/>
          <ac:picMkLst>
            <pc:docMk/>
            <pc:sldMk cId="4227913639" sldId="261"/>
            <ac:picMk id="6" creationId="{C04EFFFA-F13F-D1F2-AEB0-91278EC20CB6}"/>
          </ac:picMkLst>
        </pc:picChg>
        <pc:picChg chg="add del mod">
          <ac:chgData name="Mathias Iversen" userId="dea6d89c-6f8a-44b0-80c2-5d37afda12c9" providerId="ADAL" clId="{6A00A17D-84E3-428E-AC0B-86AEDEC56328}" dt="2022-09-28T15:45:02.958" v="105" actId="478"/>
          <ac:picMkLst>
            <pc:docMk/>
            <pc:sldMk cId="4227913639" sldId="261"/>
            <ac:picMk id="7" creationId="{50FD0FFA-ED5F-4699-599F-AD2A7D3E1D43}"/>
          </ac:picMkLst>
        </pc:picChg>
        <pc:picChg chg="add mod">
          <ac:chgData name="Mathias Iversen" userId="dea6d89c-6f8a-44b0-80c2-5d37afda12c9" providerId="ADAL" clId="{6A00A17D-84E3-428E-AC0B-86AEDEC56328}" dt="2022-09-28T15:45:12.299" v="107" actId="1076"/>
          <ac:picMkLst>
            <pc:docMk/>
            <pc:sldMk cId="4227913639" sldId="261"/>
            <ac:picMk id="8" creationId="{B3BA7233-C868-3F5C-7F3C-6F873F0E518C}"/>
          </ac:picMkLst>
        </pc:picChg>
      </pc:sldChg>
      <pc:sldChg chg="addSp delSp modSp mod">
        <pc:chgData name="Mathias Iversen" userId="dea6d89c-6f8a-44b0-80c2-5d37afda12c9" providerId="ADAL" clId="{6A00A17D-84E3-428E-AC0B-86AEDEC56328}" dt="2022-09-28T15:54:23.191" v="185" actId="20577"/>
        <pc:sldMkLst>
          <pc:docMk/>
          <pc:sldMk cId="3231943566" sldId="262"/>
        </pc:sldMkLst>
        <pc:spChg chg="mod">
          <ac:chgData name="Mathias Iversen" userId="dea6d89c-6f8a-44b0-80c2-5d37afda12c9" providerId="ADAL" clId="{6A00A17D-84E3-428E-AC0B-86AEDEC56328}" dt="2022-09-28T15:54:23.191" v="185" actId="20577"/>
          <ac:spMkLst>
            <pc:docMk/>
            <pc:sldMk cId="3231943566" sldId="262"/>
            <ac:spMk id="4" creationId="{E3A00041-9F7B-4C31-B4C3-014FF513433D}"/>
          </ac:spMkLst>
        </pc:spChg>
        <pc:graphicFrameChg chg="add mod">
          <ac:chgData name="Mathias Iversen" userId="dea6d89c-6f8a-44b0-80c2-5d37afda12c9" providerId="ADAL" clId="{6A00A17D-84E3-428E-AC0B-86AEDEC56328}" dt="2022-09-28T15:51:38.766" v="141" actId="1076"/>
          <ac:graphicFrameMkLst>
            <pc:docMk/>
            <pc:sldMk cId="3231943566" sldId="262"/>
            <ac:graphicFrameMk id="10" creationId="{89F3A168-B71A-407E-8855-4584A2722477}"/>
          </ac:graphicFrameMkLst>
        </pc:graphicFrameChg>
        <pc:picChg chg="add del mod">
          <ac:chgData name="Mathias Iversen" userId="dea6d89c-6f8a-44b0-80c2-5d37afda12c9" providerId="ADAL" clId="{6A00A17D-84E3-428E-AC0B-86AEDEC56328}" dt="2022-09-28T15:45:47.055" v="121" actId="478"/>
          <ac:picMkLst>
            <pc:docMk/>
            <pc:sldMk cId="3231943566" sldId="262"/>
            <ac:picMk id="7" creationId="{AEEB82BC-3687-E387-FFCB-5FC6D85F0C0B}"/>
          </ac:picMkLst>
        </pc:picChg>
        <pc:picChg chg="add mod ord">
          <ac:chgData name="Mathias Iversen" userId="dea6d89c-6f8a-44b0-80c2-5d37afda12c9" providerId="ADAL" clId="{6A00A17D-84E3-428E-AC0B-86AEDEC56328}" dt="2022-09-28T15:46:41.330" v="127" actId="167"/>
          <ac:picMkLst>
            <pc:docMk/>
            <pc:sldMk cId="3231943566" sldId="262"/>
            <ac:picMk id="9" creationId="{DFD7E4F0-2F0D-F242-D331-D15FAB264F66}"/>
          </ac:picMkLst>
        </pc:picChg>
      </pc:sldChg>
      <pc:sldChg chg="addSp modSp mod">
        <pc:chgData name="Mathias Iversen" userId="dea6d89c-6f8a-44b0-80c2-5d37afda12c9" providerId="ADAL" clId="{6A00A17D-84E3-428E-AC0B-86AEDEC56328}" dt="2022-09-28T15:54:16.863" v="180" actId="20577"/>
        <pc:sldMkLst>
          <pc:docMk/>
          <pc:sldMk cId="1774366261" sldId="263"/>
        </pc:sldMkLst>
        <pc:spChg chg="mod">
          <ac:chgData name="Mathias Iversen" userId="dea6d89c-6f8a-44b0-80c2-5d37afda12c9" providerId="ADAL" clId="{6A00A17D-84E3-428E-AC0B-86AEDEC56328}" dt="2022-09-28T15:54:16.863" v="180" actId="20577"/>
          <ac:spMkLst>
            <pc:docMk/>
            <pc:sldMk cId="1774366261" sldId="263"/>
            <ac:spMk id="4" creationId="{20706897-990D-4782-B6D1-23876FEFD5AF}"/>
          </ac:spMkLst>
        </pc:spChg>
        <pc:graphicFrameChg chg="add mod">
          <ac:chgData name="Mathias Iversen" userId="dea6d89c-6f8a-44b0-80c2-5d37afda12c9" providerId="ADAL" clId="{6A00A17D-84E3-428E-AC0B-86AEDEC56328}" dt="2022-09-28T15:51:24.891" v="139" actId="1076"/>
          <ac:graphicFrameMkLst>
            <pc:docMk/>
            <pc:sldMk cId="1774366261" sldId="263"/>
            <ac:graphicFrameMk id="8" creationId="{F4D48EFD-60BA-46A9-82D9-FEED6863737A}"/>
          </ac:graphicFrameMkLst>
        </pc:graphicFrameChg>
        <pc:picChg chg="add mod ord">
          <ac:chgData name="Mathias Iversen" userId="dea6d89c-6f8a-44b0-80c2-5d37afda12c9" providerId="ADAL" clId="{6A00A17D-84E3-428E-AC0B-86AEDEC56328}" dt="2022-09-28T15:51:57.759" v="162" actId="1076"/>
          <ac:picMkLst>
            <pc:docMk/>
            <pc:sldMk cId="1774366261" sldId="263"/>
            <ac:picMk id="7" creationId="{0AE899AC-651A-B540-0B22-45D44EF22D93}"/>
          </ac:picMkLst>
        </pc:picChg>
      </pc:sldChg>
      <pc:sldChg chg="addSp delSp modSp mod">
        <pc:chgData name="Mathias Iversen" userId="dea6d89c-6f8a-44b0-80c2-5d37afda12c9" providerId="ADAL" clId="{6A00A17D-84E3-428E-AC0B-86AEDEC56328}" dt="2022-09-28T16:07:33.508" v="248" actId="27918"/>
        <pc:sldMkLst>
          <pc:docMk/>
          <pc:sldMk cId="3510272984" sldId="264"/>
        </pc:sldMkLst>
        <pc:spChg chg="mod">
          <ac:chgData name="Mathias Iversen" userId="dea6d89c-6f8a-44b0-80c2-5d37afda12c9" providerId="ADAL" clId="{6A00A17D-84E3-428E-AC0B-86AEDEC56328}" dt="2022-09-28T15:54:11.010" v="175" actId="20577"/>
          <ac:spMkLst>
            <pc:docMk/>
            <pc:sldMk cId="3510272984" sldId="264"/>
            <ac:spMk id="4" creationId="{6EF7C735-4A43-41C6-824A-CC5EEF7FDD53}"/>
          </ac:spMkLst>
        </pc:spChg>
        <pc:graphicFrameChg chg="del">
          <ac:chgData name="Mathias Iversen" userId="dea6d89c-6f8a-44b0-80c2-5d37afda12c9" providerId="ADAL" clId="{6A00A17D-84E3-428E-AC0B-86AEDEC56328}" dt="2022-09-28T15:52:22.528" v="170" actId="478"/>
          <ac:graphicFrameMkLst>
            <pc:docMk/>
            <pc:sldMk cId="3510272984" sldId="264"/>
            <ac:graphicFrameMk id="6" creationId="{B222BBDF-D3D2-4F94-B507-F0F9413D8357}"/>
          </ac:graphicFrameMkLst>
        </pc:graphicFrameChg>
        <pc:graphicFrameChg chg="add mod">
          <ac:chgData name="Mathias Iversen" userId="dea6d89c-6f8a-44b0-80c2-5d37afda12c9" providerId="ADAL" clId="{6A00A17D-84E3-428E-AC0B-86AEDEC56328}" dt="2022-09-28T15:57:59.913" v="223" actId="14100"/>
          <ac:graphicFrameMkLst>
            <pc:docMk/>
            <pc:sldMk cId="3510272984" sldId="264"/>
            <ac:graphicFrameMk id="7" creationId="{36DDC31F-C2E4-40F8-A0EA-E1800C1A4379}"/>
          </ac:graphicFrameMkLst>
        </pc:graphicFrameChg>
      </pc:sldChg>
      <pc:sldChg chg="addSp delSp modSp mod">
        <pc:chgData name="Mathias Iversen" userId="dea6d89c-6f8a-44b0-80c2-5d37afda12c9" providerId="ADAL" clId="{6A00A17D-84E3-428E-AC0B-86AEDEC56328}" dt="2022-09-28T16:03:01.849" v="236" actId="14100"/>
        <pc:sldMkLst>
          <pc:docMk/>
          <pc:sldMk cId="2759248883" sldId="265"/>
        </pc:sldMkLst>
        <pc:spChg chg="mod">
          <ac:chgData name="Mathias Iversen" userId="dea6d89c-6f8a-44b0-80c2-5d37afda12c9" providerId="ADAL" clId="{6A00A17D-84E3-428E-AC0B-86AEDEC56328}" dt="2022-09-28T16:01:05.117" v="231" actId="13926"/>
          <ac:spMkLst>
            <pc:docMk/>
            <pc:sldMk cId="2759248883" sldId="265"/>
            <ac:spMk id="4" creationId="{C131618D-BACB-42A9-8714-F890463B2284}"/>
          </ac:spMkLst>
        </pc:spChg>
        <pc:graphicFrameChg chg="del">
          <ac:chgData name="Mathias Iversen" userId="dea6d89c-6f8a-44b0-80c2-5d37afda12c9" providerId="ADAL" clId="{6A00A17D-84E3-428E-AC0B-86AEDEC56328}" dt="2022-09-28T16:02:55.644" v="232" actId="478"/>
          <ac:graphicFrameMkLst>
            <pc:docMk/>
            <pc:sldMk cId="2759248883" sldId="265"/>
            <ac:graphicFrameMk id="6" creationId="{50C0790A-55B7-4D84-A43F-1E649F2A3C9E}"/>
          </ac:graphicFrameMkLst>
        </pc:graphicFrameChg>
        <pc:graphicFrameChg chg="add mod">
          <ac:chgData name="Mathias Iversen" userId="dea6d89c-6f8a-44b0-80c2-5d37afda12c9" providerId="ADAL" clId="{6A00A17D-84E3-428E-AC0B-86AEDEC56328}" dt="2022-09-28T16:03:01.849" v="236" actId="14100"/>
          <ac:graphicFrameMkLst>
            <pc:docMk/>
            <pc:sldMk cId="2759248883" sldId="265"/>
            <ac:graphicFrameMk id="7" creationId="{CC76715B-B7AC-45CA-9455-24A8D5D57641}"/>
          </ac:graphicFrameMkLst>
        </pc:graphicFrameChg>
      </pc:sldChg>
      <pc:sldChg chg="addSp delSp modSp mod">
        <pc:chgData name="Mathias Iversen" userId="dea6d89c-6f8a-44b0-80c2-5d37afda12c9" providerId="ADAL" clId="{6A00A17D-84E3-428E-AC0B-86AEDEC56328}" dt="2022-09-28T16:04:11.508" v="247" actId="13926"/>
        <pc:sldMkLst>
          <pc:docMk/>
          <pc:sldMk cId="147554788" sldId="266"/>
        </pc:sldMkLst>
        <pc:spChg chg="mod">
          <ac:chgData name="Mathias Iversen" userId="dea6d89c-6f8a-44b0-80c2-5d37afda12c9" providerId="ADAL" clId="{6A00A17D-84E3-428E-AC0B-86AEDEC56328}" dt="2022-09-28T16:04:11.508" v="247" actId="13926"/>
          <ac:spMkLst>
            <pc:docMk/>
            <pc:sldMk cId="147554788" sldId="266"/>
            <ac:spMk id="3" creationId="{2AE985C2-CF26-42E7-B7DC-DBC85F75C02D}"/>
          </ac:spMkLst>
        </pc:spChg>
        <pc:graphicFrameChg chg="add del mod">
          <ac:chgData name="Mathias Iversen" userId="dea6d89c-6f8a-44b0-80c2-5d37afda12c9" providerId="ADAL" clId="{6A00A17D-84E3-428E-AC0B-86AEDEC56328}" dt="2022-09-28T16:03:59.442" v="243"/>
          <ac:graphicFrameMkLst>
            <pc:docMk/>
            <pc:sldMk cId="147554788" sldId="266"/>
            <ac:graphicFrameMk id="4" creationId="{329EFB20-BC20-BD5A-916B-3847344630F6}"/>
          </ac:graphicFrameMkLst>
        </pc:graphicFrameChg>
        <pc:graphicFrameChg chg="add mod modGraphic">
          <ac:chgData name="Mathias Iversen" userId="dea6d89c-6f8a-44b0-80c2-5d37afda12c9" providerId="ADAL" clId="{6A00A17D-84E3-428E-AC0B-86AEDEC56328}" dt="2022-09-28T16:04:06.467" v="246" actId="1076"/>
          <ac:graphicFrameMkLst>
            <pc:docMk/>
            <pc:sldMk cId="147554788" sldId="266"/>
            <ac:graphicFrameMk id="5" creationId="{55238C4E-0F86-F11B-B05E-3512DD3D4F6D}"/>
          </ac:graphicFrameMkLst>
        </pc:graphicFrameChg>
      </pc:sldChg>
    </pc:docChg>
  </pc:docChgLst>
  <pc:docChgLst>
    <pc:chgData name="Andreas Benedictow" userId="e251fadf-16f4-4c88-b2c0-d8c4cd891c2a" providerId="ADAL" clId="{570EE1D4-96D1-4DC3-B594-2809C6B1FEE0}"/>
    <pc:docChg chg="undo custSel addSld delSld modSld">
      <pc:chgData name="Andreas Benedictow" userId="e251fadf-16f4-4c88-b2c0-d8c4cd891c2a" providerId="ADAL" clId="{570EE1D4-96D1-4DC3-B594-2809C6B1FEE0}" dt="2024-02-01T15:23:15.395" v="108" actId="108"/>
      <pc:docMkLst>
        <pc:docMk/>
      </pc:docMkLst>
      <pc:sldChg chg="modSp mod">
        <pc:chgData name="Andreas Benedictow" userId="e251fadf-16f4-4c88-b2c0-d8c4cd891c2a" providerId="ADAL" clId="{570EE1D4-96D1-4DC3-B594-2809C6B1FEE0}" dt="2024-01-31T11:38:34.285" v="3" actId="20577"/>
        <pc:sldMkLst>
          <pc:docMk/>
          <pc:sldMk cId="2921733838" sldId="256"/>
        </pc:sldMkLst>
        <pc:spChg chg="mod">
          <ac:chgData name="Andreas Benedictow" userId="e251fadf-16f4-4c88-b2c0-d8c4cd891c2a" providerId="ADAL" clId="{570EE1D4-96D1-4DC3-B594-2809C6B1FEE0}" dt="2024-01-31T11:38:34.285" v="3" actId="20577"/>
          <ac:spMkLst>
            <pc:docMk/>
            <pc:sldMk cId="2921733838" sldId="256"/>
            <ac:spMk id="8" creationId="{279C62F4-9C4A-4777-941C-0D5FF7A0EEE2}"/>
          </ac:spMkLst>
        </pc:spChg>
      </pc:sldChg>
      <pc:sldChg chg="modSp mod">
        <pc:chgData name="Andreas Benedictow" userId="e251fadf-16f4-4c88-b2c0-d8c4cd891c2a" providerId="ADAL" clId="{570EE1D4-96D1-4DC3-B594-2809C6B1FEE0}" dt="2024-01-31T11:44:54.111" v="32" actId="20577"/>
        <pc:sldMkLst>
          <pc:docMk/>
          <pc:sldMk cId="2266341024" sldId="258"/>
        </pc:sldMkLst>
        <pc:spChg chg="mod">
          <ac:chgData name="Andreas Benedictow" userId="e251fadf-16f4-4c88-b2c0-d8c4cd891c2a" providerId="ADAL" clId="{570EE1D4-96D1-4DC3-B594-2809C6B1FEE0}" dt="2024-01-31T11:38:57.750" v="17" actId="20577"/>
          <ac:spMkLst>
            <pc:docMk/>
            <pc:sldMk cId="2266341024" sldId="258"/>
            <ac:spMk id="4" creationId="{91B4F794-FA26-44F9-8BD1-1B7C760CD95D}"/>
          </ac:spMkLst>
        </pc:spChg>
        <pc:spChg chg="mod">
          <ac:chgData name="Andreas Benedictow" userId="e251fadf-16f4-4c88-b2c0-d8c4cd891c2a" providerId="ADAL" clId="{570EE1D4-96D1-4DC3-B594-2809C6B1FEE0}" dt="2024-01-31T11:44:54.111" v="32" actId="20577"/>
          <ac:spMkLst>
            <pc:docMk/>
            <pc:sldMk cId="2266341024" sldId="258"/>
            <ac:spMk id="6" creationId="{0A71F208-30AA-4DBB-9DB2-C0C90AD30178}"/>
          </ac:spMkLst>
        </pc:spChg>
        <pc:spChg chg="mod">
          <ac:chgData name="Andreas Benedictow" userId="e251fadf-16f4-4c88-b2c0-d8c4cd891c2a" providerId="ADAL" clId="{570EE1D4-96D1-4DC3-B594-2809C6B1FEE0}" dt="2024-01-31T11:40:21.986" v="30" actId="20577"/>
          <ac:spMkLst>
            <pc:docMk/>
            <pc:sldMk cId="2266341024" sldId="258"/>
            <ac:spMk id="8" creationId="{E5A98933-AC8C-4903-A2E5-17FCC5FBBC66}"/>
          </ac:spMkLst>
        </pc:spChg>
      </pc:sldChg>
      <pc:sldChg chg="addSp delSp modSp mod">
        <pc:chgData name="Andreas Benedictow" userId="e251fadf-16f4-4c88-b2c0-d8c4cd891c2a" providerId="ADAL" clId="{570EE1D4-96D1-4DC3-B594-2809C6B1FEE0}" dt="2024-02-01T15:23:15.395" v="108" actId="108"/>
        <pc:sldMkLst>
          <pc:docMk/>
          <pc:sldMk cId="896002109" sldId="259"/>
        </pc:sldMkLst>
        <pc:spChg chg="del">
          <ac:chgData name="Andreas Benedictow" userId="e251fadf-16f4-4c88-b2c0-d8c4cd891c2a" providerId="ADAL" clId="{570EE1D4-96D1-4DC3-B594-2809C6B1FEE0}" dt="2024-01-31T11:45:05.460" v="33" actId="478"/>
          <ac:spMkLst>
            <pc:docMk/>
            <pc:sldMk cId="896002109" sldId="259"/>
            <ac:spMk id="4" creationId="{E7C91537-7CFF-43F2-851D-E5F652C25A99}"/>
          </ac:spMkLst>
        </pc:spChg>
        <pc:spChg chg="del">
          <ac:chgData name="Andreas Benedictow" userId="e251fadf-16f4-4c88-b2c0-d8c4cd891c2a" providerId="ADAL" clId="{570EE1D4-96D1-4DC3-B594-2809C6B1FEE0}" dt="2024-01-31T11:45:14.556" v="34" actId="478"/>
          <ac:spMkLst>
            <pc:docMk/>
            <pc:sldMk cId="896002109" sldId="259"/>
            <ac:spMk id="5" creationId="{1E8A7A64-34DF-43BB-954C-68720DEF1ED4}"/>
          </ac:spMkLst>
        </pc:spChg>
        <pc:spChg chg="add mod">
          <ac:chgData name="Andreas Benedictow" userId="e251fadf-16f4-4c88-b2c0-d8c4cd891c2a" providerId="ADAL" clId="{570EE1D4-96D1-4DC3-B594-2809C6B1FEE0}" dt="2024-02-01T15:23:15.395" v="108" actId="108"/>
          <ac:spMkLst>
            <pc:docMk/>
            <pc:sldMk cId="896002109" sldId="259"/>
            <ac:spMk id="6" creationId="{BCF5BE23-A1EC-1ED8-6763-0C29D3B63274}"/>
          </ac:spMkLst>
        </pc:spChg>
        <pc:spChg chg="add mod">
          <ac:chgData name="Andreas Benedictow" userId="e251fadf-16f4-4c88-b2c0-d8c4cd891c2a" providerId="ADAL" clId="{570EE1D4-96D1-4DC3-B594-2809C6B1FEE0}" dt="2024-01-31T11:45:21.506" v="36"/>
          <ac:spMkLst>
            <pc:docMk/>
            <pc:sldMk cId="896002109" sldId="259"/>
            <ac:spMk id="7" creationId="{88D1A050-DC08-CB1C-489A-039B882EFBDA}"/>
          </ac:spMkLst>
        </pc:spChg>
      </pc:sldChg>
      <pc:sldChg chg="del">
        <pc:chgData name="Andreas Benedictow" userId="e251fadf-16f4-4c88-b2c0-d8c4cd891c2a" providerId="ADAL" clId="{570EE1D4-96D1-4DC3-B594-2809C6B1FEE0}" dt="2024-01-31T11:46:31.375" v="76" actId="47"/>
        <pc:sldMkLst>
          <pc:docMk/>
          <pc:sldMk cId="4159957464" sldId="267"/>
        </pc:sldMkLst>
      </pc:sldChg>
      <pc:sldChg chg="del">
        <pc:chgData name="Andreas Benedictow" userId="e251fadf-16f4-4c88-b2c0-d8c4cd891c2a" providerId="ADAL" clId="{570EE1D4-96D1-4DC3-B594-2809C6B1FEE0}" dt="2024-01-31T11:38:37.902" v="4" actId="47"/>
        <pc:sldMkLst>
          <pc:docMk/>
          <pc:sldMk cId="3836130264" sldId="282"/>
        </pc:sldMkLst>
      </pc:sldChg>
      <pc:sldChg chg="add">
        <pc:chgData name="Andreas Benedictow" userId="e251fadf-16f4-4c88-b2c0-d8c4cd891c2a" providerId="ADAL" clId="{570EE1D4-96D1-4DC3-B594-2809C6B1FEE0}" dt="2024-01-31T11:38:44.683" v="5"/>
        <pc:sldMkLst>
          <pc:docMk/>
          <pc:sldMk cId="2318387446" sldId="283"/>
        </pc:sldMkLst>
      </pc:sldChg>
      <pc:sldChg chg="add">
        <pc:chgData name="Andreas Benedictow" userId="e251fadf-16f4-4c88-b2c0-d8c4cd891c2a" providerId="ADAL" clId="{570EE1D4-96D1-4DC3-B594-2809C6B1FEE0}" dt="2024-01-31T11:46:42.970" v="77"/>
        <pc:sldMkLst>
          <pc:docMk/>
          <pc:sldMk cId="2954530852" sldId="28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I%20NBBL%20-%20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samfunnsokonomisk.sharepoint.com/sites/NBBLFrstehjemindeksen/Delte%20dokumenter/General/3b.%20Oppdragsfase%202024/Utregninger/Resultater%20del%20III%20NBBL%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https://samfunnsokonomisk.sharepoint.com/sites/NBBLFrstehjemindeksen/Delte%20dokumenter/General/3b.%20Oppdragsfase%202024/Utregninger/Resultater%20del%20III%20NBBL%20-%20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r>
              <a:rPr lang="nb-NO" b="1"/>
              <a:t>Figur 1: </a:t>
            </a:r>
            <a:r>
              <a:rPr lang="nb-NO"/>
              <a:t>Boligkjøpekraft førstegangskjøpere Vefsn</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endParaRPr lang="nb-NO"/>
        </a:p>
      </c:txPr>
    </c:title>
    <c:autoTitleDeleted val="0"/>
    <c:plotArea>
      <c:layout/>
      <c:barChart>
        <c:barDir val="col"/>
        <c:grouping val="clustered"/>
        <c:varyColors val="0"/>
        <c:ser>
          <c:idx val="1"/>
          <c:order val="0"/>
          <c:tx>
            <c:strRef>
              <c:f>'[Resultater del III NBBL - 2024.xlsx]Grafer res vefsn'!$K$3</c:f>
              <c:strCache>
                <c:ptCount val="1"/>
                <c:pt idx="0">
                  <c:v>Estimert Kjøpekraft i boligmarkedet</c:v>
                </c:pt>
              </c:strCache>
            </c:strRef>
          </c:tx>
          <c:spPr>
            <a:solidFill>
              <a:schemeClr val="tx1">
                <a:lumMod val="65000"/>
                <a:lumOff val="35000"/>
              </a:schemeClr>
            </a:solidFill>
            <a:ln w="25400">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del III NBBL - 2024.xlsx]Grafer res vefsn'!$E$4:$E$21</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f>'[Resultater del III NBBL - 2024.xlsx]Grafer res vefsn'!$K$4:$K$21</c:f>
              <c:numCache>
                <c:formatCode>0.0\ %</c:formatCode>
                <c:ptCount val="18"/>
                <c:pt idx="0">
                  <c:v>0.313</c:v>
                </c:pt>
                <c:pt idx="1">
                  <c:v>0.48599999999999999</c:v>
                </c:pt>
                <c:pt idx="2">
                  <c:v>0.46500000000000002</c:v>
                </c:pt>
                <c:pt idx="3">
                  <c:v>0.505</c:v>
                </c:pt>
                <c:pt idx="4">
                  <c:v>0.65700000000000003</c:v>
                </c:pt>
                <c:pt idx="5">
                  <c:v>0.48299999999999998</c:v>
                </c:pt>
                <c:pt idx="6">
                  <c:v>0.60399999999999998</c:v>
                </c:pt>
                <c:pt idx="7">
                  <c:v>0.60099999999999998</c:v>
                </c:pt>
                <c:pt idx="8">
                  <c:v>0.48199999999999998</c:v>
                </c:pt>
                <c:pt idx="9">
                  <c:v>0.58199999999999996</c:v>
                </c:pt>
                <c:pt idx="10">
                  <c:v>0.505</c:v>
                </c:pt>
                <c:pt idx="11">
                  <c:v>0.47</c:v>
                </c:pt>
                <c:pt idx="12">
                  <c:v>0.434</c:v>
                </c:pt>
                <c:pt idx="13">
                  <c:v>0.433</c:v>
                </c:pt>
                <c:pt idx="15">
                  <c:v>0.51612903225806495</c:v>
                </c:pt>
                <c:pt idx="16">
                  <c:v>0.41666666666666702</c:v>
                </c:pt>
                <c:pt idx="17">
                  <c:v>0.54639175257731998</c:v>
                </c:pt>
              </c:numCache>
            </c:numRef>
          </c:val>
          <c:extLst>
            <c:ext xmlns:c16="http://schemas.microsoft.com/office/drawing/2014/chart" uri="{C3380CC4-5D6E-409C-BE32-E72D297353CC}">
              <c16:uniqueId val="{00000000-B286-40F1-AB83-A7E23545A7AB}"/>
            </c:ext>
          </c:extLst>
        </c:ser>
        <c:dLbls>
          <c:showLegendKey val="0"/>
          <c:showVal val="0"/>
          <c:showCatName val="0"/>
          <c:showSerName val="0"/>
          <c:showPercent val="0"/>
          <c:showBubbleSize val="0"/>
        </c:dLbls>
        <c:gapWidth val="268"/>
        <c:axId val="1061867760"/>
        <c:axId val="1061869728"/>
      </c:barChart>
      <c:catAx>
        <c:axId val="106186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9728"/>
        <c:crosses val="autoZero"/>
        <c:auto val="1"/>
        <c:lblAlgn val="ctr"/>
        <c:lblOffset val="100"/>
        <c:noMultiLvlLbl val="0"/>
      </c:catAx>
      <c:valAx>
        <c:axId val="1061869728"/>
        <c:scaling>
          <c:orientation val="minMax"/>
          <c:max val="0.9"/>
        </c:scaling>
        <c:delete val="0"/>
        <c:axPos val="l"/>
        <c:numFmt formatCode="0.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061867760"/>
        <c:crosses val="autoZero"/>
        <c:crossBetween val="between"/>
      </c:valAx>
      <c:spPr>
        <a:noFill/>
        <a:ln>
          <a:noFill/>
        </a:ln>
        <a:effectLst/>
      </c:spPr>
    </c:plotArea>
    <c:legend>
      <c:legendPos val="b"/>
      <c:layout>
        <c:manualLayout>
          <c:xMode val="edge"/>
          <c:yMode val="edge"/>
          <c:x val="0.23570202390976316"/>
          <c:y val="0.90779696309098246"/>
          <c:w val="0.73675166886022525"/>
          <c:h val="7.9622443514456451E-2"/>
        </c:manualLayout>
      </c:layout>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Century Gothic" panose="020B0502020202020204" pitchFamily="34" charset="0"/>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Century Gothic" panose="020B0502020202020204" pitchFamily="34" charset="0"/>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r>
              <a:rPr lang="nb-NO" sz="1400" b="1"/>
              <a:t>Figur 2: </a:t>
            </a:r>
            <a:r>
              <a:rPr lang="nb-NO" sz="1400"/>
              <a:t>Maksimalt boliglån, rente og boligpris Vefsn</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Arial" panose="020B0604020202020204" pitchFamily="34" charset="0"/>
            </a:defRPr>
          </a:pPr>
          <a:endParaRPr lang="nb-NO"/>
        </a:p>
      </c:txPr>
    </c:title>
    <c:autoTitleDeleted val="0"/>
    <c:plotArea>
      <c:layout/>
      <c:barChart>
        <c:barDir val="col"/>
        <c:grouping val="clustered"/>
        <c:varyColors val="0"/>
        <c:ser>
          <c:idx val="0"/>
          <c:order val="0"/>
          <c:tx>
            <c:strRef>
              <c:f>'[Resultater del III NBBL - 2024.xlsx]Grafer res vefsn'!$F$3</c:f>
              <c:strCache>
                <c:ptCount val="1"/>
                <c:pt idx="0">
                  <c:v>Estimert Maksimalt boliglån</c:v>
                </c:pt>
              </c:strCache>
            </c:strRef>
          </c:tx>
          <c:spPr>
            <a:solidFill>
              <a:srgbClr val="D60093"/>
            </a:solidFill>
            <a:ln w="19050">
              <a:solidFill>
                <a:srgbClr val="F30DAC"/>
              </a:solidFill>
            </a:ln>
            <a:effectLst/>
          </c:spPr>
          <c:invertIfNegative val="0"/>
          <c:cat>
            <c:numRef>
              <c:f>'[Resultater del III NBBL - 2024.xlsx]Grafer res vefsn'!$E$4:$E$21</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f>'[Resultater del III NBBL - 2024.xlsx]Grafer res vefsn'!$F$4:$F$21</c:f>
              <c:numCache>
                <c:formatCode>0</c:formatCode>
                <c:ptCount val="18"/>
                <c:pt idx="0">
                  <c:v>1200000</c:v>
                </c:pt>
                <c:pt idx="1">
                  <c:v>1275000</c:v>
                </c:pt>
                <c:pt idx="2">
                  <c:v>1250000</c:v>
                </c:pt>
                <c:pt idx="3">
                  <c:v>1350000</c:v>
                </c:pt>
                <c:pt idx="4">
                  <c:v>1500000</c:v>
                </c:pt>
                <c:pt idx="5">
                  <c:v>1525000</c:v>
                </c:pt>
                <c:pt idx="6">
                  <c:v>1525000</c:v>
                </c:pt>
                <c:pt idx="7">
                  <c:v>1575000</c:v>
                </c:pt>
                <c:pt idx="8">
                  <c:v>1575000</c:v>
                </c:pt>
                <c:pt idx="9">
                  <c:v>1750000</c:v>
                </c:pt>
                <c:pt idx="10">
                  <c:v>1875000</c:v>
                </c:pt>
                <c:pt idx="11">
                  <c:v>1894554.4566755234</c:v>
                </c:pt>
                <c:pt idx="12">
                  <c:v>1968008.8167293556</c:v>
                </c:pt>
                <c:pt idx="13">
                  <c:v>2032365.7454266148</c:v>
                </c:pt>
                <c:pt idx="14">
                  <c:v>2250984.413368301</c:v>
                </c:pt>
                <c:pt idx="15">
                  <c:v>2277481.6696445099</c:v>
                </c:pt>
                <c:pt idx="16">
                  <c:v>2423709.3455812801</c:v>
                </c:pt>
                <c:pt idx="17">
                  <c:v>2557321.8689338402</c:v>
                </c:pt>
              </c:numCache>
            </c:numRef>
          </c:val>
          <c:extLst>
            <c:ext xmlns:c16="http://schemas.microsoft.com/office/drawing/2014/chart" uri="{C3380CC4-5D6E-409C-BE32-E72D297353CC}">
              <c16:uniqueId val="{00000000-D907-4E82-9445-6B99E91D35BE}"/>
            </c:ext>
          </c:extLst>
        </c:ser>
        <c:ser>
          <c:idx val="2"/>
          <c:order val="2"/>
          <c:tx>
            <c:strRef>
              <c:f>'[Resultater del III NBBL - 2024.xlsx]Grafer res vefsn'!$H$3</c:f>
              <c:strCache>
                <c:ptCount val="1"/>
                <c:pt idx="0">
                  <c:v>Median boligpris solgte boliger</c:v>
                </c:pt>
              </c:strCache>
            </c:strRef>
          </c:tx>
          <c:spPr>
            <a:solidFill>
              <a:schemeClr val="tx1">
                <a:lumMod val="50000"/>
                <a:lumOff val="50000"/>
              </a:schemeClr>
            </a:solidFill>
            <a:ln>
              <a:noFill/>
            </a:ln>
            <a:effectLst/>
          </c:spPr>
          <c:invertIfNegative val="0"/>
          <c:cat>
            <c:numRef>
              <c:f>'[Resultater del III NBBL - 2024.xlsx]Grafer res vefsn'!$E$4:$E$21</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f>'[Resultater del III NBBL - 2024.xlsx]Grafer res vefsn'!$H$4:$H$21</c:f>
              <c:numCache>
                <c:formatCode>General</c:formatCode>
                <c:ptCount val="18"/>
                <c:pt idx="0">
                  <c:v>1500000</c:v>
                </c:pt>
                <c:pt idx="1">
                  <c:v>1420000</c:v>
                </c:pt>
                <c:pt idx="2">
                  <c:v>1455000</c:v>
                </c:pt>
                <c:pt idx="3">
                  <c:v>1480000</c:v>
                </c:pt>
                <c:pt idx="4">
                  <c:v>1485432</c:v>
                </c:pt>
                <c:pt idx="5">
                  <c:v>1700000</c:v>
                </c:pt>
                <c:pt idx="6">
                  <c:v>1620000</c:v>
                </c:pt>
                <c:pt idx="7">
                  <c:v>1666483</c:v>
                </c:pt>
                <c:pt idx="8">
                  <c:v>1850000</c:v>
                </c:pt>
                <c:pt idx="9">
                  <c:v>1856020</c:v>
                </c:pt>
                <c:pt idx="10">
                  <c:v>2150000</c:v>
                </c:pt>
                <c:pt idx="11">
                  <c:v>2200000</c:v>
                </c:pt>
                <c:pt idx="12">
                  <c:v>2357500</c:v>
                </c:pt>
                <c:pt idx="13">
                  <c:v>2447500</c:v>
                </c:pt>
                <c:pt idx="15">
                  <c:v>2600000</c:v>
                </c:pt>
                <c:pt idx="16">
                  <c:v>2927571.5</c:v>
                </c:pt>
                <c:pt idx="17">
                  <c:v>2826322</c:v>
                </c:pt>
              </c:numCache>
            </c:numRef>
          </c:val>
          <c:extLst>
            <c:ext xmlns:c16="http://schemas.microsoft.com/office/drawing/2014/chart" uri="{C3380CC4-5D6E-409C-BE32-E72D297353CC}">
              <c16:uniqueId val="{00000001-D907-4E82-9445-6B99E91D35BE}"/>
            </c:ext>
          </c:extLst>
        </c:ser>
        <c:dLbls>
          <c:showLegendKey val="0"/>
          <c:showVal val="0"/>
          <c:showCatName val="0"/>
          <c:showSerName val="0"/>
          <c:showPercent val="0"/>
          <c:showBubbleSize val="0"/>
        </c:dLbls>
        <c:gapWidth val="219"/>
        <c:axId val="910822560"/>
        <c:axId val="910837320"/>
        <c:extLst>
          <c:ext xmlns:c15="http://schemas.microsoft.com/office/drawing/2012/chart" uri="{02D57815-91ED-43cb-92C2-25804820EDAC}">
            <c15:filteredBarSeries>
              <c15:ser>
                <c:idx val="1"/>
                <c:order val="1"/>
                <c:tx>
                  <c:strRef>
                    <c:extLst>
                      <c:ext uri="{02D57815-91ED-43cb-92C2-25804820EDAC}">
                        <c15:formulaRef>
                          <c15:sqref>'[Resultater del III NBBL - 2024.xlsx]Grafer res vefsn'!$G$3</c15:sqref>
                        </c15:formulaRef>
                      </c:ext>
                    </c:extLst>
                    <c:strCache>
                      <c:ptCount val="1"/>
                      <c:pt idx="0">
                        <c:v>Estimert Maksimalt boliglån med maks BSU</c:v>
                      </c:pt>
                    </c:strCache>
                  </c:strRef>
                </c:tx>
                <c:spPr>
                  <a:solidFill>
                    <a:schemeClr val="bg1"/>
                  </a:solidFill>
                  <a:ln w="19050">
                    <a:solidFill>
                      <a:srgbClr val="DF0B9D"/>
                    </a:solidFill>
                  </a:ln>
                  <a:effectLst/>
                </c:spPr>
                <c:invertIfNegative val="0"/>
                <c:cat>
                  <c:numRef>
                    <c:extLst>
                      <c:ext uri="{02D57815-91ED-43cb-92C2-25804820EDAC}">
                        <c15:formulaRef>
                          <c15:sqref>'[Resultater del III NBBL - 2024.xlsx]Grafer res vefsn'!$E$4:$E$21</c15:sqref>
                        </c15:formulaRef>
                      </c:ext>
                    </c:extLst>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extLst>
                      <c:ext uri="{02D57815-91ED-43cb-92C2-25804820EDAC}">
                        <c15:formulaRef>
                          <c15:sqref>'[Resultater del III NBBL - 2024.xlsx]Grafer res vefsn'!$G$4:$G$21</c15:sqref>
                        </c15:formulaRef>
                      </c:ext>
                    </c:extLst>
                    <c:numCache>
                      <c:formatCode>General</c:formatCode>
                      <c:ptCount val="18"/>
                      <c:pt idx="11" formatCode="0">
                        <c:v>1925000</c:v>
                      </c:pt>
                      <c:pt idx="12" formatCode="0">
                        <c:v>2050000</c:v>
                      </c:pt>
                      <c:pt idx="13" formatCode="0">
                        <c:v>2175000</c:v>
                      </c:pt>
                      <c:pt idx="14" formatCode="0">
                        <c:v>2400984.413368301</c:v>
                      </c:pt>
                    </c:numCache>
                  </c:numRef>
                </c:val>
                <c:extLst>
                  <c:ext xmlns:c16="http://schemas.microsoft.com/office/drawing/2014/chart" uri="{C3380CC4-5D6E-409C-BE32-E72D297353CC}">
                    <c16:uniqueId val="{00000003-D907-4E82-9445-6B99E91D35BE}"/>
                  </c:ext>
                </c:extLst>
              </c15:ser>
            </c15:filteredBarSeries>
          </c:ext>
        </c:extLst>
      </c:barChart>
      <c:lineChart>
        <c:grouping val="standard"/>
        <c:varyColors val="0"/>
        <c:ser>
          <c:idx val="3"/>
          <c:order val="3"/>
          <c:tx>
            <c:strRef>
              <c:f>'[Resultater del III NBBL - 2024.xlsx]Grafer res vefsn'!$I$3</c:f>
              <c:strCache>
                <c:ptCount val="1"/>
                <c:pt idx="0">
                  <c:v>Rente nye boliglån</c:v>
                </c:pt>
              </c:strCache>
            </c:strRef>
          </c:tx>
          <c:spPr>
            <a:ln w="19050" cap="rnd">
              <a:solidFill>
                <a:schemeClr val="tx1"/>
              </a:solidFill>
              <a:prstDash val="lgDash"/>
              <a:round/>
            </a:ln>
            <a:effectLst/>
          </c:spPr>
          <c:marker>
            <c:symbol val="none"/>
          </c:marker>
          <c:cat>
            <c:numRef>
              <c:f>'[Resultater del III NBBL - 2024.xlsx]Grafer res vefsn'!$E$4:$E$21</c:f>
              <c:numCache>
                <c:formatCode>General</c:formatCode>
                <c:ptCount val="18"/>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numCache>
            </c:numRef>
          </c:cat>
          <c:val>
            <c:numRef>
              <c:f>'[Resultater del III NBBL - 2024.xlsx]Grafer res vefsn'!$I$4:$I$21</c:f>
              <c:numCache>
                <c:formatCode>0.0</c:formatCode>
                <c:ptCount val="18"/>
                <c:pt idx="0">
                  <c:v>3.18</c:v>
                </c:pt>
                <c:pt idx="1">
                  <c:v>4.8208333333333329</c:v>
                </c:pt>
                <c:pt idx="2">
                  <c:v>6.2216666666666658</c:v>
                </c:pt>
                <c:pt idx="3">
                  <c:v>3.9433333333333338</c:v>
                </c:pt>
                <c:pt idx="4">
                  <c:v>3.5533333333333332</c:v>
                </c:pt>
                <c:pt idx="5">
                  <c:v>3.7833333333333337</c:v>
                </c:pt>
                <c:pt idx="6">
                  <c:v>3.8733333333333335</c:v>
                </c:pt>
                <c:pt idx="7">
                  <c:v>3.9108333333333332</c:v>
                </c:pt>
                <c:pt idx="8">
                  <c:v>3.7708333333333335</c:v>
                </c:pt>
                <c:pt idx="9">
                  <c:v>2.8616666666666664</c:v>
                </c:pt>
                <c:pt idx="10">
                  <c:v>2.4300000000000002</c:v>
                </c:pt>
                <c:pt idx="11">
                  <c:v>2.4983333333333335</c:v>
                </c:pt>
                <c:pt idx="12">
                  <c:v>2.4550000000000005</c:v>
                </c:pt>
                <c:pt idx="13">
                  <c:v>2.7433333333333336</c:v>
                </c:pt>
                <c:pt idx="14">
                  <c:v>2.1</c:v>
                </c:pt>
                <c:pt idx="15">
                  <c:v>1.8</c:v>
                </c:pt>
                <c:pt idx="16">
                  <c:v>2.8</c:v>
                </c:pt>
                <c:pt idx="17">
                  <c:v>4.9000000000000004</c:v>
                </c:pt>
              </c:numCache>
            </c:numRef>
          </c:val>
          <c:smooth val="0"/>
          <c:extLst>
            <c:ext xmlns:c16="http://schemas.microsoft.com/office/drawing/2014/chart" uri="{C3380CC4-5D6E-409C-BE32-E72D297353CC}">
              <c16:uniqueId val="{00000002-D907-4E82-9445-6B99E91D35BE}"/>
            </c:ext>
          </c:extLst>
        </c:ser>
        <c:dLbls>
          <c:showLegendKey val="0"/>
          <c:showVal val="0"/>
          <c:showCatName val="0"/>
          <c:showSerName val="0"/>
          <c:showPercent val="0"/>
          <c:showBubbleSize val="0"/>
        </c:dLbls>
        <c:marker val="1"/>
        <c:smooth val="0"/>
        <c:axId val="960141072"/>
        <c:axId val="960143368"/>
      </c:lineChart>
      <c:catAx>
        <c:axId val="910822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37320"/>
        <c:crosses val="autoZero"/>
        <c:auto val="1"/>
        <c:lblAlgn val="ctr"/>
        <c:lblOffset val="100"/>
        <c:noMultiLvlLbl val="0"/>
      </c:catAx>
      <c:valAx>
        <c:axId val="91083732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10822560"/>
        <c:crosses val="autoZero"/>
        <c:crossBetween val="between"/>
      </c:valAx>
      <c:valAx>
        <c:axId val="960143368"/>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crossAx val="960141072"/>
        <c:crosses val="max"/>
        <c:crossBetween val="between"/>
      </c:valAx>
      <c:catAx>
        <c:axId val="960141072"/>
        <c:scaling>
          <c:orientation val="minMax"/>
        </c:scaling>
        <c:delete val="1"/>
        <c:axPos val="b"/>
        <c:numFmt formatCode="General" sourceLinked="1"/>
        <c:majorTickMark val="out"/>
        <c:minorTickMark val="none"/>
        <c:tickLblPos val="nextTo"/>
        <c:crossAx val="960143368"/>
        <c:crosses val="autoZero"/>
        <c:auto val="1"/>
        <c:lblAlgn val="ctr"/>
        <c:lblOffset val="100"/>
        <c:noMultiLvlLbl val="0"/>
      </c:catAx>
      <c:spPr>
        <a:noFill/>
        <a:ln>
          <a:noFill/>
        </a:ln>
        <a:effectLst/>
      </c:spPr>
    </c:plotArea>
    <c:legend>
      <c:legendPos val="b"/>
      <c:layout>
        <c:manualLayout>
          <c:xMode val="edge"/>
          <c:yMode val="edge"/>
          <c:x val="5.8324284674255163E-2"/>
          <c:y val="0.9208199097671339"/>
          <c:w val="0.93122681029323762"/>
          <c:h val="7.8030793285751909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Century Gothic" panose="020B0502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900">
          <a:solidFill>
            <a:sysClr val="windowText" lastClr="000000"/>
          </a:solidFill>
          <a:latin typeface="Century Gothic" panose="020B0502020202020204" pitchFamily="34" charset="0"/>
          <a:cs typeface="Arial" panose="020B0604020202020204" pitchFamily="34" charset="0"/>
        </a:defRPr>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2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sz="1200" b="1"/>
              <a:t>2023</a:t>
            </a:r>
          </a:p>
        </c:rich>
      </c:tx>
      <c:layout>
        <c:manualLayout>
          <c:xMode val="edge"/>
          <c:yMode val="edge"/>
          <c:x val="0.44021272644056331"/>
          <c:y val="0.19998938873237612"/>
        </c:manualLayout>
      </c:layout>
      <c:overlay val="0"/>
      <c:spPr>
        <a:noFill/>
        <a:ln>
          <a:noFill/>
        </a:ln>
        <a:effectLst/>
      </c:spPr>
    </c:title>
    <c:autoTitleDeleted val="0"/>
    <c:plotArea>
      <c:layout>
        <c:manualLayout>
          <c:layoutTarget val="inner"/>
          <c:xMode val="edge"/>
          <c:yMode val="edge"/>
          <c:x val="0.25291590497104599"/>
          <c:y val="0.32307628963856933"/>
          <c:w val="0.5477068650332847"/>
          <c:h val="0.49447531303099534"/>
        </c:manualLayout>
      </c:layout>
      <c:pieChart>
        <c:varyColors val="1"/>
        <c:ser>
          <c:idx val="2"/>
          <c:order val="0"/>
          <c:tx>
            <c:strRef>
              <c:f>'[Resultater del III NBBL - 2024.xlsx]Grafer res vefsn'!$J$31</c:f>
              <c:strCache>
                <c:ptCount val="1"/>
                <c:pt idx="0">
                  <c:v>2023</c:v>
                </c:pt>
              </c:strCache>
            </c:strRef>
          </c:tx>
          <c:spPr>
            <a:solidFill>
              <a:srgbClr val="D60093"/>
            </a:solidFill>
          </c:spPr>
          <c:dPt>
            <c:idx val="1"/>
            <c:bubble3D val="0"/>
            <c:spPr>
              <a:solidFill>
                <a:schemeClr val="bg1">
                  <a:lumMod val="50000"/>
                </a:schemeClr>
              </a:solidFill>
            </c:spPr>
            <c:extLst>
              <c:ext xmlns:c16="http://schemas.microsoft.com/office/drawing/2014/chart" uri="{C3380CC4-5D6E-409C-BE32-E72D297353CC}">
                <c16:uniqueId val="{00000001-ED80-4AB3-A1E2-EDACC51EE929}"/>
              </c:ext>
            </c:extLst>
          </c:dPt>
          <c:dLbls>
            <c:dLbl>
              <c:idx val="1"/>
              <c:delete val="1"/>
              <c:extLst>
                <c:ext xmlns:c15="http://schemas.microsoft.com/office/drawing/2012/chart" uri="{CE6537A1-D6FC-4f65-9D91-7224C49458BB}"/>
                <c:ext xmlns:c16="http://schemas.microsoft.com/office/drawing/2014/chart" uri="{C3380CC4-5D6E-409C-BE32-E72D297353CC}">
                  <c16:uniqueId val="{00000001-ED80-4AB3-A1E2-EDACC51EE929}"/>
                </c:ext>
              </c:extLst>
            </c:dLbl>
            <c:spPr>
              <a:noFill/>
              <a:ln>
                <a:noFill/>
              </a:ln>
              <a:effectLst/>
            </c:spPr>
            <c:txPr>
              <a:bodyPr wrap="square" lIns="38100" tIns="19050" rIns="38100" bIns="19050" anchor="ctr">
                <a:spAutoFit/>
              </a:bodyPr>
              <a:lstStyle/>
              <a:p>
                <a:pPr>
                  <a:defRPr>
                    <a:solidFill>
                      <a:schemeClr val="bg1"/>
                    </a:solidFill>
                  </a:defRPr>
                </a:pPr>
                <a:endParaRPr lang="nb-NO"/>
              </a:p>
            </c:tx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'[Resultater del III NBBL - 2024.xlsx]Grafer res vefsn'!$K$27:$L$27</c:f>
              <c:strCache>
                <c:ptCount val="2"/>
                <c:pt idx="0">
                  <c:v>Råd til </c:v>
                </c:pt>
                <c:pt idx="1">
                  <c:v>Ikke råd til</c:v>
                </c:pt>
              </c:strCache>
            </c:strRef>
          </c:cat>
          <c:val>
            <c:numRef>
              <c:f>'[Resultater del III NBBL - 2024.xlsx]Grafer res vefsn'!$K$31:$L$31</c:f>
              <c:numCache>
                <c:formatCode>0.000</c:formatCode>
                <c:ptCount val="2"/>
                <c:pt idx="0">
                  <c:v>0.54600000000000004</c:v>
                </c:pt>
                <c:pt idx="1">
                  <c:v>0.45399999999999996</c:v>
                </c:pt>
              </c:numCache>
            </c:numRef>
          </c:val>
          <c:extLst>
            <c:ext xmlns:c16="http://schemas.microsoft.com/office/drawing/2014/chart" uri="{C3380CC4-5D6E-409C-BE32-E72D297353CC}">
              <c16:uniqueId val="{00000002-ED80-4AB3-A1E2-EDACC51EE929}"/>
            </c:ext>
          </c:extLst>
        </c:ser>
        <c:ser>
          <c:idx val="3"/>
          <c:order val="1"/>
          <c:tx>
            <c:strRef>
              <c:f>'[Resultater del III NBBL - 2024.xlsx]Grafer res vefsn'!$J$30</c:f>
              <c:strCache>
                <c:ptCount val="1"/>
                <c:pt idx="0">
                  <c:v>2021</c:v>
                </c:pt>
              </c:strCache>
            </c:strRef>
          </c:tx>
          <c:spPr>
            <a:solidFill>
              <a:srgbClr val="D60093"/>
            </a:solidFill>
          </c:spPr>
          <c:dPt>
            <c:idx val="0"/>
            <c:bubble3D val="0"/>
            <c:spPr>
              <a:solidFill>
                <a:srgbClr val="D60093"/>
              </a:solidFill>
              <a:ln w="19050">
                <a:solidFill>
                  <a:schemeClr val="lt1"/>
                </a:solidFill>
              </a:ln>
              <a:effectLst/>
            </c:spPr>
            <c:extLst>
              <c:ext xmlns:c16="http://schemas.microsoft.com/office/drawing/2014/chart" uri="{C3380CC4-5D6E-409C-BE32-E72D297353CC}">
                <c16:uniqueId val="{00000004-ED80-4AB3-A1E2-EDACC51EE929}"/>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6-ED80-4AB3-A1E2-EDACC51EE929}"/>
              </c:ext>
            </c:extLst>
          </c:dPt>
          <c:dLbls>
            <c:spPr>
              <a:noFill/>
              <a:ln>
                <a:noFill/>
              </a:ln>
              <a:effectLst/>
            </c:sp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'[Resultater del III NBBL - 2024.xlsx]Grafer res vefsn'!$K$27:$L$27</c:f>
              <c:strCache>
                <c:ptCount val="2"/>
                <c:pt idx="0">
                  <c:v>Råd til </c:v>
                </c:pt>
                <c:pt idx="1">
                  <c:v>Ikke råd til</c:v>
                </c:pt>
              </c:strCache>
            </c:strRef>
          </c:cat>
          <c:val>
            <c:numRef>
              <c:f>'[Resultater del III NBBL - 2024.xlsx]Grafer res vefsn'!$K$30:$L$30</c:f>
              <c:numCache>
                <c:formatCode>0.000</c:formatCode>
                <c:ptCount val="2"/>
                <c:pt idx="0">
                  <c:v>0.5363</c:v>
                </c:pt>
                <c:pt idx="1">
                  <c:v>0.4637</c:v>
                </c:pt>
              </c:numCache>
            </c:numRef>
          </c:val>
          <c:extLst>
            <c:ext xmlns:c16="http://schemas.microsoft.com/office/drawing/2014/chart" uri="{C3380CC4-5D6E-409C-BE32-E72D297353CC}">
              <c16:uniqueId val="{00000007-ED80-4AB3-A1E2-EDACC51EE929}"/>
            </c:ext>
          </c:extLst>
        </c:ser>
        <c:ser>
          <c:idx val="4"/>
          <c:order val="2"/>
          <c:tx>
            <c:strRef>
              <c:f>'[Resultater del III NBBL - 2024.xlsx]Grafer res vefsn'!$J$30</c:f>
              <c:strCache>
                <c:ptCount val="1"/>
                <c:pt idx="0">
                  <c:v>2021</c:v>
                </c:pt>
              </c:strCache>
            </c:strRef>
          </c:tx>
          <c:spPr>
            <a:solidFill>
              <a:srgbClr val="D60093"/>
            </a:solidFill>
          </c:spPr>
          <c:dPt>
            <c:idx val="1"/>
            <c:bubble3D val="0"/>
            <c:spPr>
              <a:solidFill>
                <a:schemeClr val="bg1">
                  <a:lumMod val="50000"/>
                </a:schemeClr>
              </a:solidFill>
            </c:spPr>
            <c:extLst>
              <c:ext xmlns:c16="http://schemas.microsoft.com/office/drawing/2014/chart" uri="{C3380CC4-5D6E-409C-BE32-E72D297353CC}">
                <c16:uniqueId val="{00000009-ED80-4AB3-A1E2-EDACC51EE929}"/>
              </c:ext>
            </c:extLst>
          </c:dPt>
          <c:dLbls>
            <c:spPr>
              <a:noFill/>
              <a:ln>
                <a:noFill/>
              </a:ln>
              <a:effectLst/>
            </c:sp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'[Resultater del III NBBL - 2024.xlsx]Grafer res vefsn'!$K$27:$L$27</c:f>
              <c:strCache>
                <c:ptCount val="2"/>
                <c:pt idx="0">
                  <c:v>Råd til </c:v>
                </c:pt>
                <c:pt idx="1">
                  <c:v>Ikke råd til</c:v>
                </c:pt>
              </c:strCache>
            </c:strRef>
          </c:cat>
          <c:val>
            <c:numRef>
              <c:f>'[Resultater del III NBBL - 2024.xlsx]Grafer res vefsn'!$K$30:$L$30</c:f>
              <c:numCache>
                <c:formatCode>0.000</c:formatCode>
                <c:ptCount val="2"/>
                <c:pt idx="0">
                  <c:v>0.5363</c:v>
                </c:pt>
                <c:pt idx="1">
                  <c:v>0.4637</c:v>
                </c:pt>
              </c:numCache>
            </c:numRef>
          </c:val>
          <c:extLst>
            <c:ext xmlns:c16="http://schemas.microsoft.com/office/drawing/2014/chart" uri="{C3380CC4-5D6E-409C-BE32-E72D297353CC}">
              <c16:uniqueId val="{0000000A-ED80-4AB3-A1E2-EDACC51EE929}"/>
            </c:ext>
          </c:extLst>
        </c:ser>
        <c:ser>
          <c:idx val="5"/>
          <c:order val="3"/>
          <c:tx>
            <c:strRef>
              <c:f>'[Resultater del III NBBL - 2024.xlsx]Grafer res vefsn'!$J$30</c:f>
              <c:strCache>
                <c:ptCount val="1"/>
                <c:pt idx="0">
                  <c:v>2021</c:v>
                </c:pt>
              </c:strCache>
            </c:strRef>
          </c:tx>
          <c:spPr>
            <a:solidFill>
              <a:srgbClr val="D60093"/>
            </a:solidFill>
          </c:spPr>
          <c:dPt>
            <c:idx val="0"/>
            <c:bubble3D val="0"/>
            <c:spPr>
              <a:solidFill>
                <a:srgbClr val="D60093"/>
              </a:solidFill>
              <a:ln w="19050">
                <a:solidFill>
                  <a:schemeClr val="lt1"/>
                </a:solidFill>
              </a:ln>
              <a:effectLst/>
            </c:spPr>
            <c:extLst>
              <c:ext xmlns:c16="http://schemas.microsoft.com/office/drawing/2014/chart" uri="{C3380CC4-5D6E-409C-BE32-E72D297353CC}">
                <c16:uniqueId val="{0000000C-ED80-4AB3-A1E2-EDACC51EE929}"/>
              </c:ext>
            </c:extLst>
          </c:dPt>
          <c:dPt>
            <c:idx val="1"/>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E-ED80-4AB3-A1E2-EDACC51EE929}"/>
              </c:ext>
            </c:extLst>
          </c:dPt>
          <c:dLbls>
            <c:spPr>
              <a:noFill/>
              <a:ln>
                <a:noFill/>
              </a:ln>
              <a:effectLst/>
            </c:sp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'[Resultater del III NBBL - 2024.xlsx]Grafer res vefsn'!$K$27:$L$27</c:f>
              <c:strCache>
                <c:ptCount val="2"/>
                <c:pt idx="0">
                  <c:v>Råd til </c:v>
                </c:pt>
                <c:pt idx="1">
                  <c:v>Ikke råd til</c:v>
                </c:pt>
              </c:strCache>
            </c:strRef>
          </c:cat>
          <c:val>
            <c:numRef>
              <c:f>'[Resultater del III NBBL - 2024.xlsx]Grafer res vefsn'!$K$30:$L$30</c:f>
              <c:numCache>
                <c:formatCode>0.000</c:formatCode>
                <c:ptCount val="2"/>
                <c:pt idx="0">
                  <c:v>0.5363</c:v>
                </c:pt>
                <c:pt idx="1">
                  <c:v>0.4637</c:v>
                </c:pt>
              </c:numCache>
            </c:numRef>
          </c:val>
          <c:extLst>
            <c:ext xmlns:c16="http://schemas.microsoft.com/office/drawing/2014/chart" uri="{C3380CC4-5D6E-409C-BE32-E72D297353CC}">
              <c16:uniqueId val="{0000000F-ED80-4AB3-A1E2-EDACC51EE929}"/>
            </c:ext>
          </c:extLst>
        </c:ser>
        <c:ser>
          <c:idx val="1"/>
          <c:order val="4"/>
          <c:tx>
            <c:strRef>
              <c:f>'[Resultater del III NBBL - 2024.xlsx]Grafer res vefsn'!$J$30</c:f>
              <c:strCache>
                <c:ptCount val="1"/>
                <c:pt idx="0">
                  <c:v>2021</c:v>
                </c:pt>
              </c:strCache>
            </c:strRef>
          </c:tx>
          <c:spPr>
            <a:solidFill>
              <a:srgbClr val="D60093"/>
            </a:solidFill>
          </c:spPr>
          <c:dPt>
            <c:idx val="1"/>
            <c:bubble3D val="0"/>
            <c:spPr>
              <a:solidFill>
                <a:schemeClr val="bg1">
                  <a:lumMod val="50000"/>
                </a:schemeClr>
              </a:solidFill>
            </c:spPr>
            <c:extLst>
              <c:ext xmlns:c16="http://schemas.microsoft.com/office/drawing/2014/chart" uri="{C3380CC4-5D6E-409C-BE32-E72D297353CC}">
                <c16:uniqueId val="{00000011-ED80-4AB3-A1E2-EDACC51EE929}"/>
              </c:ext>
            </c:extLst>
          </c:dPt>
          <c:dLbls>
            <c:spPr>
              <a:noFill/>
              <a:ln>
                <a:noFill/>
              </a:ln>
              <a:effectLst/>
            </c:spPr>
            <c:dLblPos val="bestFit"/>
            <c:showLegendKey val="0"/>
            <c:showVal val="1"/>
            <c:showCatName val="0"/>
            <c:showSerName val="0"/>
            <c:showPercent val="0"/>
            <c:showBubbleSize val="0"/>
            <c:showLeaderLines val="1"/>
            <c:extLst>
              <c:ext xmlns:c15="http://schemas.microsoft.com/office/drawing/2012/chart" uri="{CE6537A1-D6FC-4f65-9D91-7224C49458BB}"/>
            </c:extLst>
          </c:dLbls>
          <c:cat>
            <c:strRef>
              <c:f>'[Resultater del III NBBL - 2024.xlsx]Grafer res vefsn'!$K$27:$L$27</c:f>
              <c:strCache>
                <c:ptCount val="2"/>
                <c:pt idx="0">
                  <c:v>Råd til </c:v>
                </c:pt>
                <c:pt idx="1">
                  <c:v>Ikke råd til</c:v>
                </c:pt>
              </c:strCache>
            </c:strRef>
          </c:cat>
          <c:val>
            <c:numRef>
              <c:f>'[Resultater del III NBBL - 2024.xlsx]Grafer res vefsn'!$K$30:$L$30</c:f>
              <c:numCache>
                <c:formatCode>0.000</c:formatCode>
                <c:ptCount val="2"/>
                <c:pt idx="0">
                  <c:v>0.5363</c:v>
                </c:pt>
                <c:pt idx="1">
                  <c:v>0.4637</c:v>
                </c:pt>
              </c:numCache>
            </c:numRef>
          </c:val>
          <c:extLst>
            <c:ext xmlns:c16="http://schemas.microsoft.com/office/drawing/2014/chart" uri="{C3380CC4-5D6E-409C-BE32-E72D297353CC}">
              <c16:uniqueId val="{00000012-ED80-4AB3-A1E2-EDACC51EE929}"/>
            </c:ext>
          </c:extLst>
        </c:ser>
        <c:ser>
          <c:idx val="0"/>
          <c:order val="5"/>
          <c:tx>
            <c:strRef>
              <c:f>'[Resultater del III NBBL - 2024.xlsx]Grafer res vefsn'!$J$30</c:f>
              <c:strCache>
                <c:ptCount val="1"/>
                <c:pt idx="0">
                  <c:v>2021</c:v>
                </c:pt>
              </c:strCache>
            </c:strRef>
          </c:tx>
          <c:spPr>
            <a:solidFill>
              <a:srgbClr val="D60093"/>
            </a:solidFill>
          </c:spPr>
          <c:dPt>
            <c:idx val="0"/>
            <c:bubble3D val="0"/>
            <c:spPr>
              <a:solidFill>
                <a:srgbClr val="D60093"/>
              </a:solidFill>
              <a:ln w="19050">
                <a:solidFill>
                  <a:schemeClr val="lt1"/>
                </a:solidFill>
              </a:ln>
              <a:effectLst/>
            </c:spPr>
            <c:extLst>
              <c:ext xmlns:c16="http://schemas.microsoft.com/office/drawing/2014/chart" uri="{C3380CC4-5D6E-409C-BE32-E72D297353CC}">
                <c16:uniqueId val="{00000014-ED80-4AB3-A1E2-EDACC51EE929}"/>
              </c:ext>
            </c:extLst>
          </c:dPt>
          <c:dPt>
            <c:idx val="1"/>
            <c:bubble3D val="0"/>
            <c:spPr>
              <a:solidFill>
                <a:schemeClr val="bg1">
                  <a:lumMod val="50000"/>
                </a:schemeClr>
              </a:solidFill>
            </c:spPr>
            <c:extLst>
              <c:ext xmlns:c16="http://schemas.microsoft.com/office/drawing/2014/chart" uri="{C3380CC4-5D6E-409C-BE32-E72D297353CC}">
                <c16:uniqueId val="{00000016-ED80-4AB3-A1E2-EDACC51EE929}"/>
              </c:ext>
            </c:extLst>
          </c:dPt>
          <c:dLbls>
            <c:dLbl>
              <c:idx val="1"/>
              <c:delete val="1"/>
              <c:extLst>
                <c:ext xmlns:c15="http://schemas.microsoft.com/office/drawing/2012/chart" uri="{CE6537A1-D6FC-4f65-9D91-7224C49458BB}"/>
                <c:ext xmlns:c16="http://schemas.microsoft.com/office/drawing/2014/chart" uri="{C3380CC4-5D6E-409C-BE32-E72D297353CC}">
                  <c16:uniqueId val="{00000016-ED80-4AB3-A1E2-EDACC51EE929}"/>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Arial" panose="020B0604020202020204" pitchFamily="34" charset="0"/>
                    <a:ea typeface="+mn-ea"/>
                    <a:cs typeface="Arial" panose="020B0604020202020204" pitchFamily="34" charset="0"/>
                  </a:defRPr>
                </a:pPr>
                <a:endParaRPr lang="nb-NO"/>
              </a:p>
            </c:txPr>
            <c:dLblPos val="bestFit"/>
            <c:showLegendKey val="0"/>
            <c:showVal val="1"/>
            <c:showCatName val="0"/>
            <c:showSerName val="0"/>
            <c:showPercent val="0"/>
            <c:showBubbleSize val="0"/>
            <c:showLeaderLines val="0"/>
            <c:extLst>
              <c:ext xmlns:c15="http://schemas.microsoft.com/office/drawing/2012/chart" uri="{CE6537A1-D6FC-4f65-9D91-7224C49458BB}"/>
            </c:extLst>
          </c:dLbls>
          <c:cat>
            <c:strRef>
              <c:f>'[Resultater del III NBBL - 2024.xlsx]Grafer res vefsn'!$K$27:$L$27</c:f>
              <c:strCache>
                <c:ptCount val="2"/>
                <c:pt idx="0">
                  <c:v>Råd til </c:v>
                </c:pt>
                <c:pt idx="1">
                  <c:v>Ikke råd til</c:v>
                </c:pt>
              </c:strCache>
            </c:strRef>
          </c:cat>
          <c:val>
            <c:numRef>
              <c:f>'[Resultater del III NBBL - 2024.xlsx]Grafer res vefsn'!$K$30:$L$30</c:f>
              <c:numCache>
                <c:formatCode>0.000</c:formatCode>
                <c:ptCount val="2"/>
                <c:pt idx="0">
                  <c:v>0.5363</c:v>
                </c:pt>
                <c:pt idx="1">
                  <c:v>0.4637</c:v>
                </c:pt>
              </c:numCache>
            </c:numRef>
          </c:val>
          <c:extLst>
            <c:ext xmlns:c16="http://schemas.microsoft.com/office/drawing/2014/chart" uri="{C3380CC4-5D6E-409C-BE32-E72D297353CC}">
              <c16:uniqueId val="{00000017-ED80-4AB3-A1E2-EDACC51EE929}"/>
            </c:ext>
          </c:extLst>
        </c:ser>
        <c:dLbls>
          <c:dLblPos val="bestFit"/>
          <c:showLegendKey val="0"/>
          <c:showVal val="1"/>
          <c:showCatName val="0"/>
          <c:showSerName val="0"/>
          <c:showPercent val="0"/>
          <c:showBubbleSize val="0"/>
          <c:showLeaderLines val="1"/>
        </c:dLbls>
        <c:firstSliceAng val="0"/>
      </c:pieChart>
    </c:plotArea>
    <c:legend>
      <c:legendPos val="b"/>
      <c:layout>
        <c:manualLayout>
          <c:xMode val="edge"/>
          <c:yMode val="edge"/>
          <c:x val="0.19386159559423755"/>
          <c:y val="0.87623005810306454"/>
          <c:w val="0.62201118303306235"/>
          <c:h val="7.982848299206044E-2"/>
        </c:manualLayout>
      </c:layout>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showDLblsOverMax val="0"/>
    <c:extLst/>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5046A0-C83F-44B5-892F-538177E90E22}" type="datetimeFigureOut">
              <a:rPr lang="en-US" smtClean="0"/>
              <a:t>2/13/2024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C7A057-C0DA-4119-9647-88ED6B277F2A}" type="slidenum">
              <a:rPr lang="en-US" smtClean="0"/>
              <a:t>‹#›</a:t>
            </a:fld>
            <a:endParaRPr lang="en-US"/>
          </a:p>
        </p:txBody>
      </p:sp>
    </p:spTree>
    <p:extLst>
      <p:ext uri="{BB962C8B-B14F-4D97-AF65-F5344CB8AC3E}">
        <p14:creationId xmlns:p14="http://schemas.microsoft.com/office/powerpoint/2010/main" val="32602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6AC23C-5EC7-4F4E-BECC-26D5F7F1C07B}"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noProof="0"/>
              <a:t>Edit Master text styles</a:t>
            </a:r>
          </a:p>
          <a:p>
            <a:pPr lvl="1"/>
            <a:r>
              <a:rPr lang="nb-NO" noProof="0"/>
              <a:t>Second level</a:t>
            </a:r>
          </a:p>
          <a:p>
            <a:pPr lvl="2"/>
            <a:r>
              <a:rPr lang="nb-NO" noProof="0"/>
              <a:t>Third level</a:t>
            </a:r>
          </a:p>
          <a:p>
            <a:pPr lvl="3"/>
            <a:r>
              <a:rPr lang="nb-NO" noProof="0"/>
              <a:t>Fourth level</a:t>
            </a:r>
          </a:p>
          <a:p>
            <a:pPr lvl="4"/>
            <a:r>
              <a:rPr lang="nb-NO"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42837-96B0-42BA-AB38-214336C8CA56}" type="slidenum">
              <a:rPr lang="en-US" smtClean="0"/>
              <a:t>‹#›</a:t>
            </a:fld>
            <a:endParaRPr lang="en-US"/>
          </a:p>
        </p:txBody>
      </p:sp>
    </p:spTree>
    <p:extLst>
      <p:ext uri="{BB962C8B-B14F-4D97-AF65-F5344CB8AC3E}">
        <p14:creationId xmlns:p14="http://schemas.microsoft.com/office/powerpoint/2010/main" val="422339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2.png"/><Relationship Id="rId2" Type="http://schemas.openxmlformats.org/officeDocument/2006/relationships/image" Target="../media/image1.png"/><Relationship Id="rId16" Type="http://schemas.openxmlformats.org/officeDocument/2006/relationships/image" Target="../media/image16.svg"/><Relationship Id="rId1" Type="http://schemas.openxmlformats.org/officeDocument/2006/relationships/slideMaster" Target="../slideMasters/slideMaster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image" Target="../media/image20.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For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7" name="Picture 2" descr="Logo-NBBL_2015_RGB_150dpi.png">
            <a:extLst>
              <a:ext uri="{FF2B5EF4-FFF2-40B4-BE49-F238E27FC236}">
                <a16:creationId xmlns:a16="http://schemas.microsoft.com/office/drawing/2014/main" id="{794D7DEA-5350-4FC9-A12D-4C2188B08D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3083" y="621202"/>
            <a:ext cx="1656184" cy="6981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963083" y="3942445"/>
            <a:ext cx="10384368" cy="1312861"/>
          </a:xfrm>
          <a:prstGeom prst="rect">
            <a:avLst/>
          </a:prstGeom>
        </p:spPr>
        <p:txBody>
          <a:bodyPr lIns="0" rIns="0" anchor="t">
            <a:normAutofit/>
          </a:bodyPr>
          <a:lstStyle>
            <a:lvl1pPr>
              <a:defRPr sz="2800" b="1">
                <a:solidFill>
                  <a:schemeClr val="tx1">
                    <a:lumMod val="85000"/>
                    <a:lumOff val="15000"/>
                  </a:schemeClr>
                </a:solidFill>
              </a:defRPr>
            </a:lvl1pPr>
          </a:lstStyle>
          <a:p>
            <a:r>
              <a:rPr lang="nb-NO" noProof="0"/>
              <a:t>Hvilke boliger har førstegangskjøperen råd til?</a:t>
            </a:r>
          </a:p>
        </p:txBody>
      </p:sp>
      <p:sp>
        <p:nvSpPr>
          <p:cNvPr id="3" name="Text Placeholder 2"/>
          <p:cNvSpPr>
            <a:spLocks noGrp="1"/>
          </p:cNvSpPr>
          <p:nvPr>
            <p:ph type="body" idx="1" hasCustomPrompt="1"/>
          </p:nvPr>
        </p:nvSpPr>
        <p:spPr>
          <a:xfrm>
            <a:off x="963083" y="3459843"/>
            <a:ext cx="10384368" cy="457201"/>
          </a:xfrm>
          <a:prstGeom prst="rect">
            <a:avLst/>
          </a:prstGeom>
        </p:spPr>
        <p:txBody>
          <a:bodyPr lIns="0" anchor="b">
            <a:normAutofit/>
          </a:bodyPr>
          <a:lstStyle>
            <a:lvl1pPr marL="0" indent="0">
              <a:buNone/>
              <a:defRPr sz="1100" b="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fld id="{A5E239F9-8000-4A92-901C-D4F7DCE2F1F1}" type="datetime1">
              <a:rPr lang="nb-NO" noProof="0" smtClean="0"/>
              <a:t>13.01.2021</a:t>
            </a:fld>
            <a:endParaRPr lang="en-US" noProof="0"/>
          </a:p>
        </p:txBody>
      </p:sp>
      <p:pic>
        <p:nvPicPr>
          <p:cNvPr id="5" name="Picture 4" descr="A close up of a sign&#10;&#10;Description automatically generated">
            <a:extLst>
              <a:ext uri="{FF2B5EF4-FFF2-40B4-BE49-F238E27FC236}">
                <a16:creationId xmlns:a16="http://schemas.microsoft.com/office/drawing/2014/main" id="{052A8773-9B79-4F4C-B715-3D322872D7FB}"/>
              </a:ext>
            </a:extLst>
          </p:cNvPr>
          <p:cNvPicPr>
            <a:picLocks noChangeAspect="1"/>
          </p:cNvPicPr>
          <p:nvPr userDrawn="1"/>
        </p:nvPicPr>
        <p:blipFill>
          <a:blip r:embed="rId3"/>
          <a:stretch>
            <a:fillRect/>
          </a:stretch>
        </p:blipFill>
        <p:spPr>
          <a:xfrm>
            <a:off x="10283361" y="621202"/>
            <a:ext cx="1064090" cy="747019"/>
          </a:xfrm>
          <a:prstGeom prst="rect">
            <a:avLst/>
          </a:prstGeom>
        </p:spPr>
      </p:pic>
      <p:cxnSp>
        <p:nvCxnSpPr>
          <p:cNvPr id="8" name="Straight Connector 5">
            <a:extLst>
              <a:ext uri="{FF2B5EF4-FFF2-40B4-BE49-F238E27FC236}">
                <a16:creationId xmlns:a16="http://schemas.microsoft.com/office/drawing/2014/main" id="{F29E7D23-21FB-401C-BF3E-120ED07D158A}"/>
              </a:ext>
            </a:extLst>
          </p:cNvPr>
          <p:cNvCxnSpPr/>
          <p:nvPr userDrawn="1"/>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9" name="Undertittel 6">
            <a:extLst>
              <a:ext uri="{FF2B5EF4-FFF2-40B4-BE49-F238E27FC236}">
                <a16:creationId xmlns:a16="http://schemas.microsoft.com/office/drawing/2014/main" id="{2FA1585A-CA11-486A-91E2-92495112B6C8}"/>
              </a:ext>
            </a:extLst>
          </p:cNvPr>
          <p:cNvSpPr>
            <a:spLocks noGrp="1"/>
          </p:cNvSpPr>
          <p:nvPr>
            <p:ph type="subTitle" idx="10" hasCustomPrompt="1"/>
          </p:nvPr>
        </p:nvSpPr>
        <p:spPr>
          <a:xfrm>
            <a:off x="963083" y="5143602"/>
            <a:ext cx="8046506" cy="369332"/>
          </a:xfrm>
        </p:spPr>
        <p:txBody>
          <a:bodyPr/>
          <a:lstStyle>
            <a:lvl1pPr marL="0" indent="0">
              <a:buNone/>
              <a:defRPr/>
            </a:lvl1pPr>
          </a:lstStyle>
          <a:p>
            <a:r>
              <a:rPr lang="nb-NO"/>
              <a:t>Resultater for:</a:t>
            </a:r>
            <a:endParaRPr lang="nb-NO" sz="2800"/>
          </a:p>
        </p:txBody>
      </p:sp>
      <p:sp>
        <p:nvSpPr>
          <p:cNvPr id="11" name="Plassholder for tekst 7">
            <a:extLst>
              <a:ext uri="{FF2B5EF4-FFF2-40B4-BE49-F238E27FC236}">
                <a16:creationId xmlns:a16="http://schemas.microsoft.com/office/drawing/2014/main" id="{82F8E132-3FBC-4704-83D3-36E34B85309C}"/>
              </a:ext>
            </a:extLst>
          </p:cNvPr>
          <p:cNvSpPr>
            <a:spLocks noGrp="1"/>
          </p:cNvSpPr>
          <p:nvPr>
            <p:ph type="body" sz="quarter" idx="13" hasCustomPrompt="1"/>
          </p:nvPr>
        </p:nvSpPr>
        <p:spPr>
          <a:xfrm>
            <a:off x="963083" y="4798734"/>
            <a:ext cx="8046506" cy="336550"/>
          </a:xfrm>
        </p:spPr>
        <p:txBody>
          <a:bodyPr/>
          <a:lstStyle>
            <a:lvl1pPr marL="0" indent="0">
              <a:buNone/>
              <a:defRPr/>
            </a:lvl1pPr>
          </a:lstStyle>
          <a:p>
            <a:r>
              <a:rPr lang="nb-NO"/>
              <a:t>Utviklingen over tid:</a:t>
            </a:r>
          </a:p>
        </p:txBody>
      </p:sp>
      <p:sp>
        <p:nvSpPr>
          <p:cNvPr id="14" name="Plassholder for bunntekst 5">
            <a:extLst>
              <a:ext uri="{FF2B5EF4-FFF2-40B4-BE49-F238E27FC236}">
                <a16:creationId xmlns:a16="http://schemas.microsoft.com/office/drawing/2014/main" id="{C2341B5D-923A-4CF3-9268-FC689F2D2E3A}"/>
              </a:ext>
            </a:extLst>
          </p:cNvPr>
          <p:cNvSpPr>
            <a:spLocks noGrp="1"/>
          </p:cNvSpPr>
          <p:nvPr>
            <p:ph type="ftr" sz="quarter" idx="3"/>
          </p:nvPr>
        </p:nvSpPr>
        <p:spPr>
          <a:xfrm>
            <a:off x="5712769" y="6289216"/>
            <a:ext cx="5634682" cy="253916"/>
          </a:xfrm>
        </p:spPr>
        <p:txBody>
          <a:bodyPr/>
          <a:lstStyle>
            <a:lvl1pPr algn="r">
              <a:defRPr/>
            </a:lvl1pPr>
          </a:lstStyle>
          <a:p>
            <a:r>
              <a:rPr lang="nb-NO" sz="1050"/>
              <a:t>Norges Boligbyggelag (NBBL) &amp; Samfunnsøkonomisk Analyse AS (SØA)</a:t>
            </a:r>
          </a:p>
        </p:txBody>
      </p:sp>
    </p:spTree>
    <p:extLst>
      <p:ext uri="{BB962C8B-B14F-4D97-AF65-F5344CB8AC3E}">
        <p14:creationId xmlns:p14="http://schemas.microsoft.com/office/powerpoint/2010/main" val="18745246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Maksimalt boliglån">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65588948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Maksimalt boliglån tabell">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0" name="TextBox 10">
            <a:extLst>
              <a:ext uri="{FF2B5EF4-FFF2-40B4-BE49-F238E27FC236}">
                <a16:creationId xmlns:a16="http://schemas.microsoft.com/office/drawing/2014/main" id="{A99CE24D-3A8D-402D-B23C-6F45D382032C}"/>
              </a:ext>
            </a:extLst>
          </p:cNvPr>
          <p:cNvSpPr txBox="1"/>
          <p:nvPr userDrawn="1"/>
        </p:nvSpPr>
        <p:spPr>
          <a:xfrm>
            <a:off x="985894" y="6272268"/>
            <a:ext cx="10579573" cy="246221"/>
          </a:xfrm>
          <a:prstGeom prst="rect">
            <a:avLst/>
          </a:prstGeom>
          <a:noFill/>
        </p:spPr>
        <p:txBody>
          <a:bodyPr wrap="square" rtlCol="0">
            <a:spAutoFit/>
          </a:bodyPr>
          <a:lstStyle/>
          <a:p>
            <a:r>
              <a:rPr lang="nb-NO" sz="1000" b="1">
                <a:latin typeface="Calibri" panose="020F0502020204030204" pitchFamily="34" charset="0"/>
                <a:cs typeface="Calibri" panose="020F0502020204030204" pitchFamily="34" charset="0"/>
              </a:rPr>
              <a:t>Kilder</a:t>
            </a:r>
            <a:r>
              <a:rPr lang="nb-NO" sz="1000">
                <a:latin typeface="Calibri" panose="020F0502020204030204" pitchFamily="34" charset="0"/>
                <a:cs typeface="Calibri" panose="020F0502020204030204" pitchFamily="34" charset="0"/>
              </a:rPr>
              <a:t>: SØA, Eiendomsverdi og SSB. </a:t>
            </a:r>
            <a:endParaRPr lang="nb-NO" sz="100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84851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Bakgrunn og metode">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619D25CE-69EF-467C-9CF8-9A40502283E1}"/>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9" name="Picture 2" descr="Logo-NBBL_2015_RGB_150dpi.png">
            <a:extLst>
              <a:ext uri="{FF2B5EF4-FFF2-40B4-BE49-F238E27FC236}">
                <a16:creationId xmlns:a16="http://schemas.microsoft.com/office/drawing/2014/main" id="{152E9C0C-8A6A-4955-89FD-613F401528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Rett linje 9">
            <a:extLst>
              <a:ext uri="{FF2B5EF4-FFF2-40B4-BE49-F238E27FC236}">
                <a16:creationId xmlns:a16="http://schemas.microsoft.com/office/drawing/2014/main" id="{EE131C8F-9A9D-420A-AAE4-7A981F6FB80C}"/>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3" name="Picture 4" descr="A close up of a sign&#10;&#10;Description automatically generated">
            <a:extLst>
              <a:ext uri="{FF2B5EF4-FFF2-40B4-BE49-F238E27FC236}">
                <a16:creationId xmlns:a16="http://schemas.microsoft.com/office/drawing/2014/main" id="{8DF859D0-279D-4882-976D-B404066EF872}"/>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6" name="TextBox 6">
            <a:extLst>
              <a:ext uri="{FF2B5EF4-FFF2-40B4-BE49-F238E27FC236}">
                <a16:creationId xmlns:a16="http://schemas.microsoft.com/office/drawing/2014/main" id="{E9474249-3CEF-40CF-B85C-68D48466BAD8}"/>
              </a:ext>
            </a:extLst>
          </p:cNvPr>
          <p:cNvSpPr txBox="1"/>
          <p:nvPr userDrawn="1"/>
        </p:nvSpPr>
        <p:spPr>
          <a:xfrm>
            <a:off x="609600" y="971881"/>
            <a:ext cx="9996817" cy="461665"/>
          </a:xfrm>
          <a:prstGeom prst="rect">
            <a:avLst/>
          </a:prstGeom>
          <a:noFill/>
        </p:spPr>
        <p:txBody>
          <a:bodyPr wrap="square" rtlCol="0">
            <a:spAutoFit/>
          </a:bodyPr>
          <a:lstStyle/>
          <a:p>
            <a:pPr algn="l"/>
            <a:r>
              <a:rPr lang="nb-NO" sz="2400" b="0">
                <a:solidFill>
                  <a:schemeClr val="accent2"/>
                </a:solidFill>
                <a:latin typeface="Calibri" panose="020F0502020204030204" pitchFamily="34" charset="0"/>
                <a:cs typeface="Calibri" panose="020F0502020204030204" pitchFamily="34" charset="0"/>
              </a:rPr>
              <a:t>Bakgrunn og metode</a:t>
            </a:r>
          </a:p>
        </p:txBody>
      </p:sp>
    </p:spTree>
    <p:extLst>
      <p:ext uri="{BB962C8B-B14F-4D97-AF65-F5344CB8AC3E}">
        <p14:creationId xmlns:p14="http://schemas.microsoft.com/office/powerpoint/2010/main" val="1137365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 Sluttside">
    <p:bg>
      <p:bgPr>
        <a:solidFill>
          <a:schemeClr val="bg2">
            <a:lumMod val="40000"/>
            <a:lumOff val="60000"/>
          </a:schemeClr>
        </a:solidFill>
        <a:effectLst/>
      </p:bgPr>
    </p:bg>
    <p:spTree>
      <p:nvGrpSpPr>
        <p:cNvPr id="1" name=""/>
        <p:cNvGrpSpPr/>
        <p:nvPr/>
      </p:nvGrpSpPr>
      <p:grpSpPr>
        <a:xfrm>
          <a:off x="0" y="0"/>
          <a:ext cx="0" cy="0"/>
          <a:chOff x="0" y="0"/>
          <a:chExt cx="0" cy="0"/>
        </a:xfrm>
      </p:grpSpPr>
      <p:pic>
        <p:nvPicPr>
          <p:cNvPr id="21" name="Picture 4" descr="A close up of a sign&#10;&#10;Description automatically generated">
            <a:extLst>
              <a:ext uri="{FF2B5EF4-FFF2-40B4-BE49-F238E27FC236}">
                <a16:creationId xmlns:a16="http://schemas.microsoft.com/office/drawing/2014/main" id="{15A35AB9-F049-4D27-92BE-1393CB055BA8}"/>
              </a:ext>
            </a:extLst>
          </p:cNvPr>
          <p:cNvPicPr>
            <a:picLocks noChangeAspect="1"/>
          </p:cNvPicPr>
          <p:nvPr userDrawn="1"/>
        </p:nvPicPr>
        <p:blipFill>
          <a:blip r:embed="rId2"/>
          <a:stretch>
            <a:fillRect/>
          </a:stretch>
        </p:blipFill>
        <p:spPr>
          <a:xfrm>
            <a:off x="7439684" y="2476948"/>
            <a:ext cx="2271393" cy="1594577"/>
          </a:xfrm>
          <a:prstGeom prst="rect">
            <a:avLst/>
          </a:prstGeom>
        </p:spPr>
      </p:pic>
    </p:spTree>
    <p:extLst>
      <p:ext uri="{BB962C8B-B14F-4D97-AF65-F5344CB8AC3E}">
        <p14:creationId xmlns:p14="http://schemas.microsoft.com/office/powerpoint/2010/main" val="199545287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Intr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206970"/>
            <a:ext cx="10972800" cy="557313"/>
          </a:xfrm>
          <a:prstGeom prst="rect">
            <a:avLst/>
          </a:prstGeom>
        </p:spPr>
        <p:txBody>
          <a:bodyPr>
            <a:normAutofit/>
          </a:bodyPr>
          <a:lstStyle>
            <a:lvl1pPr>
              <a:defRPr sz="3200" b="0">
                <a:solidFill>
                  <a:schemeClr val="accent2"/>
                </a:solidFill>
                <a:latin typeface="Calibri" panose="020F0502020204030204" pitchFamily="34" charset="0"/>
                <a:cs typeface="Calibri" panose="020F0502020204030204" pitchFamily="34" charset="0"/>
              </a:defRPr>
            </a:lvl1pPr>
          </a:lstStyle>
          <a:p>
            <a:r>
              <a:rPr lang="nb-NO" noProof="0"/>
              <a:t>Introduksjon</a:t>
            </a:r>
          </a:p>
        </p:txBody>
      </p:sp>
      <p:sp>
        <p:nvSpPr>
          <p:cNvPr id="9" name="Slide Number Placeholder 5">
            <a:extLst>
              <a:ext uri="{FF2B5EF4-FFF2-40B4-BE49-F238E27FC236}">
                <a16:creationId xmlns:a16="http://schemas.microsoft.com/office/drawing/2014/main" id="{04170A54-4EDE-4A22-9D86-57FB0D503523}"/>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7" name="Picture 2" descr="Logo-NBBL_2015_RGB_150dpi.png">
            <a:extLst>
              <a:ext uri="{FF2B5EF4-FFF2-40B4-BE49-F238E27FC236}">
                <a16:creationId xmlns:a16="http://schemas.microsoft.com/office/drawing/2014/main" id="{E440EA72-5A8E-47BD-8029-9967974C58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Rett linje 4">
            <a:extLst>
              <a:ext uri="{FF2B5EF4-FFF2-40B4-BE49-F238E27FC236}">
                <a16:creationId xmlns:a16="http://schemas.microsoft.com/office/drawing/2014/main" id="{61A429EE-2383-4BDF-AA89-27CB255AC548}"/>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grpSp>
        <p:nvGrpSpPr>
          <p:cNvPr id="8" name="Gruppe 7">
            <a:extLst>
              <a:ext uri="{FF2B5EF4-FFF2-40B4-BE49-F238E27FC236}">
                <a16:creationId xmlns:a16="http://schemas.microsoft.com/office/drawing/2014/main" id="{10D7CF82-0D7A-4F86-95D4-6433EF6604FA}"/>
              </a:ext>
            </a:extLst>
          </p:cNvPr>
          <p:cNvGrpSpPr/>
          <p:nvPr userDrawn="1"/>
        </p:nvGrpSpPr>
        <p:grpSpPr>
          <a:xfrm>
            <a:off x="3603462" y="3980446"/>
            <a:ext cx="4632163" cy="1599171"/>
            <a:chOff x="3731799" y="4033909"/>
            <a:chExt cx="4632163" cy="1599171"/>
          </a:xfrm>
        </p:grpSpPr>
        <p:pic>
          <p:nvPicPr>
            <p:cNvPr id="10" name="Graphic 7" descr="Home">
              <a:extLst>
                <a:ext uri="{FF2B5EF4-FFF2-40B4-BE49-F238E27FC236}">
                  <a16:creationId xmlns:a16="http://schemas.microsoft.com/office/drawing/2014/main" id="{75C50B58-2B6B-402B-AC68-CC78F57BA99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31799" y="4060722"/>
              <a:ext cx="914400" cy="914400"/>
            </a:xfrm>
            <a:prstGeom prst="rect">
              <a:avLst/>
            </a:prstGeom>
          </p:spPr>
        </p:pic>
        <p:pic>
          <p:nvPicPr>
            <p:cNvPr id="11" name="Graphic 9" descr="House">
              <a:extLst>
                <a:ext uri="{FF2B5EF4-FFF2-40B4-BE49-F238E27FC236}">
                  <a16:creationId xmlns:a16="http://schemas.microsoft.com/office/drawing/2014/main" id="{6BE5F2C8-7C53-4769-80E4-7734A0DAC43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880937" y="4254573"/>
              <a:ext cx="693736" cy="693736"/>
            </a:xfrm>
            <a:prstGeom prst="rect">
              <a:avLst/>
            </a:prstGeom>
          </p:spPr>
        </p:pic>
        <p:pic>
          <p:nvPicPr>
            <p:cNvPr id="12" name="Graphic 15" descr="Building">
              <a:extLst>
                <a:ext uri="{FF2B5EF4-FFF2-40B4-BE49-F238E27FC236}">
                  <a16:creationId xmlns:a16="http://schemas.microsoft.com/office/drawing/2014/main" id="{1E3E913A-B586-4DEC-913D-E59A2352187D}"/>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782887" y="4033909"/>
              <a:ext cx="914400" cy="914400"/>
            </a:xfrm>
            <a:prstGeom prst="rect">
              <a:avLst/>
            </a:prstGeom>
          </p:spPr>
        </p:pic>
        <p:pic>
          <p:nvPicPr>
            <p:cNvPr id="13" name="Graphic 17" descr="City">
              <a:extLst>
                <a:ext uri="{FF2B5EF4-FFF2-40B4-BE49-F238E27FC236}">
                  <a16:creationId xmlns:a16="http://schemas.microsoft.com/office/drawing/2014/main" id="{5F4D1CEE-8175-4BF2-8FFB-18CB2F48ECCE}"/>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7449562" y="4085673"/>
              <a:ext cx="914400" cy="914400"/>
            </a:xfrm>
            <a:prstGeom prst="rect">
              <a:avLst/>
            </a:prstGeom>
          </p:spPr>
        </p:pic>
        <p:pic>
          <p:nvPicPr>
            <p:cNvPr id="14" name="Graphic 19" descr="Woman">
              <a:extLst>
                <a:ext uri="{FF2B5EF4-FFF2-40B4-BE49-F238E27FC236}">
                  <a16:creationId xmlns:a16="http://schemas.microsoft.com/office/drawing/2014/main" id="{213AB787-C96D-401C-93B8-E13128A8D363}"/>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5153157" y="5175880"/>
              <a:ext cx="457200" cy="457200"/>
            </a:xfrm>
            <a:prstGeom prst="rect">
              <a:avLst/>
            </a:prstGeom>
          </p:spPr>
        </p:pic>
        <p:pic>
          <p:nvPicPr>
            <p:cNvPr id="15" name="Graphic 21" descr="Deciduous tree">
              <a:extLst>
                <a:ext uri="{FF2B5EF4-FFF2-40B4-BE49-F238E27FC236}">
                  <a16:creationId xmlns:a16="http://schemas.microsoft.com/office/drawing/2014/main" id="{E85360ED-9ED4-4591-B52B-AFECA4C300BD}"/>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6871507" y="4412244"/>
              <a:ext cx="529208" cy="529209"/>
            </a:xfrm>
            <a:prstGeom prst="rect">
              <a:avLst/>
            </a:prstGeom>
          </p:spPr>
        </p:pic>
        <p:pic>
          <p:nvPicPr>
            <p:cNvPr id="16" name="Graphic 23" descr="Family with boy">
              <a:extLst>
                <a:ext uri="{FF2B5EF4-FFF2-40B4-BE49-F238E27FC236}">
                  <a16:creationId xmlns:a16="http://schemas.microsoft.com/office/drawing/2014/main" id="{B4DE1C43-7C1A-4CC2-97F5-7778D592BEA9}"/>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6232026" y="5175878"/>
              <a:ext cx="457201" cy="457201"/>
            </a:xfrm>
            <a:prstGeom prst="rect">
              <a:avLst/>
            </a:prstGeom>
          </p:spPr>
        </p:pic>
      </p:grpSp>
      <p:pic>
        <p:nvPicPr>
          <p:cNvPr id="17" name="Picture 4" descr="A close up of a sign&#10;&#10;Description automatically generated">
            <a:extLst>
              <a:ext uri="{FF2B5EF4-FFF2-40B4-BE49-F238E27FC236}">
                <a16:creationId xmlns:a16="http://schemas.microsoft.com/office/drawing/2014/main" id="{0A56DCDF-ED6B-4F03-881A-16659B319DB8}"/>
              </a:ext>
            </a:extLst>
          </p:cNvPr>
          <p:cNvPicPr>
            <a:picLocks noChangeAspect="1"/>
          </p:cNvPicPr>
          <p:nvPr userDrawn="1"/>
        </p:nvPicPr>
        <p:blipFill>
          <a:blip r:embed="rId17"/>
          <a:stretch>
            <a:fillRect/>
          </a:stretch>
        </p:blipFill>
        <p:spPr>
          <a:xfrm>
            <a:off x="10606416" y="248737"/>
            <a:ext cx="1064090" cy="747019"/>
          </a:xfrm>
          <a:prstGeom prst="rect">
            <a:avLst/>
          </a:prstGeom>
        </p:spPr>
      </p:pic>
      <p:sp>
        <p:nvSpPr>
          <p:cNvPr id="18" name="Rektangel 17">
            <a:extLst>
              <a:ext uri="{FF2B5EF4-FFF2-40B4-BE49-F238E27FC236}">
                <a16:creationId xmlns:a16="http://schemas.microsoft.com/office/drawing/2014/main" id="{AF999388-3369-4F41-AC8C-8B96A3B8B5F6}"/>
              </a:ext>
            </a:extLst>
          </p:cNvPr>
          <p:cNvSpPr/>
          <p:nvPr userDrawn="1"/>
        </p:nvSpPr>
        <p:spPr>
          <a:xfrm>
            <a:off x="626533" y="2100668"/>
            <a:ext cx="10972800" cy="1477328"/>
          </a:xfrm>
          <a:prstGeom prst="rect">
            <a:avLst/>
          </a:prstGeom>
        </p:spPr>
        <p:txBody>
          <a:bodyPr wrap="square">
            <a:spAutoFit/>
          </a:bodyPr>
          <a:lstStyle/>
          <a:p>
            <a:pPr marL="285750" indent="-285750">
              <a:buClr>
                <a:schemeClr val="accent2">
                  <a:lumMod val="75000"/>
                </a:schemeClr>
              </a:buClr>
              <a:buFont typeface="Wingdings" panose="05000000000000000000" pitchFamily="2" charset="2"/>
              <a:buChar char="§"/>
            </a:pPr>
            <a:r>
              <a:rPr lang="nb-NO">
                <a:latin typeface="Calibri" panose="020F0502020204030204" pitchFamily="34" charset="0"/>
                <a:cs typeface="Calibri" panose="020F0502020204030204" pitchFamily="34" charset="0"/>
              </a:rPr>
              <a:t>SØA har på vegne av NBBL analysert i underkant av en million boligsalg i 42 kommuner mellom 2003 – K2 2022 sett i sammenheng med kjøpekraften for typiske førstehjemkjøpere og boliglånspraksis i bankene</a:t>
            </a:r>
          </a:p>
          <a:p>
            <a:pPr marL="0" indent="0">
              <a:buClr>
                <a:schemeClr val="accent2">
                  <a:lumMod val="75000"/>
                </a:schemeClr>
              </a:buClr>
              <a:buFont typeface="Wingdings" panose="05000000000000000000" pitchFamily="2" charset="2"/>
              <a:buNone/>
            </a:pPr>
            <a:endParaRPr lang="nb-NO">
              <a:latin typeface="Calibri" panose="020F0502020204030204" pitchFamily="34" charset="0"/>
              <a:cs typeface="Calibri" panose="020F0502020204030204" pitchFamily="34" charset="0"/>
            </a:endParaRPr>
          </a:p>
          <a:p>
            <a:pPr marL="285750" indent="-285750">
              <a:buClr>
                <a:schemeClr val="accent2">
                  <a:lumMod val="75000"/>
                </a:schemeClr>
              </a:buClr>
              <a:buFont typeface="Wingdings" panose="05000000000000000000" pitchFamily="2" charset="2"/>
              <a:buChar char="§"/>
            </a:pPr>
            <a:r>
              <a:rPr lang="nb-NO">
                <a:latin typeface="Calibri" panose="020F0502020204030204" pitchFamily="34" charset="0"/>
                <a:cs typeface="Calibri" panose="020F0502020204030204" pitchFamily="34" charset="0"/>
              </a:rPr>
              <a:t>Kjøpekraften i boligmarkedet baserer seg på kunnskap om førstehjemkjøpere i regionen og faktorer som; </a:t>
            </a:r>
            <a:r>
              <a:rPr lang="nb-NO" i="1">
                <a:latin typeface="Calibri" panose="020F0502020204030204" pitchFamily="34" charset="0"/>
                <a:cs typeface="Calibri" panose="020F0502020204030204" pitchFamily="34" charset="0"/>
              </a:rPr>
              <a:t>inntekt, rente, boliglånsregler, praksis for rentepåslag og avdragsfrihet, og utgifter til øvrig gjeld og kostnader</a:t>
            </a:r>
            <a:r>
              <a:rPr lang="nb-NO">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10830415"/>
      </p:ext>
    </p:extLst>
  </p:cSld>
  <p:clrMapOvr>
    <a:overrideClrMapping bg1="lt1" tx1="dk1" bg2="lt2" tx2="dk2" accent1="accent1" accent2="accent2" accent3="accent3" accent4="accent4" accent5="accent5" accent6="accent6" hlink="hlink" folHlink="folHlink"/>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Resultater">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pic>
        <p:nvPicPr>
          <p:cNvPr id="19" name="Graphic 3" descr="Woman">
            <a:extLst>
              <a:ext uri="{FF2B5EF4-FFF2-40B4-BE49-F238E27FC236}">
                <a16:creationId xmlns:a16="http://schemas.microsoft.com/office/drawing/2014/main" id="{0D2D4BE0-57ED-4779-8772-3DAE22DF3C7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77354" y="3763491"/>
            <a:ext cx="914400" cy="914400"/>
          </a:xfrm>
          <a:prstGeom prst="rect">
            <a:avLst/>
          </a:prstGeom>
        </p:spPr>
      </p:pic>
      <p:pic>
        <p:nvPicPr>
          <p:cNvPr id="20" name="Graphic 10" descr="Woman">
            <a:extLst>
              <a:ext uri="{FF2B5EF4-FFF2-40B4-BE49-F238E27FC236}">
                <a16:creationId xmlns:a16="http://schemas.microsoft.com/office/drawing/2014/main" id="{01284837-8F20-4D39-8268-DAD8578EDE0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779188" y="3729199"/>
            <a:ext cx="914400" cy="914400"/>
          </a:xfrm>
          <a:prstGeom prst="rect">
            <a:avLst/>
          </a:prstGeom>
        </p:spPr>
      </p:pic>
      <p:pic>
        <p:nvPicPr>
          <p:cNvPr id="23" name="Graphic 8" descr="House">
            <a:extLst>
              <a:ext uri="{FF2B5EF4-FFF2-40B4-BE49-F238E27FC236}">
                <a16:creationId xmlns:a16="http://schemas.microsoft.com/office/drawing/2014/main" id="{2D5C00F9-8B9A-428B-A86A-F2A49D0CCB9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836258" y="4779673"/>
            <a:ext cx="405968" cy="405968"/>
          </a:xfrm>
          <a:prstGeom prst="rect">
            <a:avLst/>
          </a:prstGeom>
        </p:spPr>
      </p:pic>
      <p:pic>
        <p:nvPicPr>
          <p:cNvPr id="24" name="Graphic 16" descr="House">
            <a:extLst>
              <a:ext uri="{FF2B5EF4-FFF2-40B4-BE49-F238E27FC236}">
                <a16:creationId xmlns:a16="http://schemas.microsoft.com/office/drawing/2014/main" id="{7458BB80-B1A4-46FB-9C02-8BF6F4895E8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8033028" y="4745462"/>
            <a:ext cx="405968" cy="405968"/>
          </a:xfrm>
          <a:prstGeom prst="rect">
            <a:avLst/>
          </a:prstGeom>
        </p:spPr>
      </p:pic>
      <p:pic>
        <p:nvPicPr>
          <p:cNvPr id="27" name="Graphic 19" descr="Shopping cart">
            <a:extLst>
              <a:ext uri="{FF2B5EF4-FFF2-40B4-BE49-F238E27FC236}">
                <a16:creationId xmlns:a16="http://schemas.microsoft.com/office/drawing/2014/main" id="{74D98B55-416A-4383-AB8F-1E7EB129C8CA}"/>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2835339" y="3763491"/>
            <a:ext cx="313184" cy="313184"/>
          </a:xfrm>
          <a:prstGeom prst="rect">
            <a:avLst/>
          </a:prstGeom>
        </p:spPr>
      </p:pic>
      <p:pic>
        <p:nvPicPr>
          <p:cNvPr id="28" name="Graphic 20" descr="Shopping cart">
            <a:extLst>
              <a:ext uri="{FF2B5EF4-FFF2-40B4-BE49-F238E27FC236}">
                <a16:creationId xmlns:a16="http://schemas.microsoft.com/office/drawing/2014/main" id="{4086DDCA-7AE1-4ECB-94D8-64CF3C22D44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051459" y="3731889"/>
            <a:ext cx="313184" cy="313184"/>
          </a:xfrm>
          <a:prstGeom prst="rect">
            <a:avLst/>
          </a:prstGeom>
        </p:spPr>
      </p:pic>
      <p:sp>
        <p:nvSpPr>
          <p:cNvPr id="31" name="Oval 27">
            <a:extLst>
              <a:ext uri="{FF2B5EF4-FFF2-40B4-BE49-F238E27FC236}">
                <a16:creationId xmlns:a16="http://schemas.microsoft.com/office/drawing/2014/main" id="{7AB36B03-8733-41AF-AAEE-CBD2E3E36F7C}"/>
              </a:ext>
            </a:extLst>
          </p:cNvPr>
          <p:cNvSpPr/>
          <p:nvPr userDrawn="1"/>
        </p:nvSpPr>
        <p:spPr>
          <a:xfrm>
            <a:off x="2268439" y="2546806"/>
            <a:ext cx="340775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Oval 28">
            <a:extLst>
              <a:ext uri="{FF2B5EF4-FFF2-40B4-BE49-F238E27FC236}">
                <a16:creationId xmlns:a16="http://schemas.microsoft.com/office/drawing/2014/main" id="{562F619C-CC12-4124-A46A-5B50588A8B9E}"/>
              </a:ext>
            </a:extLst>
          </p:cNvPr>
          <p:cNvSpPr/>
          <p:nvPr userDrawn="1"/>
        </p:nvSpPr>
        <p:spPr>
          <a:xfrm>
            <a:off x="6575741" y="2546806"/>
            <a:ext cx="334782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3" name="Graphic 30" descr="Dollar">
            <a:extLst>
              <a:ext uri="{FF2B5EF4-FFF2-40B4-BE49-F238E27FC236}">
                <a16:creationId xmlns:a16="http://schemas.microsoft.com/office/drawing/2014/main" id="{A55639D3-8417-4FAA-8BC6-68A9821E695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4798370" y="4312008"/>
            <a:ext cx="227330" cy="232002"/>
          </a:xfrm>
          <a:prstGeom prst="rect">
            <a:avLst/>
          </a:prstGeom>
        </p:spPr>
      </p:pic>
      <p:pic>
        <p:nvPicPr>
          <p:cNvPr id="34" name="Graphic 31" descr="Dollar">
            <a:extLst>
              <a:ext uri="{FF2B5EF4-FFF2-40B4-BE49-F238E27FC236}">
                <a16:creationId xmlns:a16="http://schemas.microsoft.com/office/drawing/2014/main" id="{BCE84A39-780E-40CB-90F2-9D6CB3570F05}"/>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063800" y="4312008"/>
            <a:ext cx="227330" cy="232002"/>
          </a:xfrm>
          <a:prstGeom prst="rect">
            <a:avLst/>
          </a:prstGeom>
        </p:spPr>
      </p:pic>
    </p:spTree>
    <p:extLst>
      <p:ext uri="{BB962C8B-B14F-4D97-AF65-F5344CB8AC3E}">
        <p14:creationId xmlns:p14="http://schemas.microsoft.com/office/powerpoint/2010/main" val="412696665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Resultater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077897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Kart1">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49779365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Kart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78306106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Kart3">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22830943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Kart4">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1374499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ligkjøpekraf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123475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6533" y="365127"/>
            <a:ext cx="10972800" cy="740766"/>
          </a:xfrm>
          <a:prstGeom prst="rect">
            <a:avLst/>
          </a:prstGeom>
        </p:spPr>
        <p:txBody>
          <a:bodyPr vert="horz" lIns="91440" tIns="45720" rIns="91440" bIns="45720" rtlCol="0" anchor="ctr">
            <a:normAutofit/>
          </a:bodyPr>
          <a:lstStyle/>
          <a:p>
            <a:r>
              <a:rPr lang="nb-NO" noProof="0"/>
              <a:t>Klikk for å redigere tittelstil</a:t>
            </a:r>
          </a:p>
        </p:txBody>
      </p:sp>
      <p:sp>
        <p:nvSpPr>
          <p:cNvPr id="3" name="Text Placeholder 2"/>
          <p:cNvSpPr>
            <a:spLocks noGrp="1"/>
          </p:cNvSpPr>
          <p:nvPr>
            <p:ph type="body" idx="1"/>
          </p:nvPr>
        </p:nvSpPr>
        <p:spPr>
          <a:xfrm>
            <a:off x="626533" y="1268761"/>
            <a:ext cx="10972800" cy="4908203"/>
          </a:xfrm>
          <a:prstGeom prst="rect">
            <a:avLst/>
          </a:prstGeom>
        </p:spPr>
        <p:txBody>
          <a:bodyPr vert="horz" lIns="91440" tIns="45720" rIns="91440" bIns="45720" rtlCol="0">
            <a:norm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5" name="Footer Placeholder 4"/>
          <p:cNvSpPr>
            <a:spLocks noGrp="1"/>
          </p:cNvSpPr>
          <p:nvPr>
            <p:ph type="ftr" sz="quarter" idx="3"/>
          </p:nvPr>
        </p:nvSpPr>
        <p:spPr>
          <a:xfrm>
            <a:off x="4579409" y="6423497"/>
            <a:ext cx="6733540" cy="230832"/>
          </a:xfrm>
          <a:prstGeom prst="rect">
            <a:avLst/>
          </a:prstGeom>
        </p:spPr>
        <p:txBody>
          <a:bodyPr vert="horz" wrap="square" lIns="91440" tIns="45720" rIns="91440" bIns="45720" rtlCol="0" anchor="ctr">
            <a:spAutoFit/>
          </a:bodyPr>
          <a:lstStyle>
            <a:lvl1pPr>
              <a:defRPr lang="en-US" sz="900" dirty="0">
                <a:solidFill>
                  <a:schemeClr val="accent1"/>
                </a:solidFill>
                <a:latin typeface="Arial" panose="020B0604020202020204" pitchFamily="34" charset="0"/>
              </a:defRPr>
            </a:lvl1pPr>
          </a:lstStyle>
          <a:p>
            <a:pPr algn="r"/>
            <a:endParaRPr lang="nb-NO" noProof="0"/>
          </a:p>
        </p:txBody>
      </p:sp>
      <p:sp>
        <p:nvSpPr>
          <p:cNvPr id="6" name="Slide Number Placeholder 5"/>
          <p:cNvSpPr>
            <a:spLocks noGrp="1"/>
          </p:cNvSpPr>
          <p:nvPr>
            <p:ph type="sldNum" sz="quarter" idx="4"/>
          </p:nvPr>
        </p:nvSpPr>
        <p:spPr>
          <a:xfrm>
            <a:off x="10486813" y="6423497"/>
            <a:ext cx="1112520" cy="230832"/>
          </a:xfrm>
          <a:prstGeom prst="rect">
            <a:avLst/>
          </a:prstGeom>
        </p:spPr>
        <p:txBody>
          <a:bodyPr vert="horz" lIns="91440" tIns="45720" rIns="91440" bIns="45720" rtlCol="0" anchor="ctr">
            <a:spAutoFit/>
          </a:bodyPr>
          <a:lstStyle>
            <a:lvl1pPr algn="r">
              <a:defRPr sz="900">
                <a:solidFill>
                  <a:schemeClr val="accent1"/>
                </a:solidFill>
                <a:latin typeface="Arial" panose="020B0604020202020204" pitchFamily="34" charset="0"/>
              </a:defRPr>
            </a:lvl1pPr>
          </a:lstStyle>
          <a:p>
            <a:r>
              <a:rPr lang="nb-NO" noProof="0"/>
              <a:t>| </a:t>
            </a:r>
            <a:fld id="{24D30786-8B39-469D-81D3-C60E056D83AF}" type="slidenum">
              <a:rPr lang="nb-NO" noProof="0" smtClean="0"/>
              <a:pPr/>
              <a:t>‹#›</a:t>
            </a:fld>
            <a:endParaRPr lang="nb-NO" noProof="0"/>
          </a:p>
        </p:txBody>
      </p:sp>
    </p:spTree>
    <p:extLst>
      <p:ext uri="{BB962C8B-B14F-4D97-AF65-F5344CB8AC3E}">
        <p14:creationId xmlns:p14="http://schemas.microsoft.com/office/powerpoint/2010/main" val="4210629792"/>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81" r:id="rId12"/>
    <p:sldLayoutId id="2147483680" r:id="rId13"/>
  </p:sldLayoutIdLst>
  <p:hf hdr="0" ftr="0" dt="0"/>
  <p:txStyles>
    <p:titleStyle>
      <a:lvl1pPr algn="l" defTabSz="914400" rtl="0" eaLnBrk="1" latinLnBrk="0" hangingPunct="1">
        <a:lnSpc>
          <a:spcPct val="90000"/>
        </a:lnSpc>
        <a:spcBef>
          <a:spcPct val="0"/>
        </a:spcBef>
        <a:buNone/>
        <a:defRPr sz="3200" kern="1200">
          <a:solidFill>
            <a:schemeClr val="accent2">
              <a:lumMod val="75000"/>
            </a:schemeClr>
          </a:solidFill>
          <a:latin typeface="Calibri Light" panose="020F0302020204030204" pitchFamily="34" charset="0"/>
          <a:ea typeface="+mj-ea"/>
          <a:cs typeface="Calibri Light" panose="020F0302020204030204" pitchFamily="34" charset="0"/>
        </a:defRPr>
      </a:lvl1pPr>
    </p:titleStyle>
    <p:bodyStyle>
      <a:lvl1pPr marL="228600" indent="-228600" algn="l" defTabSz="914400" rtl="0" eaLnBrk="1" latinLnBrk="0" hangingPunct="1">
        <a:lnSpc>
          <a:spcPct val="90000"/>
        </a:lnSpc>
        <a:spcBef>
          <a:spcPts val="1000"/>
        </a:spcBef>
        <a:buClr>
          <a:schemeClr val="accent2">
            <a:lumMod val="75000"/>
          </a:schemeClr>
        </a:buClr>
        <a:buFont typeface="Wingdings" panose="05000000000000000000" pitchFamily="2" charset="2"/>
        <a:buChar char="§"/>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svg"/><Relationship Id="rId3" Type="http://schemas.openxmlformats.org/officeDocument/2006/relationships/image" Target="../media/image26.svg"/><Relationship Id="rId7" Type="http://schemas.openxmlformats.org/officeDocument/2006/relationships/image" Target="../media/image30.svg"/><Relationship Id="rId12" Type="http://schemas.openxmlformats.org/officeDocument/2006/relationships/image" Target="../media/image35.png"/><Relationship Id="rId2"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29.png"/><Relationship Id="rId11" Type="http://schemas.openxmlformats.org/officeDocument/2006/relationships/image" Target="../media/image34.svg"/><Relationship Id="rId5" Type="http://schemas.openxmlformats.org/officeDocument/2006/relationships/image" Target="../media/image28.svg"/><Relationship Id="rId15" Type="http://schemas.openxmlformats.org/officeDocument/2006/relationships/image" Target="../media/image38.sv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svg"/><Relationship Id="rId14" Type="http://schemas.openxmlformats.org/officeDocument/2006/relationships/image" Target="../media/image3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1425AC-842F-4FFA-9112-F3E8B9D73BC4}"/>
              </a:ext>
            </a:extLst>
          </p:cNvPr>
          <p:cNvSpPr>
            <a:spLocks noGrp="1"/>
          </p:cNvSpPr>
          <p:nvPr>
            <p:ph type="title"/>
          </p:nvPr>
        </p:nvSpPr>
        <p:spPr/>
        <p:txBody>
          <a:bodyPr/>
          <a:lstStyle/>
          <a:p>
            <a:r>
              <a:rPr lang="nb-NO">
                <a:latin typeface="Poppins" panose="00000500000000000000" pitchFamily="2" charset="0"/>
                <a:cs typeface="Poppins" panose="00000500000000000000" pitchFamily="2" charset="0"/>
              </a:rPr>
              <a:t>Hvilke boliger har førstehjemkjøperen råd til? </a:t>
            </a:r>
          </a:p>
        </p:txBody>
      </p:sp>
      <p:cxnSp>
        <p:nvCxnSpPr>
          <p:cNvPr id="6" name="Straight Connector 5">
            <a:extLst>
              <a:ext uri="{FF2B5EF4-FFF2-40B4-BE49-F238E27FC236}">
                <a16:creationId xmlns:a16="http://schemas.microsoft.com/office/drawing/2014/main" id="{58C53554-A821-40E6-A0B7-943BBE4B0DDD}"/>
              </a:ext>
            </a:extLst>
          </p:cNvPr>
          <p:cNvCxnSpPr/>
          <p:nvPr/>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8" name="Plassholder for tekst 7">
            <a:extLst>
              <a:ext uri="{FF2B5EF4-FFF2-40B4-BE49-F238E27FC236}">
                <a16:creationId xmlns:a16="http://schemas.microsoft.com/office/drawing/2014/main" id="{279C62F4-9C4A-4777-941C-0D5FF7A0EEE2}"/>
              </a:ext>
            </a:extLst>
          </p:cNvPr>
          <p:cNvSpPr>
            <a:spLocks noGrp="1"/>
          </p:cNvSpPr>
          <p:nvPr>
            <p:ph type="body" sz="quarter" idx="13"/>
          </p:nvPr>
        </p:nvSpPr>
        <p:spPr>
          <a:xfrm>
            <a:off x="963083" y="4680051"/>
            <a:ext cx="8046506" cy="473655"/>
          </a:xfrm>
        </p:spPr>
        <p:txBody>
          <a:bodyPr vert="horz" lIns="0" tIns="45720" rIns="91440" bIns="45720" rtlCol="0">
            <a:noAutofit/>
          </a:bodyPr>
          <a:lstStyle/>
          <a:p>
            <a:r>
              <a:rPr lang="nb-NO" sz="2000">
                <a:latin typeface="Poppins" panose="00000500000000000000" pitchFamily="2" charset="0"/>
                <a:cs typeface="Poppins" panose="00000500000000000000" pitchFamily="2" charset="0"/>
              </a:rPr>
              <a:t>Utviklingen over tid: 2003 – 2023</a:t>
            </a:r>
          </a:p>
        </p:txBody>
      </p:sp>
      <p:sp>
        <p:nvSpPr>
          <p:cNvPr id="10" name="Plassholder for tekst 7">
            <a:extLst>
              <a:ext uri="{FF2B5EF4-FFF2-40B4-BE49-F238E27FC236}">
                <a16:creationId xmlns:a16="http://schemas.microsoft.com/office/drawing/2014/main" id="{B69A85C2-560C-48D5-B2E2-E0F8F842FD36}"/>
              </a:ext>
            </a:extLst>
          </p:cNvPr>
          <p:cNvSpPr txBox="1">
            <a:spLocks/>
          </p:cNvSpPr>
          <p:nvPr/>
        </p:nvSpPr>
        <p:spPr>
          <a:xfrm>
            <a:off x="963083" y="5114826"/>
            <a:ext cx="8046506" cy="473655"/>
          </a:xfrm>
          <a:prstGeom prst="rect">
            <a:avLst/>
          </a:prstGeom>
        </p:spPr>
        <p:txBody>
          <a:bodyPr vert="horz" lIns="0" tIns="45720" rIns="91440" bIns="45720" rtlCol="0">
            <a:noAutofit/>
          </a:bodyPr>
          <a:lstStyle>
            <a:lvl1pPr marL="0" indent="0" algn="l" defTabSz="914400" rtl="0" eaLnBrk="1" latinLnBrk="0" hangingPunct="1">
              <a:lnSpc>
                <a:spcPct val="90000"/>
              </a:lnSpc>
              <a:spcBef>
                <a:spcPts val="1000"/>
              </a:spcBef>
              <a:buClr>
                <a:schemeClr val="accent2">
                  <a:lumMod val="75000"/>
                </a:schemeClr>
              </a:buClr>
              <a:buFont typeface="Wingdings" panose="05000000000000000000" pitchFamily="2" charset="2"/>
              <a:buNone/>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b-NO" sz="2000">
                <a:latin typeface="Poppins" panose="00000500000000000000" pitchFamily="2" charset="0"/>
                <a:cs typeface="Poppins" panose="00000500000000000000" pitchFamily="2" charset="0"/>
              </a:rPr>
              <a:t>Resultater for: Vefsn</a:t>
            </a:r>
          </a:p>
        </p:txBody>
      </p:sp>
      <p:sp>
        <p:nvSpPr>
          <p:cNvPr id="2" name="Plassholder for bunntekst 5">
            <a:extLst>
              <a:ext uri="{FF2B5EF4-FFF2-40B4-BE49-F238E27FC236}">
                <a16:creationId xmlns:a16="http://schemas.microsoft.com/office/drawing/2014/main" id="{0F8DE384-6805-763D-500D-91DD15C0A4D5}"/>
              </a:ext>
            </a:extLst>
          </p:cNvPr>
          <p:cNvSpPr>
            <a:spLocks noGrp="1"/>
          </p:cNvSpPr>
          <p:nvPr/>
        </p:nvSpPr>
        <p:spPr>
          <a:xfrm>
            <a:off x="2987824" y="6491556"/>
            <a:ext cx="8359627" cy="253916"/>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lang="en-US" sz="900" kern="1200">
                <a:solidFill>
                  <a:schemeClr val="accent1"/>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50" dirty="0">
                <a:solidFill>
                  <a:schemeClr val="tx1"/>
                </a:solidFill>
                <a:latin typeface="Poppins" panose="00000500000000000000" pitchFamily="2" charset="0"/>
                <a:cs typeface="Poppins" panose="00000500000000000000" pitchFamily="2" charset="0"/>
              </a:rPr>
              <a:t>Norske Boligbyggelags Landsforbund (NBBL) og Samfunnsøkonomisk analyse AS (SØA)</a:t>
            </a:r>
          </a:p>
        </p:txBody>
      </p:sp>
    </p:spTree>
    <p:extLst>
      <p:ext uri="{BB962C8B-B14F-4D97-AF65-F5344CB8AC3E}">
        <p14:creationId xmlns:p14="http://schemas.microsoft.com/office/powerpoint/2010/main" val="2921733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10</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A2B64911-99D7-4000-862B-A9755BD58BEE}"/>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Rosa markerer solgte boliger mellom 1.1.2021-31.12.2021 i Vefsn som en typisk singel førstehjemkjøper ville ha råd til basert på beregnet boligkjøpekraft. </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Boligkjøpekraft Vefsn - Resultater 2023</a:t>
            </a:r>
          </a:p>
        </p:txBody>
      </p:sp>
      <p:sp>
        <p:nvSpPr>
          <p:cNvPr id="5" name="TextBox 7">
            <a:extLst>
              <a:ext uri="{FF2B5EF4-FFF2-40B4-BE49-F238E27FC236}">
                <a16:creationId xmlns:a16="http://schemas.microsoft.com/office/drawing/2014/main" id="{D192C507-AE67-46B1-B456-02EFA334DBEC}"/>
              </a:ext>
            </a:extLst>
          </p:cNvPr>
          <p:cNvSpPr txBox="1"/>
          <p:nvPr/>
        </p:nvSpPr>
        <p:spPr>
          <a:xfrm>
            <a:off x="0" y="127980"/>
            <a:ext cx="12192000" cy="461665"/>
          </a:xfrm>
          <a:prstGeom prst="rect">
            <a:avLst/>
          </a:prstGeom>
          <a:noFill/>
        </p:spPr>
        <p:txBody>
          <a:bodyPr wrap="square" rtlCol="0">
            <a:spAutoFit/>
          </a:bodyPr>
          <a:lstStyle/>
          <a:p>
            <a:pPr algn="ctr"/>
            <a:r>
              <a:rPr lang="nb-NO" sz="2400">
                <a:latin typeface="Poppins" panose="00000500000000000000" pitchFamily="2" charset="0"/>
                <a:cs typeface="Poppins" panose="00000500000000000000" pitchFamily="2" charset="0"/>
              </a:rPr>
              <a:t>Førstehjemkjøper</a:t>
            </a:r>
          </a:p>
        </p:txBody>
      </p:sp>
      <p:pic>
        <p:nvPicPr>
          <p:cNvPr id="7" name="Bilde 6">
            <a:extLst>
              <a:ext uri="{FF2B5EF4-FFF2-40B4-BE49-F238E27FC236}">
                <a16:creationId xmlns:a16="http://schemas.microsoft.com/office/drawing/2014/main" id="{611E32FC-49BE-D6FA-DCF7-E2C194BBD65D}"/>
              </a:ext>
            </a:extLst>
          </p:cNvPr>
          <p:cNvPicPr>
            <a:picLocks noChangeAspect="1"/>
          </p:cNvPicPr>
          <p:nvPr/>
        </p:nvPicPr>
        <p:blipFill>
          <a:blip r:embed="rId2"/>
          <a:stretch>
            <a:fillRect/>
          </a:stretch>
        </p:blipFill>
        <p:spPr>
          <a:xfrm>
            <a:off x="4245735" y="936562"/>
            <a:ext cx="4059890" cy="5196174"/>
          </a:xfrm>
          <a:prstGeom prst="rect">
            <a:avLst/>
          </a:prstGeom>
        </p:spPr>
      </p:pic>
      <p:graphicFrame>
        <p:nvGraphicFramePr>
          <p:cNvPr id="8" name="Chart 4">
            <a:extLst>
              <a:ext uri="{FF2B5EF4-FFF2-40B4-BE49-F238E27FC236}">
                <a16:creationId xmlns:a16="http://schemas.microsoft.com/office/drawing/2014/main" id="{F4D48EFD-60BA-46A9-82D9-FEED6863737A}"/>
              </a:ext>
            </a:extLst>
          </p:cNvPr>
          <p:cNvGraphicFramePr>
            <a:graphicFrameLocks/>
          </p:cNvGraphicFramePr>
          <p:nvPr>
            <p:extLst>
              <p:ext uri="{D42A27DB-BD31-4B8C-83A1-F6EECF244321}">
                <p14:modId xmlns:p14="http://schemas.microsoft.com/office/powerpoint/2010/main" val="2196150574"/>
              </p:ext>
            </p:extLst>
          </p:nvPr>
        </p:nvGraphicFramePr>
        <p:xfrm>
          <a:off x="8607856" y="3286755"/>
          <a:ext cx="2609310" cy="28902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1943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11</a:t>
            </a:fld>
            <a:r>
              <a:rPr lang="nb-NO">
                <a:latin typeface="Poppins" panose="00000500000000000000" pitchFamily="2" charset="0"/>
                <a:cs typeface="Poppins" panose="00000500000000000000" pitchFamily="2" charset="0"/>
              </a:rPr>
              <a:t>|</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Bakgrunn og metode</a:t>
            </a:r>
          </a:p>
        </p:txBody>
      </p:sp>
      <p:sp>
        <p:nvSpPr>
          <p:cNvPr id="6" name="Rektangel 5">
            <a:extLst>
              <a:ext uri="{FF2B5EF4-FFF2-40B4-BE49-F238E27FC236}">
                <a16:creationId xmlns:a16="http://schemas.microsoft.com/office/drawing/2014/main" id="{E32827FE-EFF7-14C6-E08D-FFC85AED4628}"/>
              </a:ext>
            </a:extLst>
          </p:cNvPr>
          <p:cNvSpPr/>
          <p:nvPr/>
        </p:nvSpPr>
        <p:spPr>
          <a:xfrm>
            <a:off x="521494" y="1104592"/>
            <a:ext cx="11354718" cy="4939814"/>
          </a:xfrm>
          <a:prstGeom prst="rect">
            <a:avLst/>
          </a:prstGeom>
        </p:spPr>
        <p:txBody>
          <a:bodyPr wrap="square">
            <a:spAutoFit/>
          </a:bodyPr>
          <a:lstStyle/>
          <a:p>
            <a:r>
              <a:rPr lang="nb-NO" sz="1100">
                <a:latin typeface="Poppins" panose="00000500000000000000" pitchFamily="2" charset="0"/>
                <a:cs typeface="Poppins" panose="00000500000000000000" pitchFamily="2" charset="0"/>
              </a:rPr>
              <a:t>Analysen beregner en kjøpekraftsindeks i boligmarkedet for typiske single førstehjemkjøpere i 43 norske kommuner over tid, der endringer i bankenes utlånspraksis hensyntas. Boligkjøpekraften sammenlignes med boliger som er solgt i kommunen år for år. Samfunnsøkonomisk analyse AS overtok oppdatering av Førstehjemindeksen for data fra og med 2021. Tidligere ble analysen gjort av NMBU. </a:t>
            </a:r>
          </a:p>
          <a:p>
            <a:pPr>
              <a:spcBef>
                <a:spcPts val="600"/>
              </a:spcBef>
              <a:spcAft>
                <a:spcPts val="600"/>
              </a:spcAft>
            </a:pPr>
            <a:r>
              <a:rPr lang="nb-NO" sz="1100" b="1">
                <a:latin typeface="Poppins" panose="00000500000000000000" pitchFamily="2" charset="0"/>
                <a:cs typeface="Poppins" panose="00000500000000000000" pitchFamily="2" charset="0"/>
              </a:rPr>
              <a:t>Metoden består av to trinn:</a:t>
            </a:r>
          </a:p>
          <a:p>
            <a:pPr>
              <a:spcAft>
                <a:spcPts val="600"/>
              </a:spcAft>
            </a:pPr>
            <a:r>
              <a:rPr lang="nb-NO" sz="1100" b="1">
                <a:latin typeface="Poppins" panose="00000500000000000000" pitchFamily="2" charset="0"/>
                <a:cs typeface="Poppins" panose="00000500000000000000" pitchFamily="2" charset="0"/>
              </a:rPr>
              <a:t>1. Kjøpekraften beregnes for typiske førstehjemkjøpere i ulike regioner i en aktuarisk modell (maksimalt boliglån fra bankene)</a:t>
            </a:r>
          </a:p>
          <a:p>
            <a:pPr>
              <a:spcAft>
                <a:spcPts val="600"/>
              </a:spcAft>
            </a:pPr>
            <a:r>
              <a:rPr lang="nb-NO" sz="1100">
                <a:latin typeface="Poppins" panose="00000500000000000000" pitchFamily="2" charset="0"/>
                <a:cs typeface="Poppins" panose="00000500000000000000" pitchFamily="2" charset="0"/>
              </a:rPr>
              <a:t>Boliglånsregler og generell bankpraksis tilknyttet (1) gjeldsgrad (samlet gjeld skal ikke overstige fem ganger årsinntekt),  (2) belåningsgrad (lånet skal ikke overstige 85 prosent av boligens verdi) og (3) betjeningsevne (finansforetaket skal ikke yte lån dersom kunden ikke vil ha tilstrekkelige midler til å dekke normale utgifter til livsopphold ved en renteøkning på 3 prosentpoeng, men slik at finansforetaket uansett skal legge til grunn en rente på minst 7 prosent) er avgjørende for maksimalt tilbudt boliglån og dermed kjøpekraften i boligmarkedet. En av disse betingelsene vil binde først basert på en aktuarisk tilnærming. </a:t>
            </a:r>
          </a:p>
          <a:p>
            <a:pPr>
              <a:spcAft>
                <a:spcPts val="600"/>
              </a:spcAft>
            </a:pPr>
            <a:r>
              <a:rPr lang="nb-NO" sz="1100">
                <a:latin typeface="Poppins" panose="00000500000000000000" pitchFamily="2" charset="0"/>
                <a:cs typeface="Poppins" panose="00000500000000000000" pitchFamily="2" charset="0"/>
              </a:rPr>
              <a:t>Registerdata for faktiske kjøp gjort av førstehjemkjøpere gir kunnskap om alders- og inntektsfordelingen blant førstehjemkjøpere i hver region. Typiske potensielle førstehjemkjøperes disponible inntekt, øvrige bokostnader og forbruk (SIFO), renter, studiegjeld, boligpriser og boliglånsregler vil være utslagsgivende for boliglånets øvre grense; maksimalt boliglån. Variasjoner i utlånspraksis fanges opp via ulik praksis for lånets varighet, avdragsfrihet og ulike krav til å tåle rentepåslag fra år til år, i tillegg til boliglånsregler. Det tas ikke hensyn til regionale forskjeller i forbruksutgifter. </a:t>
            </a:r>
          </a:p>
          <a:p>
            <a:pPr>
              <a:spcAft>
                <a:spcPts val="600"/>
              </a:spcAft>
            </a:pPr>
            <a:r>
              <a:rPr lang="nb-NO" sz="1100">
                <a:latin typeface="Poppins" panose="00000500000000000000" pitchFamily="2" charset="0"/>
                <a:cs typeface="Poppins" panose="00000500000000000000" pitchFamily="2" charset="0"/>
              </a:rPr>
              <a:t>Inntektstallene som benyttes er årlige inntektsdata per toårige aldersgruppe mellom 20-41 år fratrukket netto betalt skatt etter rentefradrag og andre fradrag. Typisk ekskluderes yngre aldersgrupper i byene med høy studentandel. Bruttoinntekten for en typisk singel førstehjemkjøper beregnes ved å vekte inntekten til hver toårskohort med andelen denne aldersgruppen utgjør over tid (mellom 2010-2019) blant faktiske førstehjemkjøpere i hhv.: (1) De største byene; (2 ) et utvalg kommuner på Østlandet; (3) Øvrige tettsteder og byer. </a:t>
            </a:r>
          </a:p>
          <a:p>
            <a:pPr>
              <a:spcAft>
                <a:spcPts val="600"/>
              </a:spcAft>
            </a:pPr>
            <a:r>
              <a:rPr lang="nb-NO" sz="1100">
                <a:latin typeface="Poppins" panose="00000500000000000000" pitchFamily="2" charset="0"/>
                <a:cs typeface="Poppins" panose="00000500000000000000" pitchFamily="2" charset="0"/>
              </a:rPr>
              <a:t>Metoden med aldersvektede inntektstall etter typisk førstehjemkjøp muliggjør en viss regional tilpassing av typiske førstehjemkjøperens inntekt, selv om aggregeringen gir et mindre nyansert bilde enn en bredere fordelingsanalyse. Eksempelvis er førstehjemkjøpere i Øvrige tettsteder i gjennomsnitt yngre enn i de største byene, og inntekten til de yngre vil da få høyere vekt.</a:t>
            </a:r>
          </a:p>
          <a:p>
            <a:pPr>
              <a:spcAft>
                <a:spcPts val="600"/>
              </a:spcAft>
            </a:pPr>
            <a:r>
              <a:rPr lang="nb-NO" sz="1100" b="1">
                <a:latin typeface="Poppins" panose="00000500000000000000" pitchFamily="2" charset="0"/>
                <a:cs typeface="Poppins" panose="00000500000000000000" pitchFamily="2" charset="0"/>
              </a:rPr>
              <a:t>2. Match av beregnet boligkjøpekraft med transaksjonspriser </a:t>
            </a:r>
          </a:p>
          <a:p>
            <a:pPr>
              <a:spcAft>
                <a:spcPts val="600"/>
              </a:spcAft>
            </a:pPr>
            <a:r>
              <a:rPr lang="nb-NO" sz="1100">
                <a:latin typeface="Poppins" panose="00000500000000000000" pitchFamily="2" charset="0"/>
                <a:cs typeface="Poppins" panose="00000500000000000000" pitchFamily="2" charset="0"/>
              </a:rPr>
              <a:t>Basert på totalprisene ved boligtransaksjoner i regionen beregnes hvor mange boliger typiske førstehjemkjøpere har råd til år for år og hvor i regionen boligene ligger. De antas å betale rundt minimumskravet til egenkapital i figur 1. Dette er en ganske sterk forutsetning, og for mange er kravet til egenkapital et hinder fra boligkjøp. Derfor oppgis også resultater for maksimalt boliglån (figur 2 og tabell 1) sett opp mot median boligpris, hvor en eventuell differanse må finansieres med egenkapital samtidig som kravet til belåningsgrad ivaretas. Noen vil også få unntak fra boliglånsreglene, og denne andelen varierer etter år og region. </a:t>
            </a:r>
          </a:p>
        </p:txBody>
      </p:sp>
    </p:spTree>
    <p:extLst>
      <p:ext uri="{BB962C8B-B14F-4D97-AF65-F5344CB8AC3E}">
        <p14:creationId xmlns:p14="http://schemas.microsoft.com/office/powerpoint/2010/main" val="2954530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9EA09724-1752-4F24-904B-A83E1DD1981E}"/>
              </a:ext>
            </a:extLst>
          </p:cNvPr>
          <p:cNvSpPr txBox="1"/>
          <p:nvPr/>
        </p:nvSpPr>
        <p:spPr>
          <a:xfrm>
            <a:off x="1436915" y="2921169"/>
            <a:ext cx="3178628"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Ansvarlig ved SØA:</a:t>
            </a:r>
          </a:p>
        </p:txBody>
      </p:sp>
      <p:sp>
        <p:nvSpPr>
          <p:cNvPr id="3" name="TekstSylinder 2">
            <a:extLst>
              <a:ext uri="{FF2B5EF4-FFF2-40B4-BE49-F238E27FC236}">
                <a16:creationId xmlns:a16="http://schemas.microsoft.com/office/drawing/2014/main" id="{1FBEC4E1-5D73-47B0-9F7E-1143A39915C1}"/>
              </a:ext>
            </a:extLst>
          </p:cNvPr>
          <p:cNvSpPr txBox="1"/>
          <p:nvPr/>
        </p:nvSpPr>
        <p:spPr>
          <a:xfrm>
            <a:off x="1436915" y="3259723"/>
            <a:ext cx="3178628"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Andreas Benedictow</a:t>
            </a:r>
          </a:p>
        </p:txBody>
      </p:sp>
      <p:sp>
        <p:nvSpPr>
          <p:cNvPr id="4" name="TekstSylinder 3">
            <a:extLst>
              <a:ext uri="{FF2B5EF4-FFF2-40B4-BE49-F238E27FC236}">
                <a16:creationId xmlns:a16="http://schemas.microsoft.com/office/drawing/2014/main" id="{BC4CC4FE-40E0-40AA-ADAC-B2358F171AA8}"/>
              </a:ext>
            </a:extLst>
          </p:cNvPr>
          <p:cNvSpPr txBox="1"/>
          <p:nvPr/>
        </p:nvSpPr>
        <p:spPr>
          <a:xfrm>
            <a:off x="1436915" y="3554735"/>
            <a:ext cx="5567000"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Kontakt: andreas.benedictow@samfunnsokonomisk-analyse.no</a:t>
            </a:r>
          </a:p>
        </p:txBody>
      </p:sp>
    </p:spTree>
    <p:extLst>
      <p:ext uri="{BB962C8B-B14F-4D97-AF65-F5344CB8AC3E}">
        <p14:creationId xmlns:p14="http://schemas.microsoft.com/office/powerpoint/2010/main" val="424245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2F5F1A9-FC47-EED4-2E61-9B3238102C6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2</a:t>
            </a:fld>
            <a:r>
              <a:rPr lang="nb-NO">
                <a:latin typeface="Poppins" panose="00000500000000000000" pitchFamily="2" charset="0"/>
                <a:cs typeface="Poppins" panose="00000500000000000000" pitchFamily="2" charset="0"/>
              </a:rPr>
              <a:t>|</a:t>
            </a:r>
          </a:p>
        </p:txBody>
      </p:sp>
      <p:sp>
        <p:nvSpPr>
          <p:cNvPr id="8" name="Rektangel 7">
            <a:extLst>
              <a:ext uri="{FF2B5EF4-FFF2-40B4-BE49-F238E27FC236}">
                <a16:creationId xmlns:a16="http://schemas.microsoft.com/office/drawing/2014/main" id="{842FA2FF-C345-A6CD-25DE-6E3E19B361AD}"/>
              </a:ext>
            </a:extLst>
          </p:cNvPr>
          <p:cNvSpPr/>
          <p:nvPr/>
        </p:nvSpPr>
        <p:spPr>
          <a:xfrm>
            <a:off x="2110739" y="1412783"/>
            <a:ext cx="7970521" cy="2400657"/>
          </a:xfrm>
          <a:prstGeom prst="rect">
            <a:avLst/>
          </a:prstGeom>
        </p:spPr>
        <p:txBody>
          <a:bodyPr wrap="square">
            <a:spAutoFit/>
          </a:bodyPr>
          <a:lstStyle/>
          <a:p>
            <a:pPr>
              <a:spcAft>
                <a:spcPts val="600"/>
              </a:spcAft>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SØA har på vegne av NBBL analysert i underkant av en million boligsalg i 43 kommuner i perioden 2003 – 2023 og beregnet kjøpekraften for typiske førstehjemkjøpere, kalt </a:t>
            </a:r>
            <a:r>
              <a:rPr lang="nb-NO" sz="1200" err="1">
                <a:latin typeface="Poppins" panose="00000500000000000000" pitchFamily="2" charset="0"/>
                <a:cs typeface="Poppins" panose="00000500000000000000" pitchFamily="2" charset="0"/>
              </a:rPr>
              <a:t>førstehjemindeksen</a:t>
            </a:r>
            <a:r>
              <a:rPr lang="nb-NO" sz="1200">
                <a:latin typeface="Poppins" panose="00000500000000000000" pitchFamily="2" charset="0"/>
                <a:cs typeface="Poppins" panose="00000500000000000000" pitchFamily="2" charset="0"/>
              </a:rPr>
              <a:t>.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Førstehjemindeksen viser andelen av omsatte boliger en typisk førstehjemkjøper ville ha råd til i sin region.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Indeksen er basert på kunnskap om førstehjemkjøpere i regionene og faktorer som; inntekt, rente, boliglånsregler, praksis for rentepåslag og avdragsfrihet, og utgifter til øvrig gjeld og kostnader. </a:t>
            </a:r>
          </a:p>
          <a:p>
            <a:pPr>
              <a:spcAft>
                <a:spcPts val="600"/>
              </a:spcAft>
            </a:pPr>
            <a:endParaRPr lang="nb-NO" sz="1200">
              <a:latin typeface="Poppins" panose="00000500000000000000" pitchFamily="2" charset="0"/>
              <a:cs typeface="Poppins" panose="00000500000000000000" pitchFamily="2" charset="0"/>
            </a:endParaRPr>
          </a:p>
        </p:txBody>
      </p:sp>
      <p:sp>
        <p:nvSpPr>
          <p:cNvPr id="9" name="TekstSylinder 8">
            <a:extLst>
              <a:ext uri="{FF2B5EF4-FFF2-40B4-BE49-F238E27FC236}">
                <a16:creationId xmlns:a16="http://schemas.microsoft.com/office/drawing/2014/main" id="{665E5BC5-ACF7-E9DC-7995-9FB97E91591F}"/>
              </a:ext>
            </a:extLst>
          </p:cNvPr>
          <p:cNvSpPr txBox="1"/>
          <p:nvPr/>
        </p:nvSpPr>
        <p:spPr>
          <a:xfrm>
            <a:off x="2270760" y="922020"/>
            <a:ext cx="6065520" cy="584775"/>
          </a:xfrm>
          <a:prstGeom prst="rect">
            <a:avLst/>
          </a:prstGeom>
          <a:noFill/>
        </p:spPr>
        <p:txBody>
          <a:bodyPr wrap="square" rtlCol="0">
            <a:spAutoFit/>
          </a:bodyPr>
          <a:lstStyle/>
          <a:p>
            <a:r>
              <a:rPr kumimoji="0" lang="nb-NO" sz="3200" b="0" i="0" u="none" strike="noStrike" kern="1200" cap="none" spc="0" normalizeH="0" baseline="0" noProof="0">
                <a:ln>
                  <a:noFill/>
                </a:ln>
                <a:solidFill>
                  <a:srgbClr val="DB0071"/>
                </a:solidFill>
                <a:effectLst/>
                <a:uLnTx/>
                <a:uFillTx/>
                <a:latin typeface="Poppins" panose="00000500000000000000" pitchFamily="2" charset="0"/>
                <a:cs typeface="Poppins" panose="00000500000000000000" pitchFamily="2" charset="0"/>
              </a:rPr>
              <a:t>Førstehjemindeksen</a:t>
            </a:r>
            <a:endParaRPr lang="nb-NO" sz="1400">
              <a:solidFill>
                <a:srgbClr val="DB0071"/>
              </a:solidFill>
              <a:latin typeface="Poppins" panose="00000500000000000000" pitchFamily="2" charset="0"/>
              <a:cs typeface="Poppins" panose="00000500000000000000" pitchFamily="2" charset="0"/>
            </a:endParaRPr>
          </a:p>
        </p:txBody>
      </p:sp>
      <p:grpSp>
        <p:nvGrpSpPr>
          <p:cNvPr id="3" name="Gruppe 2">
            <a:extLst>
              <a:ext uri="{FF2B5EF4-FFF2-40B4-BE49-F238E27FC236}">
                <a16:creationId xmlns:a16="http://schemas.microsoft.com/office/drawing/2014/main" id="{FF56E359-FA0E-60C9-6AAE-79885765691D}"/>
              </a:ext>
            </a:extLst>
          </p:cNvPr>
          <p:cNvGrpSpPr/>
          <p:nvPr/>
        </p:nvGrpSpPr>
        <p:grpSpPr>
          <a:xfrm>
            <a:off x="3538166" y="3998106"/>
            <a:ext cx="5115665" cy="1857363"/>
            <a:chOff x="3731799" y="4033909"/>
            <a:chExt cx="4632163" cy="1599171"/>
          </a:xfrm>
          <a:solidFill>
            <a:srgbClr val="00508A"/>
          </a:solidFill>
        </p:grpSpPr>
        <p:pic>
          <p:nvPicPr>
            <p:cNvPr id="5" name="Graphic 7" descr="Home">
              <a:extLst>
                <a:ext uri="{FF2B5EF4-FFF2-40B4-BE49-F238E27FC236}">
                  <a16:creationId xmlns:a16="http://schemas.microsoft.com/office/drawing/2014/main" id="{A2F4B350-7463-CFF2-6D07-06749296F64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31799" y="4060722"/>
              <a:ext cx="914400" cy="914400"/>
            </a:xfrm>
            <a:prstGeom prst="rect">
              <a:avLst/>
            </a:prstGeom>
          </p:spPr>
        </p:pic>
        <p:pic>
          <p:nvPicPr>
            <p:cNvPr id="6" name="Graphic 9" descr="House">
              <a:extLst>
                <a:ext uri="{FF2B5EF4-FFF2-40B4-BE49-F238E27FC236}">
                  <a16:creationId xmlns:a16="http://schemas.microsoft.com/office/drawing/2014/main" id="{7BECF636-BAEE-D2BE-4FC4-8161CD38073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880937" y="4254573"/>
              <a:ext cx="693736" cy="693736"/>
            </a:xfrm>
            <a:prstGeom prst="rect">
              <a:avLst/>
            </a:prstGeom>
          </p:spPr>
        </p:pic>
        <p:pic>
          <p:nvPicPr>
            <p:cNvPr id="7" name="Graphic 15" descr="Building">
              <a:extLst>
                <a:ext uri="{FF2B5EF4-FFF2-40B4-BE49-F238E27FC236}">
                  <a16:creationId xmlns:a16="http://schemas.microsoft.com/office/drawing/2014/main" id="{260BF39B-1ECA-330A-74AE-7E49768CB74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5782887" y="4033909"/>
              <a:ext cx="914400" cy="914400"/>
            </a:xfrm>
            <a:prstGeom prst="rect">
              <a:avLst/>
            </a:prstGeom>
          </p:spPr>
        </p:pic>
        <p:pic>
          <p:nvPicPr>
            <p:cNvPr id="10" name="Graphic 17" descr="City">
              <a:extLst>
                <a:ext uri="{FF2B5EF4-FFF2-40B4-BE49-F238E27FC236}">
                  <a16:creationId xmlns:a16="http://schemas.microsoft.com/office/drawing/2014/main" id="{847AE8A1-6849-80E4-7E92-7F2E966C41C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7449562" y="4085673"/>
              <a:ext cx="914400" cy="914400"/>
            </a:xfrm>
            <a:prstGeom prst="rect">
              <a:avLst/>
            </a:prstGeom>
          </p:spPr>
        </p:pic>
        <p:pic>
          <p:nvPicPr>
            <p:cNvPr id="11" name="Graphic 19" descr="Woman">
              <a:extLst>
                <a:ext uri="{FF2B5EF4-FFF2-40B4-BE49-F238E27FC236}">
                  <a16:creationId xmlns:a16="http://schemas.microsoft.com/office/drawing/2014/main" id="{0104791A-F9DD-9C4C-C0D6-68A137F7C5A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153157" y="5175880"/>
              <a:ext cx="457200" cy="457200"/>
            </a:xfrm>
            <a:prstGeom prst="rect">
              <a:avLst/>
            </a:prstGeom>
          </p:spPr>
        </p:pic>
        <p:pic>
          <p:nvPicPr>
            <p:cNvPr id="12" name="Graphic 21" descr="Deciduous tree">
              <a:extLst>
                <a:ext uri="{FF2B5EF4-FFF2-40B4-BE49-F238E27FC236}">
                  <a16:creationId xmlns:a16="http://schemas.microsoft.com/office/drawing/2014/main" id="{B3C94DA3-73E9-535D-94E8-8CC645307892}"/>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871507" y="4412244"/>
              <a:ext cx="529208" cy="529209"/>
            </a:xfrm>
            <a:prstGeom prst="rect">
              <a:avLst/>
            </a:prstGeom>
          </p:spPr>
        </p:pic>
        <p:pic>
          <p:nvPicPr>
            <p:cNvPr id="13" name="Graphic 23" descr="Family with boy">
              <a:extLst>
                <a:ext uri="{FF2B5EF4-FFF2-40B4-BE49-F238E27FC236}">
                  <a16:creationId xmlns:a16="http://schemas.microsoft.com/office/drawing/2014/main" id="{A5AF8B83-A28C-A736-657C-7935DFD62C6B}"/>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6232026" y="5175878"/>
              <a:ext cx="457201" cy="457201"/>
            </a:xfrm>
            <a:prstGeom prst="rect">
              <a:avLst/>
            </a:prstGeom>
          </p:spPr>
        </p:pic>
      </p:grpSp>
    </p:spTree>
    <p:extLst>
      <p:ext uri="{BB962C8B-B14F-4D97-AF65-F5344CB8AC3E}">
        <p14:creationId xmlns:p14="http://schemas.microsoft.com/office/powerpoint/2010/main" val="231838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B4F794-FA26-44F9-8BD1-1B7C760CD95D}"/>
              </a:ext>
            </a:extLst>
          </p:cNvPr>
          <p:cNvSpPr txBox="1">
            <a:spLocks/>
          </p:cNvSpPr>
          <p:nvPr/>
        </p:nvSpPr>
        <p:spPr>
          <a:xfrm>
            <a:off x="609600" y="1699929"/>
            <a:ext cx="10972800" cy="462895"/>
          </a:xfrm>
          <a:prstGeom prst="rect">
            <a:avLst/>
          </a:prstGeom>
        </p:spPr>
        <p:txBody>
          <a:bodyPr>
            <a:normAutofit lnSpcReduction="10000"/>
          </a:bodyPr>
          <a:lstStyle>
            <a:lvl1pPr algn="l" defTabSz="914400" rtl="0" eaLnBrk="1" latinLnBrk="0" hangingPunct="1">
              <a:lnSpc>
                <a:spcPct val="90000"/>
              </a:lnSpc>
              <a:spcBef>
                <a:spcPct val="0"/>
              </a:spcBef>
              <a:buNone/>
              <a:defRPr sz="2800" b="0" kern="1200">
                <a:solidFill>
                  <a:schemeClr val="accent2"/>
                </a:solidFill>
                <a:latin typeface="Calibri" panose="020F0502020204030204" pitchFamily="34" charset="0"/>
                <a:ea typeface="+mj-ea"/>
                <a:cs typeface="Calibri" panose="020F0502020204030204" pitchFamily="34" charset="0"/>
              </a:defRPr>
            </a:lvl1pPr>
          </a:lstStyle>
          <a:p>
            <a:r>
              <a:rPr lang="nb-NO">
                <a:solidFill>
                  <a:srgbClr val="DB0071"/>
                </a:solidFill>
                <a:latin typeface="Poppins" panose="00000500000000000000" pitchFamily="2" charset="0"/>
                <a:cs typeface="Poppins" panose="00000500000000000000" pitchFamily="2" charset="0"/>
              </a:rPr>
              <a:t>Den typiske single førstehjemkjøperen i 2010 og 2023</a:t>
            </a:r>
          </a:p>
        </p:txBody>
      </p:sp>
      <p:sp>
        <p:nvSpPr>
          <p:cNvPr id="3" name="Plassholder for lysbildenummer 2">
            <a:extLst>
              <a:ext uri="{FF2B5EF4-FFF2-40B4-BE49-F238E27FC236}">
                <a16:creationId xmlns:a16="http://schemas.microsoft.com/office/drawing/2014/main" id="{F8484401-95FA-4A8E-B84A-A4E1365E9517}"/>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3</a:t>
            </a:fld>
            <a:r>
              <a:rPr lang="nb-NO">
                <a:latin typeface="Poppins" panose="00000500000000000000" pitchFamily="2" charset="0"/>
                <a:cs typeface="Poppins" panose="00000500000000000000" pitchFamily="2" charset="0"/>
              </a:rPr>
              <a:t>|</a:t>
            </a:r>
          </a:p>
        </p:txBody>
      </p:sp>
      <p:sp>
        <p:nvSpPr>
          <p:cNvPr id="5" name="Title 1">
            <a:extLst>
              <a:ext uri="{FF2B5EF4-FFF2-40B4-BE49-F238E27FC236}">
                <a16:creationId xmlns:a16="http://schemas.microsoft.com/office/drawing/2014/main" id="{DCB85E03-0B2F-42F1-9007-A95BF715A50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a:solidFill>
                  <a:srgbClr val="DB0071"/>
                </a:solidFill>
                <a:latin typeface="Poppins" panose="00000500000000000000" pitchFamily="2" charset="0"/>
                <a:cs typeface="Poppins" panose="00000500000000000000" pitchFamily="2" charset="0"/>
              </a:rPr>
              <a:t>Resultater Vefsn: </a:t>
            </a:r>
            <a:endParaRPr lang="nb-NO" sz="3200" b="0" kern="1200">
              <a:solidFill>
                <a:srgbClr val="DB0071"/>
              </a:solidFill>
              <a:latin typeface="Poppins" panose="00000500000000000000" pitchFamily="2" charset="0"/>
              <a:cs typeface="Poppins" panose="00000500000000000000" pitchFamily="2" charset="0"/>
            </a:endParaRPr>
          </a:p>
        </p:txBody>
      </p:sp>
      <p:sp>
        <p:nvSpPr>
          <p:cNvPr id="6" name="TextBox 35">
            <a:extLst>
              <a:ext uri="{FF2B5EF4-FFF2-40B4-BE49-F238E27FC236}">
                <a16:creationId xmlns:a16="http://schemas.microsoft.com/office/drawing/2014/main" id="{0A71F208-30AA-4DBB-9DB2-C0C90AD30178}"/>
              </a:ext>
            </a:extLst>
          </p:cNvPr>
          <p:cNvSpPr txBox="1"/>
          <p:nvPr/>
        </p:nvSpPr>
        <p:spPr>
          <a:xfrm>
            <a:off x="985894" y="6271480"/>
            <a:ext cx="10684612"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Mikrodata for boligsalg fra Eiendomsverdi AS. Øvrige tall fra SSB, Norges Bank, SIFO og Finanstilsynet. </a:t>
            </a:r>
          </a:p>
          <a:p>
            <a:r>
              <a:rPr lang="nb-NO" sz="1000">
                <a:latin typeface="Poppins" panose="00000500000000000000" pitchFamily="2" charset="0"/>
                <a:cs typeface="Poppins" panose="00000500000000000000" pitchFamily="2" charset="0"/>
              </a:rPr>
              <a:t>*Pga. fleksibilitetskvoten er egenkapitalen i gjennomsnitt noe mindre enn utlånsforskriftens krav på 15 prosent. </a:t>
            </a:r>
          </a:p>
        </p:txBody>
      </p:sp>
      <p:sp>
        <p:nvSpPr>
          <p:cNvPr id="7" name="TextBox 13">
            <a:extLst>
              <a:ext uri="{FF2B5EF4-FFF2-40B4-BE49-F238E27FC236}">
                <a16:creationId xmlns:a16="http://schemas.microsoft.com/office/drawing/2014/main" id="{A520775E-5075-45E6-A50A-04E4D42EAF3E}"/>
              </a:ext>
            </a:extLst>
          </p:cNvPr>
          <p:cNvSpPr txBox="1"/>
          <p:nvPr/>
        </p:nvSpPr>
        <p:spPr>
          <a:xfrm>
            <a:off x="2976235" y="2680256"/>
            <a:ext cx="1962238" cy="1077218"/>
          </a:xfrm>
          <a:prstGeom prst="rect">
            <a:avLst/>
          </a:prstGeom>
          <a:noFill/>
        </p:spPr>
        <p:txBody>
          <a:bodyPr wrap="square" rtlCol="0">
            <a:spAutoFit/>
          </a:bodyPr>
          <a:lstStyle/>
          <a:p>
            <a:pPr algn="ctr"/>
            <a:r>
              <a:rPr lang="nb-NO" sz="2400" b="1" dirty="0">
                <a:latin typeface="Poppins" panose="00000500000000000000" pitchFamily="2" charset="0"/>
                <a:cs typeface="Poppins" panose="00000500000000000000" pitchFamily="2" charset="0"/>
              </a:rPr>
              <a:t>2010: </a:t>
            </a:r>
          </a:p>
          <a:p>
            <a:pPr algn="ctr"/>
            <a:r>
              <a:rPr lang="nb-NO" sz="2000" b="1" dirty="0">
                <a:latin typeface="Poppins" panose="00000500000000000000" pitchFamily="2" charset="0"/>
                <a:cs typeface="Poppins" panose="00000500000000000000" pitchFamily="2" charset="0"/>
              </a:rPr>
              <a:t>Råd til </a:t>
            </a:r>
            <a:r>
              <a:rPr lang="nb-NO" sz="2000" b="1" dirty="0">
                <a:solidFill>
                  <a:srgbClr val="DB0071"/>
                </a:solidFill>
                <a:latin typeface="Poppins" panose="00000500000000000000" pitchFamily="2" charset="0"/>
                <a:cs typeface="Poppins" panose="00000500000000000000" pitchFamily="2" charset="0"/>
              </a:rPr>
              <a:t>65,7 % </a:t>
            </a:r>
            <a:r>
              <a:rPr lang="nb-NO" sz="2000" b="1" dirty="0">
                <a:latin typeface="Poppins" panose="00000500000000000000" pitchFamily="2" charset="0"/>
                <a:cs typeface="Poppins" panose="00000500000000000000" pitchFamily="2" charset="0"/>
              </a:rPr>
              <a:t>av boligene</a:t>
            </a:r>
          </a:p>
        </p:txBody>
      </p:sp>
      <p:sp>
        <p:nvSpPr>
          <p:cNvPr id="8" name="TextBox 14">
            <a:extLst>
              <a:ext uri="{FF2B5EF4-FFF2-40B4-BE49-F238E27FC236}">
                <a16:creationId xmlns:a16="http://schemas.microsoft.com/office/drawing/2014/main" id="{E5A98933-AC8C-4903-A2E5-17FCC5FBBC66}"/>
              </a:ext>
            </a:extLst>
          </p:cNvPr>
          <p:cNvSpPr txBox="1"/>
          <p:nvPr/>
        </p:nvSpPr>
        <p:spPr>
          <a:xfrm>
            <a:off x="6844940" y="2688589"/>
            <a:ext cx="2749018" cy="769441"/>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2023:</a:t>
            </a:r>
          </a:p>
          <a:p>
            <a:pPr algn="ctr"/>
            <a:r>
              <a:rPr lang="nb-NO" sz="2000" b="1">
                <a:solidFill>
                  <a:srgbClr val="DB0071"/>
                </a:solidFill>
                <a:latin typeface="Poppins" panose="00000500000000000000" pitchFamily="2" charset="0"/>
                <a:cs typeface="Poppins" panose="00000500000000000000" pitchFamily="2" charset="0"/>
              </a:rPr>
              <a:t>54,6 %</a:t>
            </a:r>
          </a:p>
        </p:txBody>
      </p:sp>
      <p:sp>
        <p:nvSpPr>
          <p:cNvPr id="9" name="TextBox 6">
            <a:extLst>
              <a:ext uri="{FF2B5EF4-FFF2-40B4-BE49-F238E27FC236}">
                <a16:creationId xmlns:a16="http://schemas.microsoft.com/office/drawing/2014/main" id="{29E4AEA2-D6D7-44B7-8DEF-EB1A3917D576}"/>
              </a:ext>
            </a:extLst>
          </p:cNvPr>
          <p:cNvSpPr txBox="1"/>
          <p:nvPr/>
        </p:nvSpPr>
        <p:spPr>
          <a:xfrm>
            <a:off x="3565236" y="5203550"/>
            <a:ext cx="1160611"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Boligbudsjett:</a:t>
            </a:r>
          </a:p>
          <a:p>
            <a:r>
              <a:rPr lang="nb-NO" sz="1050">
                <a:latin typeface="Poppins" panose="00000500000000000000" pitchFamily="2" charset="0"/>
                <a:cs typeface="Poppins" panose="00000500000000000000" pitchFamily="2" charset="0"/>
              </a:rPr>
              <a:t>   1 650 000 </a:t>
            </a:r>
          </a:p>
        </p:txBody>
      </p:sp>
      <p:sp>
        <p:nvSpPr>
          <p:cNvPr id="10" name="TextBox 15">
            <a:extLst>
              <a:ext uri="{FF2B5EF4-FFF2-40B4-BE49-F238E27FC236}">
                <a16:creationId xmlns:a16="http://schemas.microsoft.com/office/drawing/2014/main" id="{2E9EBEB7-19CF-4E7A-9B6C-502E35EDACCE}"/>
              </a:ext>
            </a:extLst>
          </p:cNvPr>
          <p:cNvSpPr txBox="1"/>
          <p:nvPr/>
        </p:nvSpPr>
        <p:spPr>
          <a:xfrm>
            <a:off x="7621415" y="5188160"/>
            <a:ext cx="1160611"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Boligbudsjett:</a:t>
            </a:r>
          </a:p>
          <a:p>
            <a:r>
              <a:rPr lang="nb-NO" sz="1050">
                <a:latin typeface="Poppins" panose="00000500000000000000" pitchFamily="2" charset="0"/>
                <a:cs typeface="Poppins" panose="00000500000000000000" pitchFamily="2" charset="0"/>
              </a:rPr>
              <a:t>  2 940 920</a:t>
            </a:r>
          </a:p>
        </p:txBody>
      </p:sp>
      <p:sp>
        <p:nvSpPr>
          <p:cNvPr id="11" name="TextBox 17">
            <a:extLst>
              <a:ext uri="{FF2B5EF4-FFF2-40B4-BE49-F238E27FC236}">
                <a16:creationId xmlns:a16="http://schemas.microsoft.com/office/drawing/2014/main" id="{37771598-A4AC-4670-8AF9-BD1A9A0B5FD6}"/>
              </a:ext>
            </a:extLst>
          </p:cNvPr>
          <p:cNvSpPr txBox="1"/>
          <p:nvPr/>
        </p:nvSpPr>
        <p:spPr>
          <a:xfrm>
            <a:off x="2721091" y="4065048"/>
            <a:ext cx="1125153" cy="577081"/>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SIFO-budsjett:</a:t>
            </a:r>
          </a:p>
          <a:p>
            <a:r>
              <a:rPr lang="nb-NO" sz="1050">
                <a:latin typeface="Poppins" panose="00000500000000000000" pitchFamily="2" charset="0"/>
                <a:cs typeface="Poppins" panose="00000500000000000000" pitchFamily="2" charset="0"/>
              </a:rPr>
              <a:t>    87 360</a:t>
            </a:r>
          </a:p>
        </p:txBody>
      </p:sp>
      <p:sp>
        <p:nvSpPr>
          <p:cNvPr id="12" name="TextBox 18">
            <a:extLst>
              <a:ext uri="{FF2B5EF4-FFF2-40B4-BE49-F238E27FC236}">
                <a16:creationId xmlns:a16="http://schemas.microsoft.com/office/drawing/2014/main" id="{FFB1B525-1F63-43B3-9ADA-546863A4A35B}"/>
              </a:ext>
            </a:extLst>
          </p:cNvPr>
          <p:cNvSpPr txBox="1"/>
          <p:nvPr/>
        </p:nvSpPr>
        <p:spPr>
          <a:xfrm>
            <a:off x="8685151" y="4042158"/>
            <a:ext cx="1253176"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SIFO-budsjett:</a:t>
            </a:r>
          </a:p>
          <a:p>
            <a:r>
              <a:rPr lang="nb-NO" sz="1050">
                <a:latin typeface="Poppins" panose="00000500000000000000" pitchFamily="2" charset="0"/>
                <a:cs typeface="Poppins" panose="00000500000000000000" pitchFamily="2" charset="0"/>
              </a:rPr>
              <a:t>    144 816</a:t>
            </a:r>
          </a:p>
        </p:txBody>
      </p:sp>
      <p:sp>
        <p:nvSpPr>
          <p:cNvPr id="13" name="TextBox 21">
            <a:extLst>
              <a:ext uri="{FF2B5EF4-FFF2-40B4-BE49-F238E27FC236}">
                <a16:creationId xmlns:a16="http://schemas.microsoft.com/office/drawing/2014/main" id="{7D9B9CA2-038E-484E-8A1A-D9FA8F874461}"/>
              </a:ext>
            </a:extLst>
          </p:cNvPr>
          <p:cNvSpPr txBox="1"/>
          <p:nvPr/>
        </p:nvSpPr>
        <p:spPr>
          <a:xfrm>
            <a:off x="4476058" y="4512806"/>
            <a:ext cx="1125153"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     Rente:</a:t>
            </a:r>
          </a:p>
          <a:p>
            <a:r>
              <a:rPr lang="nb-NO" sz="1050">
                <a:latin typeface="Poppins" panose="00000500000000000000" pitchFamily="2" charset="0"/>
                <a:cs typeface="Poppins" panose="00000500000000000000" pitchFamily="2" charset="0"/>
              </a:rPr>
              <a:t>       3,6 %</a:t>
            </a:r>
          </a:p>
        </p:txBody>
      </p:sp>
      <p:sp>
        <p:nvSpPr>
          <p:cNvPr id="14" name="TextBox 24">
            <a:extLst>
              <a:ext uri="{FF2B5EF4-FFF2-40B4-BE49-F238E27FC236}">
                <a16:creationId xmlns:a16="http://schemas.microsoft.com/office/drawing/2014/main" id="{142BC5AF-FE81-466D-85C6-B66BF362E34B}"/>
              </a:ext>
            </a:extLst>
          </p:cNvPr>
          <p:cNvSpPr txBox="1"/>
          <p:nvPr/>
        </p:nvSpPr>
        <p:spPr>
          <a:xfrm>
            <a:off x="6728518" y="4512806"/>
            <a:ext cx="1125153"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     Rente:</a:t>
            </a:r>
          </a:p>
          <a:p>
            <a:r>
              <a:rPr lang="nb-NO" sz="1050">
                <a:latin typeface="Poppins" panose="00000500000000000000" pitchFamily="2" charset="0"/>
                <a:cs typeface="Poppins" panose="00000500000000000000" pitchFamily="2" charset="0"/>
              </a:rPr>
              <a:t>       4,9 %</a:t>
            </a:r>
          </a:p>
        </p:txBody>
      </p:sp>
      <p:sp>
        <p:nvSpPr>
          <p:cNvPr id="16" name="TextBox 33">
            <a:extLst>
              <a:ext uri="{FF2B5EF4-FFF2-40B4-BE49-F238E27FC236}">
                <a16:creationId xmlns:a16="http://schemas.microsoft.com/office/drawing/2014/main" id="{4957F703-1885-40F1-9499-64EAC6608670}"/>
              </a:ext>
            </a:extLst>
          </p:cNvPr>
          <p:cNvSpPr txBox="1"/>
          <p:nvPr/>
        </p:nvSpPr>
        <p:spPr>
          <a:xfrm>
            <a:off x="8586083" y="4720555"/>
            <a:ext cx="990306" cy="415498"/>
          </a:xfrm>
          <a:prstGeom prst="rect">
            <a:avLst/>
          </a:prstGeom>
          <a:noFill/>
        </p:spPr>
        <p:txBody>
          <a:bodyPr wrap="square" rtlCol="0">
            <a:spAutoFit/>
          </a:bodyPr>
          <a:lstStyle/>
          <a:p>
            <a:pPr algn="ctr"/>
            <a:r>
              <a:rPr lang="nb-NO" sz="1050" b="1">
                <a:latin typeface="Poppins" panose="00000500000000000000" pitchFamily="2" charset="0"/>
                <a:cs typeface="Poppins" panose="00000500000000000000" pitchFamily="2" charset="0"/>
              </a:rPr>
              <a:t>Boligsalg</a:t>
            </a:r>
          </a:p>
          <a:p>
            <a:pPr algn="ctr"/>
            <a:r>
              <a:rPr lang="nb-NO" sz="1050">
                <a:latin typeface="Poppins" panose="00000500000000000000" pitchFamily="2" charset="0"/>
                <a:cs typeface="Poppins" panose="00000500000000000000" pitchFamily="2" charset="0"/>
              </a:rPr>
              <a:t>194</a:t>
            </a:r>
          </a:p>
        </p:txBody>
      </p:sp>
      <p:sp>
        <p:nvSpPr>
          <p:cNvPr id="17" name="TextBox 36">
            <a:extLst>
              <a:ext uri="{FF2B5EF4-FFF2-40B4-BE49-F238E27FC236}">
                <a16:creationId xmlns:a16="http://schemas.microsoft.com/office/drawing/2014/main" id="{831E5632-021A-47A4-AAE9-1B3C9EB9837E}"/>
              </a:ext>
            </a:extLst>
          </p:cNvPr>
          <p:cNvSpPr txBox="1"/>
          <p:nvPr/>
        </p:nvSpPr>
        <p:spPr>
          <a:xfrm>
            <a:off x="4444247" y="3733469"/>
            <a:ext cx="1125153" cy="430887"/>
          </a:xfrm>
          <a:prstGeom prst="rect">
            <a:avLst/>
          </a:prstGeom>
          <a:noFill/>
        </p:spPr>
        <p:txBody>
          <a:bodyPr wrap="square" rtlCol="0">
            <a:spAutoFit/>
          </a:bodyPr>
          <a:lstStyle/>
          <a:p>
            <a:r>
              <a:rPr lang="nb-NO" sz="1100" b="1">
                <a:latin typeface="Poppins" panose="00000500000000000000" pitchFamily="2" charset="0"/>
                <a:cs typeface="Poppins" panose="00000500000000000000" pitchFamily="2" charset="0"/>
              </a:rPr>
              <a:t>      EK:</a:t>
            </a:r>
          </a:p>
          <a:p>
            <a:r>
              <a:rPr lang="nb-NO" sz="1050">
                <a:latin typeface="Poppins" panose="00000500000000000000" pitchFamily="2" charset="0"/>
                <a:cs typeface="Poppins" panose="00000500000000000000" pitchFamily="2" charset="0"/>
              </a:rPr>
              <a:t>       </a:t>
            </a:r>
            <a:r>
              <a:rPr lang="nb-NO" sz="1100">
                <a:latin typeface="Poppins" panose="00000500000000000000" pitchFamily="2" charset="0"/>
                <a:cs typeface="Poppins" panose="00000500000000000000" pitchFamily="2" charset="0"/>
              </a:rPr>
              <a:t>10 %</a:t>
            </a:r>
          </a:p>
        </p:txBody>
      </p:sp>
      <p:sp>
        <p:nvSpPr>
          <p:cNvPr id="18" name="Rectangle 41">
            <a:extLst>
              <a:ext uri="{FF2B5EF4-FFF2-40B4-BE49-F238E27FC236}">
                <a16:creationId xmlns:a16="http://schemas.microsoft.com/office/drawing/2014/main" id="{0B79CA76-2003-4574-A043-2FCFF766B96D}"/>
              </a:ext>
            </a:extLst>
          </p:cNvPr>
          <p:cNvSpPr/>
          <p:nvPr/>
        </p:nvSpPr>
        <p:spPr>
          <a:xfrm>
            <a:off x="6827371" y="3709104"/>
            <a:ext cx="807403" cy="446276"/>
          </a:xfrm>
          <a:prstGeom prst="rect">
            <a:avLst/>
          </a:prstGeom>
        </p:spPr>
        <p:txBody>
          <a:bodyPr wrap="square">
            <a:spAutoFit/>
          </a:bodyPr>
          <a:lstStyle/>
          <a:p>
            <a:pPr algn="ctr"/>
            <a:r>
              <a:rPr lang="nb-NO" sz="1200" b="1">
                <a:latin typeface="Poppins" panose="00000500000000000000" pitchFamily="2" charset="0"/>
                <a:cs typeface="Poppins" panose="00000500000000000000" pitchFamily="2" charset="0"/>
              </a:rPr>
              <a:t>     </a:t>
            </a:r>
            <a:r>
              <a:rPr lang="nb-NO" sz="1100" b="1">
                <a:latin typeface="Poppins" panose="00000500000000000000" pitchFamily="2" charset="0"/>
                <a:cs typeface="Poppins" panose="00000500000000000000" pitchFamily="2" charset="0"/>
              </a:rPr>
              <a:t>EK:</a:t>
            </a:r>
          </a:p>
          <a:p>
            <a:pPr algn="ctr"/>
            <a:r>
              <a:rPr lang="nb-NO" sz="1100">
                <a:latin typeface="Poppins" panose="00000500000000000000" pitchFamily="2" charset="0"/>
                <a:cs typeface="Poppins" panose="00000500000000000000" pitchFamily="2" charset="0"/>
              </a:rPr>
              <a:t>       13 %*</a:t>
            </a:r>
          </a:p>
        </p:txBody>
      </p:sp>
    </p:spTree>
    <p:extLst>
      <p:ext uri="{BB962C8B-B14F-4D97-AF65-F5344CB8AC3E}">
        <p14:creationId xmlns:p14="http://schemas.microsoft.com/office/powerpoint/2010/main" val="22663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90CF37F9-7076-4B73-97C9-BF445E8D5E8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4</a:t>
            </a:fld>
            <a:r>
              <a:rPr lang="nb-NO">
                <a:latin typeface="Poppins" panose="00000500000000000000" pitchFamily="2" charset="0"/>
                <a:cs typeface="Poppins" panose="00000500000000000000" pitchFamily="2" charset="0"/>
              </a:rPr>
              <a:t>|</a:t>
            </a:r>
          </a:p>
        </p:txBody>
      </p:sp>
      <p:sp>
        <p:nvSpPr>
          <p:cNvPr id="3" name="Title 1">
            <a:extLst>
              <a:ext uri="{FF2B5EF4-FFF2-40B4-BE49-F238E27FC236}">
                <a16:creationId xmlns:a16="http://schemas.microsoft.com/office/drawing/2014/main" id="{43909665-C217-4DB2-97FB-7DC8B46D243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a:solidFill>
                  <a:srgbClr val="DB0071"/>
                </a:solidFill>
                <a:latin typeface="Poppins" panose="00000500000000000000" pitchFamily="2" charset="0"/>
                <a:cs typeface="Poppins" panose="00000500000000000000" pitchFamily="2" charset="0"/>
              </a:rPr>
              <a:t>Resultater Vefsn </a:t>
            </a:r>
            <a:endParaRPr lang="nb-NO" sz="3200" b="0" kern="1200">
              <a:solidFill>
                <a:srgbClr val="DB0071"/>
              </a:solidFill>
              <a:latin typeface="Poppins" panose="00000500000000000000" pitchFamily="2" charset="0"/>
              <a:cs typeface="Poppins" panose="00000500000000000000" pitchFamily="2" charset="0"/>
            </a:endParaRPr>
          </a:p>
        </p:txBody>
      </p:sp>
      <p:sp>
        <p:nvSpPr>
          <p:cNvPr id="6" name="Rektangel 5">
            <a:extLst>
              <a:ext uri="{FF2B5EF4-FFF2-40B4-BE49-F238E27FC236}">
                <a16:creationId xmlns:a16="http://schemas.microsoft.com/office/drawing/2014/main" id="{BCF5BE23-A1EC-1ED8-6763-0C29D3B63274}"/>
              </a:ext>
            </a:extLst>
          </p:cNvPr>
          <p:cNvSpPr/>
          <p:nvPr/>
        </p:nvSpPr>
        <p:spPr>
          <a:xfrm>
            <a:off x="609599" y="2034869"/>
            <a:ext cx="10989733" cy="2908489"/>
          </a:xfrm>
          <a:prstGeom prst="rect">
            <a:avLst/>
          </a:prstGeom>
        </p:spPr>
        <p:txBody>
          <a:bodyPr wrap="square">
            <a:spAutoFit/>
          </a:bodyPr>
          <a:lstStyle/>
          <a:p>
            <a:pPr>
              <a:spcAft>
                <a:spcPts val="600"/>
              </a:spcAft>
            </a:pPr>
            <a:r>
              <a:rPr lang="nb-NO" sz="1200" dirty="0">
                <a:latin typeface="Poppins" panose="00000500000000000000" pitchFamily="2" charset="0"/>
                <a:cs typeface="Poppins" panose="00000500000000000000" pitchFamily="2" charset="0"/>
              </a:rPr>
              <a:t>Kjøpekraften i </a:t>
            </a:r>
            <a:r>
              <a:rPr lang="nb-NO" sz="1200" kern="1200" dirty="0">
                <a:solidFill>
                  <a:schemeClr val="tx1"/>
                </a:solidFill>
                <a:latin typeface="Poppins" panose="00000500000000000000" pitchFamily="2" charset="0"/>
                <a:cs typeface="Poppins" panose="00000500000000000000" pitchFamily="2" charset="0"/>
              </a:rPr>
              <a:t>boligmarkedet</a:t>
            </a:r>
            <a:r>
              <a:rPr lang="nb-NO" sz="1200" dirty="0">
                <a:latin typeface="Poppins" panose="00000500000000000000" pitchFamily="2" charset="0"/>
                <a:cs typeface="Poppins" panose="00000500000000000000" pitchFamily="2" charset="0"/>
              </a:rPr>
              <a:t> for typiske førstehjemkjøpere har variert mest pga. endringer i:</a:t>
            </a:r>
          </a:p>
          <a:p>
            <a:pPr marL="171450" indent="-171450">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Boligpriser og rente</a:t>
            </a:r>
          </a:p>
          <a:p>
            <a:r>
              <a:rPr lang="nb-NO" sz="1200" dirty="0">
                <a:latin typeface="Poppins" panose="00000500000000000000" pitchFamily="2" charset="0"/>
                <a:cs typeface="Poppins" panose="00000500000000000000" pitchFamily="2" charset="0"/>
              </a:rPr>
              <a:t>Boligprisene falt noe i Vefsn i 2023. Gjennomsnittlig utlånsrente for nye nedbetalingslån med pant i bolig økte fra en bunn på 1,8 % i 2021 til 4,9 % i 2023. Andelen boliger en typisk førstehjemkjøper har råd til økte fra 41,7 % i 2022 til 54,6 % i 2023. Den typiske førstehjemkjøpers boligbudsjett var begrenset av kravet til gjeldsgrad i 2023, dvs. at samlet gjeld ikke overstiger fem ganger årsinntekt.</a:t>
            </a:r>
          </a:p>
          <a:p>
            <a:pPr marL="171450" indent="-171450">
              <a:spcBef>
                <a:spcPts val="600"/>
              </a:spcBef>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Boliglånsreglene</a:t>
            </a:r>
          </a:p>
          <a:p>
            <a:r>
              <a:rPr lang="nb-NO" sz="1200" dirty="0">
                <a:latin typeface="Poppins" panose="00000500000000000000" pitchFamily="2" charset="0"/>
                <a:cs typeface="Poppins" panose="00000500000000000000" pitchFamily="2" charset="0"/>
              </a:rPr>
              <a:t>Fra og med 1. januar 2021 ble den tidligere boliglånsforskriften og den tidligere forbrukslånsforskriften slått sammen i en felles utlånsforskrift. Utlånsforskriften krever at låntaker skal tåle en renteøkning på 3 prosentpoeng men slik at finansforetaket uansett skal legge til grunn en rente på minst 7 prosent (betjeningsevne), total gjeld skal ikke overstige fem ganger brutto årsinntekt (gjeldsgrad) og boliglånet skal ikke overstige 85% av boligens verdi (belåningsgrad). Finansforetakene kan hvert kvartal innvilge en andel lån som ikke oppfyller ett eller flere av kravene (fleksibilitetskvote). Kvoten er på 10%, med unntak for Oslo hvor den er 8%.*</a:t>
            </a:r>
          </a:p>
          <a:p>
            <a:pPr marL="171450" indent="-171450" algn="l" defTabSz="914400" rtl="0" eaLnBrk="1" latinLnBrk="0" hangingPunct="1">
              <a:spcBef>
                <a:spcPts val="600"/>
              </a:spcBef>
              <a:buClr>
                <a:schemeClr val="accent2">
                  <a:lumMod val="75000"/>
                </a:schemeClr>
              </a:buClr>
              <a:buFont typeface="Wingdings" panose="05000000000000000000" pitchFamily="2" charset="2"/>
              <a:buChar char="Ø"/>
            </a:pPr>
            <a:r>
              <a:rPr lang="nb-NO" sz="1200" b="1" kern="1200" dirty="0">
                <a:solidFill>
                  <a:schemeClr val="tx1"/>
                </a:solidFill>
                <a:latin typeface="Poppins" panose="00000500000000000000" pitchFamily="2" charset="0"/>
                <a:cs typeface="Poppins" panose="00000500000000000000" pitchFamily="2" charset="0"/>
              </a:rPr>
              <a:t>Inntekt og levekostnader</a:t>
            </a:r>
          </a:p>
          <a:p>
            <a:r>
              <a:rPr lang="nb-NO" sz="1200" dirty="0">
                <a:latin typeface="Poppins" panose="00000500000000000000" pitchFamily="2" charset="0"/>
                <a:cs typeface="Poppins" panose="00000500000000000000" pitchFamily="2" charset="0"/>
              </a:rPr>
              <a:t>Disponibel inntekt for typiske førstehjemkjøpere økte relativt mye i 2023. Konsumprisene økte med 5,5 prosent i 2023 og bidro til en vekst i SIFO-budsjettet godt over normalen.</a:t>
            </a:r>
          </a:p>
        </p:txBody>
      </p:sp>
      <p:sp>
        <p:nvSpPr>
          <p:cNvPr id="7" name="TextBox 35">
            <a:extLst>
              <a:ext uri="{FF2B5EF4-FFF2-40B4-BE49-F238E27FC236}">
                <a16:creationId xmlns:a16="http://schemas.microsoft.com/office/drawing/2014/main" id="{88D1A050-DC08-CB1C-489A-039B882EFBDA}"/>
              </a:ext>
            </a:extLst>
          </p:cNvPr>
          <p:cNvSpPr txBox="1"/>
          <p:nvPr/>
        </p:nvSpPr>
        <p:spPr>
          <a:xfrm>
            <a:off x="985894" y="6300075"/>
            <a:ext cx="10684612"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 </a:t>
            </a:r>
            <a:r>
              <a:rPr lang="nb-NO" sz="1000">
                <a:latin typeface="Poppins" panose="00000500000000000000" pitchFamily="2" charset="0"/>
                <a:cs typeface="Poppins" panose="00000500000000000000" pitchFamily="2" charset="0"/>
              </a:rPr>
              <a:t>I 2020 ble fleksibilitetskvoten midlertidig økt til 20 %. Flere nye boliglån gikk da utover kravene til gjeldsgrad og belåningsgrad. 1. januar 2023 kom det en lettelse i kravet til betjeningsevne, ved at rentepåslaget ble justert ned fra 5 til 3 prosentpoeng, men slik at renten er minst 7 prosent.</a:t>
            </a:r>
            <a:endParaRPr lang="nb-NO" sz="1000">
              <a:highlight>
                <a:srgbClr val="FF00FF"/>
              </a:highligh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89600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0ACF1250-ED2A-4CAC-8A2C-509F1029A1E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5</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9E56F0DA-0C33-4951-BF07-00A42B5B4E31}"/>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SØA og Eiendomsverdi. Boligkjøpekraften er definert som andelen boliger solgt i regionen som typiske førstehjemkjøperen ville ha råd til.</a:t>
            </a:r>
            <a:endParaRPr lang="nb-NO" sz="100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C8F14D8B-BBA3-4B7F-97FF-2EA90BB37308}"/>
              </a:ext>
            </a:extLst>
          </p:cNvPr>
          <p:cNvSpPr txBox="1"/>
          <p:nvPr/>
        </p:nvSpPr>
        <p:spPr>
          <a:xfrm>
            <a:off x="0" y="360209"/>
            <a:ext cx="12192000" cy="523220"/>
          </a:xfrm>
          <a:prstGeom prst="rect">
            <a:avLst/>
          </a:prstGeom>
          <a:noFill/>
        </p:spPr>
        <p:txBody>
          <a:bodyPr wrap="square" rtlCol="0">
            <a:spAutoFit/>
          </a:bodyPr>
          <a:lstStyle/>
          <a:p>
            <a:pPr algn="ctr"/>
            <a:r>
              <a:rPr lang="nb-NO" sz="2800">
                <a:latin typeface="Poppins" panose="00000500000000000000" pitchFamily="2" charset="0"/>
                <a:cs typeface="Poppins" panose="00000500000000000000" pitchFamily="2" charset="0"/>
              </a:rPr>
              <a:t>Boligkjøpekraft</a:t>
            </a:r>
          </a:p>
        </p:txBody>
      </p:sp>
      <p:sp>
        <p:nvSpPr>
          <p:cNvPr id="6" name="TekstSylinder 5">
            <a:extLst>
              <a:ext uri="{FF2B5EF4-FFF2-40B4-BE49-F238E27FC236}">
                <a16:creationId xmlns:a16="http://schemas.microsoft.com/office/drawing/2014/main" id="{BDD176BC-1D5B-361C-5FB6-A4744FBE3EB7}"/>
              </a:ext>
            </a:extLst>
          </p:cNvPr>
          <p:cNvSpPr txBox="1"/>
          <p:nvPr/>
        </p:nvSpPr>
        <p:spPr>
          <a:xfrm>
            <a:off x="971109" y="6578009"/>
            <a:ext cx="2126512" cy="215444"/>
          </a:xfrm>
          <a:prstGeom prst="rect">
            <a:avLst/>
          </a:prstGeom>
          <a:noFill/>
        </p:spPr>
        <p:txBody>
          <a:bodyPr wrap="square" rtlCol="0">
            <a:spAutoFit/>
          </a:bodyPr>
          <a:lstStyle/>
          <a:p>
            <a:r>
              <a:rPr lang="nb-NO" sz="800">
                <a:latin typeface="Poppins" panose="00000500000000000000" pitchFamily="2" charset="0"/>
                <a:cs typeface="Poppins" panose="00000500000000000000" pitchFamily="2" charset="0"/>
              </a:rPr>
              <a:t>*Mangler data for 2020</a:t>
            </a:r>
          </a:p>
        </p:txBody>
      </p:sp>
      <p:graphicFrame>
        <p:nvGraphicFramePr>
          <p:cNvPr id="9" name="Chart 3">
            <a:extLst>
              <a:ext uri="{FF2B5EF4-FFF2-40B4-BE49-F238E27FC236}">
                <a16:creationId xmlns:a16="http://schemas.microsoft.com/office/drawing/2014/main" id="{36DDC31F-C2E4-40F8-A0EA-E1800C1A4379}"/>
              </a:ext>
            </a:extLst>
          </p:cNvPr>
          <p:cNvGraphicFramePr>
            <a:graphicFrameLocks/>
          </p:cNvGraphicFramePr>
          <p:nvPr>
            <p:extLst>
              <p:ext uri="{D42A27DB-BD31-4B8C-83A1-F6EECF244321}">
                <p14:modId xmlns:p14="http://schemas.microsoft.com/office/powerpoint/2010/main" val="3807025682"/>
              </p:ext>
            </p:extLst>
          </p:nvPr>
        </p:nvGraphicFramePr>
        <p:xfrm>
          <a:off x="2724691" y="867956"/>
          <a:ext cx="6742618" cy="52889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027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ED31FAC-A3EA-48FB-A0E0-340ABFD5F939}"/>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6</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5BC03535-2EF7-4E35-87E0-19E654CF9889}"/>
              </a:ext>
            </a:extLst>
          </p:cNvPr>
          <p:cNvSpPr txBox="1"/>
          <p:nvPr/>
        </p:nvSpPr>
        <p:spPr>
          <a:xfrm>
            <a:off x="985894" y="6272268"/>
            <a:ext cx="10579573"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SØA, Eiendomsverdi og SSB. Maksimalt boliglån er eksklusiv egenkapital. Median boligpris for solgte boliger er basert på tall fra Eiendomsverdi AS. Estimert maksimalt lån, med moderat og maksimalt sparebeløp på Boligsparing for Ungdom (BSU)-konto.</a:t>
            </a:r>
            <a:endParaRPr lang="nb-NO" sz="1000">
              <a:highlight>
                <a:srgbClr val="FFFF00"/>
              </a:highlight>
              <a:latin typeface="Poppins" panose="00000500000000000000" pitchFamily="2" charset="0"/>
              <a:cs typeface="Poppins" panose="00000500000000000000" pitchFamily="2" charset="0"/>
            </a:endParaRPr>
          </a:p>
        </p:txBody>
      </p:sp>
      <p:sp>
        <p:nvSpPr>
          <p:cNvPr id="5" name="TextBox 7">
            <a:extLst>
              <a:ext uri="{FF2B5EF4-FFF2-40B4-BE49-F238E27FC236}">
                <a16:creationId xmlns:a16="http://schemas.microsoft.com/office/drawing/2014/main" id="{FAA6878B-EDB0-4AB0-B825-D2972B2C7F7E}"/>
              </a:ext>
            </a:extLst>
          </p:cNvPr>
          <p:cNvSpPr txBox="1"/>
          <p:nvPr/>
        </p:nvSpPr>
        <p:spPr>
          <a:xfrm>
            <a:off x="0" y="360209"/>
            <a:ext cx="12192000" cy="523220"/>
          </a:xfrm>
          <a:prstGeom prst="rect">
            <a:avLst/>
          </a:prstGeom>
          <a:noFill/>
        </p:spPr>
        <p:txBody>
          <a:bodyPr wrap="square" rtlCol="0">
            <a:spAutoFit/>
          </a:bodyPr>
          <a:lstStyle/>
          <a:p>
            <a:pPr algn="ctr"/>
            <a:r>
              <a:rPr lang="nb-NO" sz="2800">
                <a:latin typeface="Poppins" panose="00000500000000000000" pitchFamily="2" charset="0"/>
                <a:cs typeface="Poppins" panose="00000500000000000000" pitchFamily="2" charset="0"/>
              </a:rPr>
              <a:t>Maksimalt boliglån</a:t>
            </a:r>
          </a:p>
        </p:txBody>
      </p:sp>
      <p:graphicFrame>
        <p:nvGraphicFramePr>
          <p:cNvPr id="6" name="Chart 2">
            <a:extLst>
              <a:ext uri="{FF2B5EF4-FFF2-40B4-BE49-F238E27FC236}">
                <a16:creationId xmlns:a16="http://schemas.microsoft.com/office/drawing/2014/main" id="{CC76715B-B7AC-45CA-9455-24A8D5D57641}"/>
              </a:ext>
            </a:extLst>
          </p:cNvPr>
          <p:cNvGraphicFramePr>
            <a:graphicFrameLocks/>
          </p:cNvGraphicFramePr>
          <p:nvPr>
            <p:extLst>
              <p:ext uri="{D42A27DB-BD31-4B8C-83A1-F6EECF244321}">
                <p14:modId xmlns:p14="http://schemas.microsoft.com/office/powerpoint/2010/main" val="1336030425"/>
              </p:ext>
            </p:extLst>
          </p:nvPr>
        </p:nvGraphicFramePr>
        <p:xfrm>
          <a:off x="2642545" y="1045131"/>
          <a:ext cx="7266270" cy="5131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924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3B234F2D-7B56-4BDC-8E6C-010223FC65D0}"/>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7</a:t>
            </a:fld>
            <a:r>
              <a:rPr lang="nb-NO">
                <a:latin typeface="Poppins" panose="00000500000000000000" pitchFamily="2" charset="0"/>
                <a:cs typeface="Poppins" panose="00000500000000000000" pitchFamily="2" charset="0"/>
              </a:rPr>
              <a:t>|</a:t>
            </a:r>
          </a:p>
        </p:txBody>
      </p:sp>
      <p:sp>
        <p:nvSpPr>
          <p:cNvPr id="3" name="TextBox 6">
            <a:extLst>
              <a:ext uri="{FF2B5EF4-FFF2-40B4-BE49-F238E27FC236}">
                <a16:creationId xmlns:a16="http://schemas.microsoft.com/office/drawing/2014/main" id="{2AE985C2-CF26-42E7-B7DC-DBC85F75C02D}"/>
              </a:ext>
            </a:extLst>
          </p:cNvPr>
          <p:cNvSpPr txBox="1"/>
          <p:nvPr/>
        </p:nvSpPr>
        <p:spPr>
          <a:xfrm>
            <a:off x="0" y="971881"/>
            <a:ext cx="12191999" cy="369332"/>
          </a:xfrm>
          <a:prstGeom prst="rect">
            <a:avLst/>
          </a:prstGeom>
          <a:noFill/>
        </p:spPr>
        <p:txBody>
          <a:bodyPr wrap="square" rtlCol="0">
            <a:spAutoFit/>
          </a:bodyPr>
          <a:lstStyle/>
          <a:p>
            <a:pPr algn="ctr"/>
            <a:r>
              <a:rPr lang="nb-NO" sz="1800" b="0">
                <a:latin typeface="Poppins" panose="00000500000000000000" pitchFamily="2" charset="0"/>
                <a:cs typeface="Poppins" panose="00000500000000000000" pitchFamily="2" charset="0"/>
              </a:rPr>
              <a:t>Tabell 1: Maksimalt boliglån og estimert kjøpekraft Vefsn</a:t>
            </a:r>
          </a:p>
        </p:txBody>
      </p:sp>
      <p:sp>
        <p:nvSpPr>
          <p:cNvPr id="4" name="TekstSylinder 3">
            <a:extLst>
              <a:ext uri="{FF2B5EF4-FFF2-40B4-BE49-F238E27FC236}">
                <a16:creationId xmlns:a16="http://schemas.microsoft.com/office/drawing/2014/main" id="{B6D275E8-B183-28BB-1CED-863D12FA58A8}"/>
              </a:ext>
            </a:extLst>
          </p:cNvPr>
          <p:cNvSpPr txBox="1"/>
          <p:nvPr/>
        </p:nvSpPr>
        <p:spPr>
          <a:xfrm>
            <a:off x="985285" y="6478772"/>
            <a:ext cx="2126512" cy="215444"/>
          </a:xfrm>
          <a:prstGeom prst="rect">
            <a:avLst/>
          </a:prstGeom>
          <a:noFill/>
        </p:spPr>
        <p:txBody>
          <a:bodyPr wrap="square" rtlCol="0">
            <a:spAutoFit/>
          </a:bodyPr>
          <a:lstStyle/>
          <a:p>
            <a:r>
              <a:rPr lang="nb-NO" sz="800">
                <a:latin typeface="Poppins" panose="00000500000000000000" pitchFamily="2" charset="0"/>
                <a:cs typeface="Poppins" panose="00000500000000000000" pitchFamily="2" charset="0"/>
              </a:rPr>
              <a:t>*Mangler data for 2020</a:t>
            </a:r>
          </a:p>
        </p:txBody>
      </p:sp>
      <p:graphicFrame>
        <p:nvGraphicFramePr>
          <p:cNvPr id="6" name="Tabell 5">
            <a:extLst>
              <a:ext uri="{FF2B5EF4-FFF2-40B4-BE49-F238E27FC236}">
                <a16:creationId xmlns:a16="http://schemas.microsoft.com/office/drawing/2014/main" id="{5CC8D7C2-0DE4-D9C4-6D3B-3A28E25292A4}"/>
              </a:ext>
            </a:extLst>
          </p:cNvPr>
          <p:cNvGraphicFramePr>
            <a:graphicFrameLocks noGrp="1"/>
          </p:cNvGraphicFramePr>
          <p:nvPr>
            <p:extLst>
              <p:ext uri="{D42A27DB-BD31-4B8C-83A1-F6EECF244321}">
                <p14:modId xmlns:p14="http://schemas.microsoft.com/office/powerpoint/2010/main" val="745698115"/>
              </p:ext>
            </p:extLst>
          </p:nvPr>
        </p:nvGraphicFramePr>
        <p:xfrm>
          <a:off x="2572681" y="1268417"/>
          <a:ext cx="7046635" cy="4908547"/>
        </p:xfrm>
        <a:graphic>
          <a:graphicData uri="http://schemas.openxmlformats.org/drawingml/2006/table">
            <a:tbl>
              <a:tblPr/>
              <a:tblGrid>
                <a:gridCol w="898376">
                  <a:extLst>
                    <a:ext uri="{9D8B030D-6E8A-4147-A177-3AD203B41FA5}">
                      <a16:colId xmlns:a16="http://schemas.microsoft.com/office/drawing/2014/main" val="3526562771"/>
                    </a:ext>
                  </a:extLst>
                </a:gridCol>
                <a:gridCol w="1310131">
                  <a:extLst>
                    <a:ext uri="{9D8B030D-6E8A-4147-A177-3AD203B41FA5}">
                      <a16:colId xmlns:a16="http://schemas.microsoft.com/office/drawing/2014/main" val="2144895810"/>
                    </a:ext>
                  </a:extLst>
                </a:gridCol>
                <a:gridCol w="1310131">
                  <a:extLst>
                    <a:ext uri="{9D8B030D-6E8A-4147-A177-3AD203B41FA5}">
                      <a16:colId xmlns:a16="http://schemas.microsoft.com/office/drawing/2014/main" val="3287216661"/>
                    </a:ext>
                  </a:extLst>
                </a:gridCol>
                <a:gridCol w="884339">
                  <a:extLst>
                    <a:ext uri="{9D8B030D-6E8A-4147-A177-3AD203B41FA5}">
                      <a16:colId xmlns:a16="http://schemas.microsoft.com/office/drawing/2014/main" val="2548435651"/>
                    </a:ext>
                  </a:extLst>
                </a:gridCol>
                <a:gridCol w="1197834">
                  <a:extLst>
                    <a:ext uri="{9D8B030D-6E8A-4147-A177-3AD203B41FA5}">
                      <a16:colId xmlns:a16="http://schemas.microsoft.com/office/drawing/2014/main" val="822466124"/>
                    </a:ext>
                  </a:extLst>
                </a:gridCol>
                <a:gridCol w="1445824">
                  <a:extLst>
                    <a:ext uri="{9D8B030D-6E8A-4147-A177-3AD203B41FA5}">
                      <a16:colId xmlns:a16="http://schemas.microsoft.com/office/drawing/2014/main" val="2788204712"/>
                    </a:ext>
                  </a:extLst>
                </a:gridCol>
              </a:tblGrid>
              <a:tr h="681992">
                <a:tc>
                  <a:txBody>
                    <a:bodyPr/>
                    <a:lstStyle/>
                    <a:p>
                      <a:pPr algn="ctr" fontAlgn="ctr"/>
                      <a:r>
                        <a:rPr lang="nb-NO" sz="900" b="1" i="0" u="none" strike="noStrike">
                          <a:solidFill>
                            <a:srgbClr val="000000"/>
                          </a:solidFill>
                          <a:effectLst/>
                          <a:latin typeface="Poppins" panose="00000500000000000000" pitchFamily="2" charset="0"/>
                        </a:rPr>
                        <a:t>År</a:t>
                      </a:r>
                    </a:p>
                  </a:txBody>
                  <a:tcPr marL="8974" marR="8974" marT="897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Estimert Maksimalt boliglån</a:t>
                      </a:r>
                    </a:p>
                  </a:txBody>
                  <a:tcPr marL="8974" marR="8974" marT="897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Median boligpris solgte boliger</a:t>
                      </a:r>
                    </a:p>
                  </a:txBody>
                  <a:tcPr marL="8974" marR="8974" marT="897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Rente nye boliglån</a:t>
                      </a:r>
                    </a:p>
                  </a:txBody>
                  <a:tcPr marL="8974" marR="8974" marT="897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Maksimal boligpris</a:t>
                      </a:r>
                    </a:p>
                  </a:txBody>
                  <a:tcPr marL="8974" marR="8974" marT="897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800" b="1" i="0" u="none" strike="noStrike">
                          <a:solidFill>
                            <a:srgbClr val="000000"/>
                          </a:solidFill>
                          <a:effectLst/>
                          <a:latin typeface="Poppins" panose="00000500000000000000" pitchFamily="2" charset="0"/>
                        </a:rPr>
                        <a:t>Estimert Kjøpekraft i boligmarkedet</a:t>
                      </a:r>
                    </a:p>
                  </a:txBody>
                  <a:tcPr marL="8974" marR="8974" marT="8974"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1450685"/>
                  </a:ext>
                </a:extLst>
              </a:tr>
              <a:tr h="260234">
                <a:tc>
                  <a:txBody>
                    <a:bodyPr/>
                    <a:lstStyle/>
                    <a:p>
                      <a:pPr algn="ctr" fontAlgn="b"/>
                      <a:r>
                        <a:rPr lang="nb-NO" sz="1000" b="1" i="0" u="none" strike="noStrike">
                          <a:solidFill>
                            <a:srgbClr val="000000"/>
                          </a:solidFill>
                          <a:effectLst/>
                          <a:latin typeface="Poppins" panose="00000500000000000000" pitchFamily="2" charset="0"/>
                        </a:rPr>
                        <a:t>2006</a:t>
                      </a:r>
                    </a:p>
                  </a:txBody>
                  <a:tcPr marL="8974" marR="8974" marT="8974"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1200000</a:t>
                      </a:r>
                    </a:p>
                  </a:txBody>
                  <a:tcPr marL="8974" marR="8974" marT="8974"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1500000</a:t>
                      </a:r>
                    </a:p>
                  </a:txBody>
                  <a:tcPr marL="8974" marR="8974" marT="8974"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3,2</a:t>
                      </a:r>
                    </a:p>
                  </a:txBody>
                  <a:tcPr marL="8974" marR="8974" marT="8974"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1320000</a:t>
                      </a:r>
                    </a:p>
                  </a:txBody>
                  <a:tcPr marL="8974" marR="8974" marT="8974"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31,3 %</a:t>
                      </a:r>
                    </a:p>
                  </a:txBody>
                  <a:tcPr marL="8974" marR="8974" marT="8974"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891103723"/>
                  </a:ext>
                </a:extLst>
              </a:tr>
              <a:tr h="233313">
                <a:tc>
                  <a:txBody>
                    <a:bodyPr/>
                    <a:lstStyle/>
                    <a:p>
                      <a:pPr algn="ctr" fontAlgn="b"/>
                      <a:r>
                        <a:rPr lang="nb-NO" sz="900" b="1" i="0" u="none" strike="noStrike">
                          <a:solidFill>
                            <a:srgbClr val="000000"/>
                          </a:solidFill>
                          <a:effectLst/>
                          <a:latin typeface="Poppins" panose="00000500000000000000" pitchFamily="2" charset="0"/>
                        </a:rPr>
                        <a:t>2007</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1275000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1420000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4,8</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1402500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48,6 %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2130110589"/>
                  </a:ext>
                </a:extLst>
              </a:tr>
              <a:tr h="233313">
                <a:tc>
                  <a:txBody>
                    <a:bodyPr/>
                    <a:lstStyle/>
                    <a:p>
                      <a:pPr algn="ctr" fontAlgn="b"/>
                      <a:r>
                        <a:rPr lang="nb-NO" sz="900" b="1" i="0" u="none" strike="noStrike">
                          <a:solidFill>
                            <a:srgbClr val="000000"/>
                          </a:solidFill>
                          <a:effectLst/>
                          <a:latin typeface="Poppins" panose="00000500000000000000" pitchFamily="2" charset="0"/>
                        </a:rPr>
                        <a:t>2008</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1250000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1455000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6,2</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1375000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46,5 %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3688569291"/>
                  </a:ext>
                </a:extLst>
              </a:tr>
              <a:tr h="233313">
                <a:tc>
                  <a:txBody>
                    <a:bodyPr/>
                    <a:lstStyle/>
                    <a:p>
                      <a:pPr algn="ctr" fontAlgn="b"/>
                      <a:r>
                        <a:rPr lang="nb-NO" sz="900" b="1" i="0" u="none" strike="noStrike">
                          <a:solidFill>
                            <a:srgbClr val="000000"/>
                          </a:solidFill>
                          <a:effectLst/>
                          <a:latin typeface="Poppins" panose="00000500000000000000" pitchFamily="2" charset="0"/>
                        </a:rPr>
                        <a:t>2009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1350000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1480000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3,9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1485000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50,5 %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770872949"/>
                  </a:ext>
                </a:extLst>
              </a:tr>
              <a:tr h="233313">
                <a:tc>
                  <a:txBody>
                    <a:bodyPr/>
                    <a:lstStyle/>
                    <a:p>
                      <a:pPr algn="ctr" fontAlgn="b"/>
                      <a:r>
                        <a:rPr lang="nb-NO" sz="900" b="1" i="0" u="none" strike="noStrike">
                          <a:solidFill>
                            <a:srgbClr val="000000"/>
                          </a:solidFill>
                          <a:effectLst/>
                          <a:latin typeface="Poppins" panose="00000500000000000000" pitchFamily="2" charset="0"/>
                        </a:rPr>
                        <a:t>2010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1500000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1485432</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3,6</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1650000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65,7 %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126196755"/>
                  </a:ext>
                </a:extLst>
              </a:tr>
              <a:tr h="233313">
                <a:tc>
                  <a:txBody>
                    <a:bodyPr/>
                    <a:lstStyle/>
                    <a:p>
                      <a:pPr algn="ctr" fontAlgn="b"/>
                      <a:r>
                        <a:rPr lang="nb-NO" sz="900" b="1" i="0" u="none" strike="noStrike">
                          <a:solidFill>
                            <a:srgbClr val="000000"/>
                          </a:solidFill>
                          <a:effectLst/>
                          <a:latin typeface="Poppins" panose="00000500000000000000" pitchFamily="2" charset="0"/>
                        </a:rPr>
                        <a:t>2011</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1525000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1700000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3,8</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1677500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48,3 %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2514899029"/>
                  </a:ext>
                </a:extLst>
              </a:tr>
              <a:tr h="233313">
                <a:tc>
                  <a:txBody>
                    <a:bodyPr/>
                    <a:lstStyle/>
                    <a:p>
                      <a:pPr algn="ctr" fontAlgn="b"/>
                      <a:r>
                        <a:rPr lang="nb-NO" sz="900" b="1" i="0" u="none" strike="noStrike">
                          <a:solidFill>
                            <a:srgbClr val="000000"/>
                          </a:solidFill>
                          <a:effectLst/>
                          <a:latin typeface="Poppins" panose="00000500000000000000" pitchFamily="2" charset="0"/>
                        </a:rPr>
                        <a:t>2012</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1525000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1620000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3,9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1753750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60,4 %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3269379020"/>
                  </a:ext>
                </a:extLst>
              </a:tr>
              <a:tr h="233313">
                <a:tc>
                  <a:txBody>
                    <a:bodyPr/>
                    <a:lstStyle/>
                    <a:p>
                      <a:pPr algn="ctr" fontAlgn="b"/>
                      <a:r>
                        <a:rPr lang="nb-NO" sz="900" b="1" i="0" u="none" strike="noStrike">
                          <a:solidFill>
                            <a:srgbClr val="000000"/>
                          </a:solidFill>
                          <a:effectLst/>
                          <a:latin typeface="Poppins" panose="00000500000000000000" pitchFamily="2" charset="0"/>
                        </a:rPr>
                        <a:t>2013</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1575000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1666483</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3,9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1811250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60,1 %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3064092051"/>
                  </a:ext>
                </a:extLst>
              </a:tr>
              <a:tr h="233313">
                <a:tc>
                  <a:txBody>
                    <a:bodyPr/>
                    <a:lstStyle/>
                    <a:p>
                      <a:pPr algn="ctr" fontAlgn="b"/>
                      <a:r>
                        <a:rPr lang="nb-NO" sz="900" b="1" i="0" u="none" strike="noStrike">
                          <a:solidFill>
                            <a:srgbClr val="000000"/>
                          </a:solidFill>
                          <a:effectLst/>
                          <a:latin typeface="Poppins" panose="00000500000000000000" pitchFamily="2" charset="0"/>
                        </a:rPr>
                        <a:t>2014</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1575000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1850000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3,8</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1811250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48,2 %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2797716900"/>
                  </a:ext>
                </a:extLst>
              </a:tr>
              <a:tr h="233313">
                <a:tc>
                  <a:txBody>
                    <a:bodyPr/>
                    <a:lstStyle/>
                    <a:p>
                      <a:pPr algn="ctr" fontAlgn="b"/>
                      <a:r>
                        <a:rPr lang="nb-NO" sz="900" b="1" i="0" u="none" strike="noStrike">
                          <a:solidFill>
                            <a:srgbClr val="000000"/>
                          </a:solidFill>
                          <a:effectLst/>
                          <a:latin typeface="Poppins" panose="00000500000000000000" pitchFamily="2" charset="0"/>
                        </a:rPr>
                        <a:t>2015</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1750000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1856020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2012500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58,2 %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3212663963"/>
                  </a:ext>
                </a:extLst>
              </a:tr>
              <a:tr h="233313">
                <a:tc>
                  <a:txBody>
                    <a:bodyPr/>
                    <a:lstStyle/>
                    <a:p>
                      <a:pPr algn="ctr" fontAlgn="b"/>
                      <a:r>
                        <a:rPr lang="nb-NO" sz="900" b="1" i="0" u="none" strike="noStrike">
                          <a:solidFill>
                            <a:srgbClr val="000000"/>
                          </a:solidFill>
                          <a:effectLst/>
                          <a:latin typeface="Poppins" panose="00000500000000000000" pitchFamily="2" charset="0"/>
                        </a:rPr>
                        <a:t>2016</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1875000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2150000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2,4</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2156250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50,5 %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1214279589"/>
                  </a:ext>
                </a:extLst>
              </a:tr>
              <a:tr h="233313">
                <a:tc>
                  <a:txBody>
                    <a:bodyPr/>
                    <a:lstStyle/>
                    <a:p>
                      <a:pPr algn="ctr" fontAlgn="b"/>
                      <a:r>
                        <a:rPr lang="nb-NO" sz="900" b="1" i="0" u="none" strike="noStrike">
                          <a:solidFill>
                            <a:srgbClr val="000000"/>
                          </a:solidFill>
                          <a:effectLst/>
                          <a:latin typeface="Poppins" panose="00000500000000000000" pitchFamily="2" charset="0"/>
                        </a:rPr>
                        <a:t>2017</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1894554</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2200000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2,5</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2178738</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47,0 %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1542056426"/>
                  </a:ext>
                </a:extLst>
              </a:tr>
              <a:tr h="233313">
                <a:tc>
                  <a:txBody>
                    <a:bodyPr/>
                    <a:lstStyle/>
                    <a:p>
                      <a:pPr algn="ctr" fontAlgn="b"/>
                      <a:r>
                        <a:rPr lang="nb-NO" sz="900" b="1" i="0" u="none" strike="noStrike">
                          <a:solidFill>
                            <a:srgbClr val="000000"/>
                          </a:solidFill>
                          <a:effectLst/>
                          <a:latin typeface="Poppins" panose="00000500000000000000" pitchFamily="2" charset="0"/>
                        </a:rPr>
                        <a:t>2018</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1968009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2357500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2,5</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2263210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43,4 %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78300832"/>
                  </a:ext>
                </a:extLst>
              </a:tr>
              <a:tr h="233313">
                <a:tc>
                  <a:txBody>
                    <a:bodyPr/>
                    <a:lstStyle/>
                    <a:p>
                      <a:pPr algn="ctr" fontAlgn="b"/>
                      <a:r>
                        <a:rPr lang="nb-NO" sz="900" b="1" i="0" u="none" strike="noStrike">
                          <a:solidFill>
                            <a:srgbClr val="000000"/>
                          </a:solidFill>
                          <a:effectLst/>
                          <a:latin typeface="Poppins" panose="00000500000000000000" pitchFamily="2" charset="0"/>
                        </a:rPr>
                        <a:t>2019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2032366</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2447500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2,7</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2337221</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43,3 %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1224256626"/>
                  </a:ext>
                </a:extLst>
              </a:tr>
              <a:tr h="233313">
                <a:tc>
                  <a:txBody>
                    <a:bodyPr/>
                    <a:lstStyle/>
                    <a:p>
                      <a:pPr algn="ctr" fontAlgn="b"/>
                      <a:r>
                        <a:rPr lang="nb-NO" sz="900" b="1" i="0" u="none" strike="noStrike">
                          <a:solidFill>
                            <a:srgbClr val="000000"/>
                          </a:solidFill>
                          <a:effectLst/>
                          <a:latin typeface="Poppins" panose="00000500000000000000" pitchFamily="2" charset="0"/>
                        </a:rPr>
                        <a:t>2020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2250984</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 </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2,1</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2416132</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4175392241"/>
                  </a:ext>
                </a:extLst>
              </a:tr>
              <a:tr h="233313">
                <a:tc>
                  <a:txBody>
                    <a:bodyPr/>
                    <a:lstStyle/>
                    <a:p>
                      <a:pPr algn="ctr" fontAlgn="b"/>
                      <a:r>
                        <a:rPr lang="nb-NO" sz="900" b="1" i="0" u="none" strike="noStrike">
                          <a:solidFill>
                            <a:srgbClr val="000000"/>
                          </a:solidFill>
                          <a:effectLst/>
                          <a:latin typeface="Poppins" panose="00000500000000000000" pitchFamily="2" charset="0"/>
                        </a:rPr>
                        <a:t>2021</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2277482</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2600000</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1,8</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2619104</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51,6 %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2284012969"/>
                  </a:ext>
                </a:extLst>
              </a:tr>
              <a:tr h="233313">
                <a:tc>
                  <a:txBody>
                    <a:bodyPr/>
                    <a:lstStyle/>
                    <a:p>
                      <a:pPr algn="ctr" fontAlgn="b"/>
                      <a:r>
                        <a:rPr lang="nb-NO" sz="900" b="1" i="0" u="none" strike="noStrike">
                          <a:solidFill>
                            <a:srgbClr val="000000"/>
                          </a:solidFill>
                          <a:effectLst/>
                          <a:latin typeface="Poppins" panose="00000500000000000000" pitchFamily="2" charset="0"/>
                        </a:rPr>
                        <a:t>2022</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2423709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2927571,5</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2,8</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2787266</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41,7 %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3307985644"/>
                  </a:ext>
                </a:extLst>
              </a:tr>
              <a:tr h="233313">
                <a:tc>
                  <a:txBody>
                    <a:bodyPr/>
                    <a:lstStyle/>
                    <a:p>
                      <a:pPr algn="ctr" fontAlgn="ctr"/>
                      <a:r>
                        <a:rPr lang="nb-NO" sz="900" b="1" i="0" u="none" strike="noStrike">
                          <a:solidFill>
                            <a:srgbClr val="000000"/>
                          </a:solidFill>
                          <a:effectLst/>
                          <a:latin typeface="Poppins" panose="00000500000000000000" pitchFamily="2" charset="0"/>
                        </a:rPr>
                        <a:t>2023</a:t>
                      </a:r>
                    </a:p>
                  </a:txBody>
                  <a:tcPr marL="8974" marR="8974" marT="8974" marB="0" anchor="ctr">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2557322</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2826322</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4,9</a:t>
                      </a:r>
                    </a:p>
                  </a:txBody>
                  <a:tcPr marL="8974" marR="8974" marT="8974" marB="0" anchor="b">
                    <a:lnL>
                      <a:noFill/>
                    </a:lnL>
                    <a:lnR>
                      <a:noFill/>
                    </a:lnR>
                    <a:lnT>
                      <a:noFill/>
                    </a:lnT>
                    <a:lnB>
                      <a:noFill/>
                    </a:lnB>
                    <a:solidFill>
                      <a:srgbClr val="FFFFFF"/>
                    </a:solidFill>
                  </a:tcPr>
                </a:tc>
                <a:tc>
                  <a:txBody>
                    <a:bodyPr/>
                    <a:lstStyle/>
                    <a:p>
                      <a:pPr algn="ctr" fontAlgn="b"/>
                      <a:r>
                        <a:rPr lang="nb-NO" sz="900" b="0" i="0" u="none" strike="noStrike">
                          <a:solidFill>
                            <a:srgbClr val="000000"/>
                          </a:solidFill>
                          <a:effectLst/>
                          <a:latin typeface="Poppins" panose="00000500000000000000" pitchFamily="2" charset="0"/>
                        </a:rPr>
                        <a:t>2940920</a:t>
                      </a:r>
                    </a:p>
                  </a:txBody>
                  <a:tcPr marL="8974" marR="8974" marT="8974" marB="0" anchor="b">
                    <a:lnL>
                      <a:noFill/>
                    </a:lnL>
                    <a:lnR>
                      <a:noFill/>
                    </a:lnR>
                    <a:lnT>
                      <a:noFill/>
                    </a:lnT>
                    <a:lnB>
                      <a:noFill/>
                    </a:lnB>
                    <a:solidFill>
                      <a:srgbClr val="FFFFFF"/>
                    </a:solidFill>
                  </a:tcPr>
                </a:tc>
                <a:tc>
                  <a:txBody>
                    <a:bodyPr/>
                    <a:lstStyle/>
                    <a:p>
                      <a:pPr algn="ctr" fontAlgn="ctr"/>
                      <a:r>
                        <a:rPr lang="nb-NO" sz="900" b="0" i="0" u="none" strike="noStrike">
                          <a:solidFill>
                            <a:srgbClr val="000000"/>
                          </a:solidFill>
                          <a:effectLst/>
                          <a:latin typeface="Poppins" panose="00000500000000000000" pitchFamily="2" charset="0"/>
                        </a:rPr>
                        <a:t>54,6 %</a:t>
                      </a:r>
                    </a:p>
                  </a:txBody>
                  <a:tcPr marL="8974" marR="8974" marT="8974" marB="0" anchor="ctr">
                    <a:lnL>
                      <a:noFill/>
                    </a:lnL>
                    <a:lnR>
                      <a:noFill/>
                    </a:lnR>
                    <a:lnT>
                      <a:noFill/>
                    </a:lnT>
                    <a:lnB>
                      <a:noFill/>
                    </a:lnB>
                    <a:solidFill>
                      <a:srgbClr val="FFFFFF"/>
                    </a:solidFill>
                  </a:tcPr>
                </a:tc>
                <a:extLst>
                  <a:ext uri="{0D108BD9-81ED-4DB2-BD59-A6C34878D82A}">
                    <a16:rowId xmlns:a16="http://schemas.microsoft.com/office/drawing/2014/main" val="4075313052"/>
                  </a:ext>
                </a:extLst>
              </a:tr>
            </a:tbl>
          </a:graphicData>
        </a:graphic>
      </p:graphicFrame>
    </p:spTree>
    <p:extLst>
      <p:ext uri="{BB962C8B-B14F-4D97-AF65-F5344CB8AC3E}">
        <p14:creationId xmlns:p14="http://schemas.microsoft.com/office/powerpoint/2010/main" val="14755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8">
            <a:extLst>
              <a:ext uri="{FF2B5EF4-FFF2-40B4-BE49-F238E27FC236}">
                <a16:creationId xmlns:a16="http://schemas.microsoft.com/office/drawing/2014/main" id="{789C6AFB-B6E0-B93D-EB83-BECBF94C5618}"/>
              </a:ext>
            </a:extLst>
          </p:cNvPr>
          <p:cNvPicPr>
            <a:picLocks noChangeAspect="1"/>
          </p:cNvPicPr>
          <p:nvPr/>
        </p:nvPicPr>
        <p:blipFill>
          <a:blip r:embed="rId2"/>
          <a:stretch>
            <a:fillRect/>
          </a:stretch>
        </p:blipFill>
        <p:spPr>
          <a:xfrm>
            <a:off x="3719146" y="959657"/>
            <a:ext cx="5665885" cy="5217307"/>
          </a:xfrm>
          <a:prstGeom prst="rect">
            <a:avLst/>
          </a:prstGeom>
        </p:spPr>
      </p:pic>
      <p:sp>
        <p:nvSpPr>
          <p:cNvPr id="2" name="Plassholder for lysbildenummer 1">
            <a:extLst>
              <a:ext uri="{FF2B5EF4-FFF2-40B4-BE49-F238E27FC236}">
                <a16:creationId xmlns:a16="http://schemas.microsoft.com/office/drawing/2014/main" id="{588798DA-8AD1-49AA-96BC-11EE872291DD}"/>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8</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B866CE4E-6058-4C29-BFC5-5B4F79318F87}"/>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Rosa markerer solgte boliger mellom 1.1.2003-1.1.2007 i Vefsn som en typisk singel førstehjemkjøper ville ha råd til basert på beregnet boligkjøpekraft.</a:t>
            </a:r>
            <a:r>
              <a:rPr lang="nb-NO" sz="1000" b="1">
                <a:latin typeface="Poppins" panose="00000500000000000000" pitchFamily="2" charset="0"/>
                <a:cs typeface="Poppins" panose="00000500000000000000" pitchFamily="2" charset="0"/>
              </a:rPr>
              <a:t> </a:t>
            </a:r>
            <a:endParaRPr lang="nb-NO" sz="1000">
              <a:latin typeface="Poppins" panose="00000500000000000000" pitchFamily="2" charset="0"/>
              <a:cs typeface="Poppins" panose="00000500000000000000" pitchFamily="2" charset="0"/>
            </a:endParaRPr>
          </a:p>
        </p:txBody>
      </p:sp>
      <p:sp>
        <p:nvSpPr>
          <p:cNvPr id="4" name="TextBox 6">
            <a:extLst>
              <a:ext uri="{FF2B5EF4-FFF2-40B4-BE49-F238E27FC236}">
                <a16:creationId xmlns:a16="http://schemas.microsoft.com/office/drawing/2014/main" id="{08AB9232-4863-462B-955D-4E84A7303FF7}"/>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Boligkjøpekraft Vefsn - Resultater 2008-2011</a:t>
            </a:r>
          </a:p>
        </p:txBody>
      </p:sp>
      <p:sp>
        <p:nvSpPr>
          <p:cNvPr id="5" name="TextBox 7">
            <a:extLst>
              <a:ext uri="{FF2B5EF4-FFF2-40B4-BE49-F238E27FC236}">
                <a16:creationId xmlns:a16="http://schemas.microsoft.com/office/drawing/2014/main" id="{8294F0CC-D833-4BCB-85A1-47BA0991336D}"/>
              </a:ext>
            </a:extLst>
          </p:cNvPr>
          <p:cNvSpPr txBox="1"/>
          <p:nvPr/>
        </p:nvSpPr>
        <p:spPr>
          <a:xfrm>
            <a:off x="0" y="127980"/>
            <a:ext cx="12192000" cy="461665"/>
          </a:xfrm>
          <a:prstGeom prst="rect">
            <a:avLst/>
          </a:prstGeom>
          <a:noFill/>
        </p:spPr>
        <p:txBody>
          <a:bodyPr wrap="square" rtlCol="0">
            <a:spAutoFit/>
          </a:bodyPr>
          <a:lstStyle/>
          <a:p>
            <a:pPr algn="ctr"/>
            <a:r>
              <a:rPr lang="nb-NO" sz="2400">
                <a:latin typeface="Poppins" panose="00000500000000000000" pitchFamily="2" charset="0"/>
                <a:cs typeface="Poppins" panose="00000500000000000000" pitchFamily="2" charset="0"/>
              </a:rPr>
              <a:t>Førstehjemkjøper</a:t>
            </a:r>
          </a:p>
        </p:txBody>
      </p:sp>
      <p:pic>
        <p:nvPicPr>
          <p:cNvPr id="7" name="Picture 11">
            <a:extLst>
              <a:ext uri="{FF2B5EF4-FFF2-40B4-BE49-F238E27FC236}">
                <a16:creationId xmlns:a16="http://schemas.microsoft.com/office/drawing/2014/main" id="{BDBD0573-D337-E303-9825-81747129A06E}"/>
              </a:ext>
            </a:extLst>
          </p:cNvPr>
          <p:cNvPicPr>
            <a:picLocks noChangeAspect="1"/>
          </p:cNvPicPr>
          <p:nvPr/>
        </p:nvPicPr>
        <p:blipFill>
          <a:blip r:embed="rId3"/>
          <a:stretch>
            <a:fillRect/>
          </a:stretch>
        </p:blipFill>
        <p:spPr>
          <a:xfrm>
            <a:off x="9315530" y="4187881"/>
            <a:ext cx="1481232" cy="1989083"/>
          </a:xfrm>
          <a:prstGeom prst="rect">
            <a:avLst/>
          </a:prstGeom>
        </p:spPr>
      </p:pic>
    </p:spTree>
    <p:extLst>
      <p:ext uri="{BB962C8B-B14F-4D97-AF65-F5344CB8AC3E}">
        <p14:creationId xmlns:p14="http://schemas.microsoft.com/office/powerpoint/2010/main" val="397047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2">
            <a:extLst>
              <a:ext uri="{FF2B5EF4-FFF2-40B4-BE49-F238E27FC236}">
                <a16:creationId xmlns:a16="http://schemas.microsoft.com/office/drawing/2014/main" id="{C04EFFFA-F13F-D1F2-AEB0-91278EC20CB6}"/>
              </a:ext>
            </a:extLst>
          </p:cNvPr>
          <p:cNvPicPr>
            <a:picLocks noChangeAspect="1"/>
          </p:cNvPicPr>
          <p:nvPr/>
        </p:nvPicPr>
        <p:blipFill>
          <a:blip r:embed="rId2"/>
          <a:stretch>
            <a:fillRect/>
          </a:stretch>
        </p:blipFill>
        <p:spPr>
          <a:xfrm>
            <a:off x="2768614" y="852855"/>
            <a:ext cx="6887214" cy="5324110"/>
          </a:xfrm>
          <a:prstGeom prst="rect">
            <a:avLst/>
          </a:prstGeom>
        </p:spPr>
      </p:pic>
      <p:sp>
        <p:nvSpPr>
          <p:cNvPr id="2" name="Plassholder for lysbildenummer 1">
            <a:extLst>
              <a:ext uri="{FF2B5EF4-FFF2-40B4-BE49-F238E27FC236}">
                <a16:creationId xmlns:a16="http://schemas.microsoft.com/office/drawing/2014/main" id="{204915CB-F898-4E28-B723-11BCF7BEE262}"/>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9</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6492862D-89D0-469B-9B7F-A96A7E7667E2}"/>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Rosa markerer solgte boliger mellom 1.1.2016-1.1.2020 i Vefsn som en typisk singel førstehjemkjøper ville ha råd til basert på beregnet boligkjøpekraft</a:t>
            </a:r>
          </a:p>
        </p:txBody>
      </p:sp>
      <p:sp>
        <p:nvSpPr>
          <p:cNvPr id="4" name="TextBox 6">
            <a:extLst>
              <a:ext uri="{FF2B5EF4-FFF2-40B4-BE49-F238E27FC236}">
                <a16:creationId xmlns:a16="http://schemas.microsoft.com/office/drawing/2014/main" id="{DCD4FF8B-8E6F-4257-96B2-BCCDA6A41A74}"/>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Boligkjøpekraft Vefsn - Resultater 2016-2020</a:t>
            </a:r>
          </a:p>
        </p:txBody>
      </p:sp>
      <p:sp>
        <p:nvSpPr>
          <p:cNvPr id="5" name="TextBox 7">
            <a:extLst>
              <a:ext uri="{FF2B5EF4-FFF2-40B4-BE49-F238E27FC236}">
                <a16:creationId xmlns:a16="http://schemas.microsoft.com/office/drawing/2014/main" id="{7BBB9900-604D-4DB8-BBE1-DC3DA7172262}"/>
              </a:ext>
            </a:extLst>
          </p:cNvPr>
          <p:cNvSpPr txBox="1"/>
          <p:nvPr/>
        </p:nvSpPr>
        <p:spPr>
          <a:xfrm>
            <a:off x="0" y="127980"/>
            <a:ext cx="12192000" cy="461665"/>
          </a:xfrm>
          <a:prstGeom prst="rect">
            <a:avLst/>
          </a:prstGeom>
          <a:noFill/>
        </p:spPr>
        <p:txBody>
          <a:bodyPr wrap="square" rtlCol="0">
            <a:spAutoFit/>
          </a:bodyPr>
          <a:lstStyle/>
          <a:p>
            <a:pPr algn="ctr"/>
            <a:r>
              <a:rPr lang="nb-NO" sz="2400">
                <a:latin typeface="Poppins" panose="00000500000000000000" pitchFamily="2" charset="0"/>
                <a:cs typeface="Poppins" panose="00000500000000000000" pitchFamily="2" charset="0"/>
              </a:rPr>
              <a:t>Førstehjemkjøper</a:t>
            </a:r>
          </a:p>
        </p:txBody>
      </p:sp>
      <p:pic>
        <p:nvPicPr>
          <p:cNvPr id="8" name="Picture 2">
            <a:extLst>
              <a:ext uri="{FF2B5EF4-FFF2-40B4-BE49-F238E27FC236}">
                <a16:creationId xmlns:a16="http://schemas.microsoft.com/office/drawing/2014/main" id="{B3BA7233-C868-3F5C-7F3C-6F873F0E518C}"/>
              </a:ext>
            </a:extLst>
          </p:cNvPr>
          <p:cNvPicPr>
            <a:picLocks noChangeAspect="1"/>
          </p:cNvPicPr>
          <p:nvPr/>
        </p:nvPicPr>
        <p:blipFill>
          <a:blip r:embed="rId3"/>
          <a:stretch>
            <a:fillRect/>
          </a:stretch>
        </p:blipFill>
        <p:spPr>
          <a:xfrm>
            <a:off x="9235962" y="4068715"/>
            <a:ext cx="1642791" cy="2108249"/>
          </a:xfrm>
          <a:prstGeom prst="rect">
            <a:avLst/>
          </a:prstGeom>
        </p:spPr>
      </p:pic>
    </p:spTree>
    <p:extLst>
      <p:ext uri="{BB962C8B-B14F-4D97-AF65-F5344CB8AC3E}">
        <p14:creationId xmlns:p14="http://schemas.microsoft.com/office/powerpoint/2010/main" val="4227913639"/>
      </p:ext>
    </p:extLst>
  </p:cSld>
  <p:clrMapOvr>
    <a:masterClrMapping/>
  </p:clrMapOvr>
</p:sld>
</file>

<file path=ppt/theme/theme1.xml><?xml version="1.0" encoding="utf-8"?>
<a:theme xmlns:a="http://schemas.openxmlformats.org/drawingml/2006/main" name="Office-tema">
  <a:themeElements>
    <a:clrScheme name="SØA">
      <a:dk1>
        <a:sysClr val="windowText" lastClr="000000"/>
      </a:dk1>
      <a:lt1>
        <a:sysClr val="window" lastClr="FFFFFF"/>
      </a:lt1>
      <a:dk2>
        <a:srgbClr val="294A66"/>
      </a:dk2>
      <a:lt2>
        <a:srgbClr val="E4E3AE"/>
      </a:lt2>
      <a:accent1>
        <a:srgbClr val="5B5A1D"/>
      </a:accent1>
      <a:accent2>
        <a:srgbClr val="B6B43C"/>
      </a:accent2>
      <a:accent3>
        <a:srgbClr val="294A66"/>
      </a:accent3>
      <a:accent4>
        <a:srgbClr val="6194BF"/>
      </a:accent4>
      <a:accent5>
        <a:srgbClr val="CC6600"/>
      </a:accent5>
      <a:accent6>
        <a:srgbClr val="FFA347"/>
      </a:accent6>
      <a:hlink>
        <a:srgbClr val="294A66"/>
      </a:hlink>
      <a:folHlink>
        <a:srgbClr val="4571C3"/>
      </a:folHlink>
    </a:clrScheme>
    <a:fontScheme name="DAMVAD_FONT_v.0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400" dirty="0" err="1" smtClean="0"/>
        </a:defPPr>
      </a:lstStyle>
    </a:txDef>
  </a:objectDefaults>
  <a:extraClrSchemeLst/>
  <a:extLst>
    <a:ext uri="{05A4C25C-085E-4340-85A3-A5531E510DB2}">
      <thm15:themeFamily xmlns:thm15="http://schemas.microsoft.com/office/thememl/2012/main" name="Presentasjonsmal 2021" id="{AA1BA2D5-E396-4285-B851-E486D82C046C}" vid="{2ECD0CA1-3B25-4425-9D12-8906958C28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d39eb54-42f0-435d-bacf-ac1860a6e9c1" xsi:nil="true"/>
    <lcf76f155ced4ddcb4097134ff3c332f xmlns="c91cd569-f003-4182-8cab-9b1d9e10ae6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A02E73038099F4C9031EFDE9FE6A411" ma:contentTypeVersion="10" ma:contentTypeDescription="Opprett et nytt dokument." ma:contentTypeScope="" ma:versionID="96cc916f404ad28ce1edafcbd5d91e1e">
  <xsd:schema xmlns:xsd="http://www.w3.org/2001/XMLSchema" xmlns:xs="http://www.w3.org/2001/XMLSchema" xmlns:p="http://schemas.microsoft.com/office/2006/metadata/properties" xmlns:ns2="c91cd569-f003-4182-8cab-9b1d9e10ae68" xmlns:ns3="ad39eb54-42f0-435d-bacf-ac1860a6e9c1" targetNamespace="http://schemas.microsoft.com/office/2006/metadata/properties" ma:root="true" ma:fieldsID="2a3fcc71d1d9a4f330cb6904eb27592a" ns2:_="" ns3:_="">
    <xsd:import namespace="c91cd569-f003-4182-8cab-9b1d9e10ae68"/>
    <xsd:import namespace="ad39eb54-42f0-435d-bacf-ac1860a6e9c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1cd569-f003-4182-8cab-9b1d9e10a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emerkelapper" ma:readOnly="false" ma:fieldId="{5cf76f15-5ced-4ddc-b409-7134ff3c332f}" ma:taxonomyMulti="true" ma:sspId="787f5cdc-b306-469a-81cf-cca6be1880d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39eb54-42f0-435d-bacf-ac1860a6e9c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169559-9dde-49a2-b9ce-aebea1af9950}" ma:internalName="TaxCatchAll" ma:showField="CatchAllData" ma:web="ad39eb54-42f0-435d-bacf-ac1860a6e9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555DB-A240-4F5A-9381-ACD60724DBB3}">
  <ds:schemaRefs>
    <ds:schemaRef ds:uri="ad39eb54-42f0-435d-bacf-ac1860a6e9c1"/>
    <ds:schemaRef ds:uri="c91cd569-f003-4182-8cab-9b1d9e10ae6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AE4D9FF-14C0-4B19-BA83-9D7731FB95C1}">
  <ds:schemaRefs>
    <ds:schemaRef ds:uri="http://schemas.microsoft.com/sharepoint/v3/contenttype/forms"/>
  </ds:schemaRefs>
</ds:datastoreItem>
</file>

<file path=customXml/itemProps3.xml><?xml version="1.0" encoding="utf-8"?>
<ds:datastoreItem xmlns:ds="http://schemas.openxmlformats.org/officeDocument/2006/customXml" ds:itemID="{473E5933-E535-42FE-BCD0-7A16F9B7B450}">
  <ds:schemaRefs>
    <ds:schemaRef ds:uri="ad39eb54-42f0-435d-bacf-ac1860a6e9c1"/>
    <ds:schemaRef ds:uri="c91cd569-f003-4182-8cab-9b1d9e10ae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Presentasjonsmal 2021</Template>
  <TotalTime>1</TotalTime>
  <Words>1442</Words>
  <Application>Microsoft Office PowerPoint</Application>
  <PresentationFormat>Widescreen</PresentationFormat>
  <Paragraphs>212</Paragraphs>
  <Slides>12</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12</vt:i4>
      </vt:variant>
    </vt:vector>
  </HeadingPairs>
  <TitlesOfParts>
    <vt:vector size="18" baseType="lpstr">
      <vt:lpstr>Arial</vt:lpstr>
      <vt:lpstr>Calibri</vt:lpstr>
      <vt:lpstr>Calibri Light</vt:lpstr>
      <vt:lpstr>Poppins</vt:lpstr>
      <vt:lpstr>Wingdings</vt:lpstr>
      <vt:lpstr>Office-tema</vt:lpstr>
      <vt:lpstr>Hvilke boliger har førstehjemkjøperen råd til? </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Marte Marie Frisell</dc:creator>
  <cp:lastModifiedBy>Andreas Benedictow</cp:lastModifiedBy>
  <cp:revision>3</cp:revision>
  <dcterms:created xsi:type="dcterms:W3CDTF">2022-09-27T09:37:52Z</dcterms:created>
  <dcterms:modified xsi:type="dcterms:W3CDTF">2024-02-13T19:31:15Z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b303ab-7198-40dd-8c74-47e8ccb3836e_Enabled">
    <vt:lpwstr>True</vt:lpwstr>
  </property>
  <property fmtid="{D5CDD505-2E9C-101B-9397-08002B2CF9AE}" pid="3" name="MSIP_Label_43b303ab-7198-40dd-8c74-47e8ccb3836e_SiteId">
    <vt:lpwstr>fed13d9f-21df-485d-909a-231f3c6d16f0</vt:lpwstr>
  </property>
  <property fmtid="{D5CDD505-2E9C-101B-9397-08002B2CF9AE}" pid="4" name="MSIP_Label_43b303ab-7198-40dd-8c74-47e8ccb3836e_Owner">
    <vt:lpwstr>03202370@nord.no</vt:lpwstr>
  </property>
  <property fmtid="{D5CDD505-2E9C-101B-9397-08002B2CF9AE}" pid="5" name="MSIP_Label_43b303ab-7198-40dd-8c74-47e8ccb3836e_SetDate">
    <vt:lpwstr>2019-06-18T07:11:42.1293869Z</vt:lpwstr>
  </property>
  <property fmtid="{D5CDD505-2E9C-101B-9397-08002B2CF9AE}" pid="6" name="MSIP_Label_43b303ab-7198-40dd-8c74-47e8ccb3836e_Name">
    <vt:lpwstr>Public</vt:lpwstr>
  </property>
  <property fmtid="{D5CDD505-2E9C-101B-9397-08002B2CF9AE}" pid="7" name="MSIP_Label_43b303ab-7198-40dd-8c74-47e8ccb3836e_Application">
    <vt:lpwstr>Microsoft Azure Information Protection</vt:lpwstr>
  </property>
  <property fmtid="{D5CDD505-2E9C-101B-9397-08002B2CF9AE}" pid="8" name="MSIP_Label_43b303ab-7198-40dd-8c74-47e8ccb3836e_Extended_MSFT_Method">
    <vt:lpwstr>Automatic</vt:lpwstr>
  </property>
  <property fmtid="{D5CDD505-2E9C-101B-9397-08002B2CF9AE}" pid="9" name="Sensitivity">
    <vt:lpwstr>Public</vt:lpwstr>
  </property>
  <property fmtid="{D5CDD505-2E9C-101B-9397-08002B2CF9AE}" pid="10" name="ContentTypeId">
    <vt:lpwstr>0x0101000A02E73038099F4C9031EFDE9FE6A411</vt:lpwstr>
  </property>
  <property fmtid="{D5CDD505-2E9C-101B-9397-08002B2CF9AE}" pid="11" name="MediaServiceImageTags">
    <vt:lpwstr/>
  </property>
</Properties>
</file>