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EDAFFE-0F3E-4B47-91B8-F8FE13DC192F}" v="32" dt="2024-02-01T15:21:50.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06" autoAdjust="0"/>
    <p:restoredTop sz="94660"/>
  </p:normalViewPr>
  <p:slideViewPr>
    <p:cSldViewPr snapToGrid="0">
      <p:cViewPr varScale="1">
        <p:scale>
          <a:sx n="59" d="100"/>
          <a:sy n="59" d="100"/>
        </p:scale>
        <p:origin x="544"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48E5FAA0-60E2-4322-8085-92C2A8DBA3A4}"/>
    <pc:docChg chg="custSel modSld">
      <pc:chgData name="Andreas Benedictow" userId="e251fadf-16f4-4c88-b2c0-d8c4cd891c2a" providerId="ADAL" clId="{48E5FAA0-60E2-4322-8085-92C2A8DBA3A4}" dt="2022-10-10T15:35:42.319" v="134" actId="20577"/>
      <pc:docMkLst>
        <pc:docMk/>
      </pc:docMkLst>
      <pc:sldChg chg="modSp mod">
        <pc:chgData name="Andreas Benedictow" userId="e251fadf-16f4-4c88-b2c0-d8c4cd891c2a" providerId="ADAL" clId="{48E5FAA0-60E2-4322-8085-92C2A8DBA3A4}" dt="2022-10-10T15:32:15.321" v="18" actId="20577"/>
        <pc:sldMkLst>
          <pc:docMk/>
          <pc:sldMk cId="2921733838" sldId="256"/>
        </pc:sldMkLst>
        <pc:spChg chg="mod">
          <ac:chgData name="Andreas Benedictow" userId="e251fadf-16f4-4c88-b2c0-d8c4cd891c2a" providerId="ADAL" clId="{48E5FAA0-60E2-4322-8085-92C2A8DBA3A4}" dt="2022-10-10T15:32:15.321" v="18" actId="20577"/>
          <ac:spMkLst>
            <pc:docMk/>
            <pc:sldMk cId="2921733838" sldId="256"/>
            <ac:spMk id="8" creationId="{279C62F4-9C4A-4777-941C-0D5FF7A0EEE2}"/>
          </ac:spMkLst>
        </pc:spChg>
      </pc:sldChg>
      <pc:sldChg chg="modSp mod">
        <pc:chgData name="Andreas Benedictow" userId="e251fadf-16f4-4c88-b2c0-d8c4cd891c2a" providerId="ADAL" clId="{48E5FAA0-60E2-4322-8085-92C2A8DBA3A4}" dt="2022-10-10T15:34:23.181" v="125" actId="6549"/>
        <pc:sldMkLst>
          <pc:docMk/>
          <pc:sldMk cId="2266341024" sldId="258"/>
        </pc:sldMkLst>
        <pc:spChg chg="mod">
          <ac:chgData name="Andreas Benedictow" userId="e251fadf-16f4-4c88-b2c0-d8c4cd891c2a" providerId="ADAL" clId="{48E5FAA0-60E2-4322-8085-92C2A8DBA3A4}" dt="2022-10-10T15:34:23.181" v="125" actId="6549"/>
          <ac:spMkLst>
            <pc:docMk/>
            <pc:sldMk cId="2266341024" sldId="258"/>
            <ac:spMk id="6" creationId="{0A71F208-30AA-4DBB-9DB2-C0C90AD30178}"/>
          </ac:spMkLst>
        </pc:spChg>
        <pc:spChg chg="mod">
          <ac:chgData name="Andreas Benedictow" userId="e251fadf-16f4-4c88-b2c0-d8c4cd891c2a" providerId="ADAL" clId="{48E5FAA0-60E2-4322-8085-92C2A8DBA3A4}" dt="2022-10-10T15:34:04.612" v="120" actId="20577"/>
          <ac:spMkLst>
            <pc:docMk/>
            <pc:sldMk cId="2266341024" sldId="258"/>
            <ac:spMk id="18" creationId="{0B79CA76-2003-4574-A043-2FCFF766B96D}"/>
          </ac:spMkLst>
        </pc:spChg>
      </pc:sldChg>
      <pc:sldChg chg="modSp mod">
        <pc:chgData name="Andreas Benedictow" userId="e251fadf-16f4-4c88-b2c0-d8c4cd891c2a" providerId="ADAL" clId="{48E5FAA0-60E2-4322-8085-92C2A8DBA3A4}" dt="2022-10-10T15:35:42.319" v="134" actId="20577"/>
        <pc:sldMkLst>
          <pc:docMk/>
          <pc:sldMk cId="896002109" sldId="259"/>
        </pc:sldMkLst>
        <pc:spChg chg="mod">
          <ac:chgData name="Andreas Benedictow" userId="e251fadf-16f4-4c88-b2c0-d8c4cd891c2a" providerId="ADAL" clId="{48E5FAA0-60E2-4322-8085-92C2A8DBA3A4}" dt="2022-10-10T15:32:35.545" v="54" actId="20577"/>
          <ac:spMkLst>
            <pc:docMk/>
            <pc:sldMk cId="896002109" sldId="259"/>
            <ac:spMk id="4" creationId="{E7C91537-7CFF-43F2-851D-E5F652C25A99}"/>
          </ac:spMkLst>
        </pc:spChg>
        <pc:spChg chg="mod">
          <ac:chgData name="Andreas Benedictow" userId="e251fadf-16f4-4c88-b2c0-d8c4cd891c2a" providerId="ADAL" clId="{48E5FAA0-60E2-4322-8085-92C2A8DBA3A4}" dt="2022-10-10T15:35:42.319" v="134" actId="20577"/>
          <ac:spMkLst>
            <pc:docMk/>
            <pc:sldMk cId="896002109" sldId="259"/>
            <ac:spMk id="5" creationId="{1E8A7A64-34DF-43BB-954C-68720DEF1ED4}"/>
          </ac:spMkLst>
        </pc:spChg>
        <pc:spChg chg="mod">
          <ac:chgData name="Andreas Benedictow" userId="e251fadf-16f4-4c88-b2c0-d8c4cd891c2a" providerId="ADAL" clId="{48E5FAA0-60E2-4322-8085-92C2A8DBA3A4}" dt="2022-10-10T15:35:14.058" v="132"/>
          <ac:spMkLst>
            <pc:docMk/>
            <pc:sldMk cId="896002109" sldId="259"/>
            <ac:spMk id="6" creationId="{3D22DDDA-9DE4-498E-ACF4-7CCFECE49DE6}"/>
          </ac:spMkLst>
        </pc:spChg>
      </pc:sldChg>
      <pc:sldChg chg="modSp mod">
        <pc:chgData name="Andreas Benedictow" userId="e251fadf-16f4-4c88-b2c0-d8c4cd891c2a" providerId="ADAL" clId="{48E5FAA0-60E2-4322-8085-92C2A8DBA3A4}" dt="2022-10-10T15:32:47.992" v="73" actId="14734"/>
        <pc:sldMkLst>
          <pc:docMk/>
          <pc:sldMk cId="147554788" sldId="266"/>
        </pc:sldMkLst>
        <pc:graphicFrameChg chg="mod modGraphic">
          <ac:chgData name="Andreas Benedictow" userId="e251fadf-16f4-4c88-b2c0-d8c4cd891c2a" providerId="ADAL" clId="{48E5FAA0-60E2-4322-8085-92C2A8DBA3A4}" dt="2022-10-10T15:32:47.992" v="73" actId="14734"/>
          <ac:graphicFrameMkLst>
            <pc:docMk/>
            <pc:sldMk cId="147554788" sldId="266"/>
            <ac:graphicFrameMk id="6" creationId="{7DF64D1E-66DF-4314-2176-FEDEA337C9B0}"/>
          </ac:graphicFrameMkLst>
        </pc:graphicFrameChg>
      </pc:sldChg>
      <pc:sldChg chg="modSp mod">
        <pc:chgData name="Andreas Benedictow" userId="e251fadf-16f4-4c88-b2c0-d8c4cd891c2a" providerId="ADAL" clId="{48E5FAA0-60E2-4322-8085-92C2A8DBA3A4}" dt="2022-10-10T15:33:59.060" v="119" actId="20577"/>
        <pc:sldMkLst>
          <pc:docMk/>
          <pc:sldMk cId="3836130264" sldId="282"/>
        </pc:sldMkLst>
        <pc:spChg chg="mod">
          <ac:chgData name="Andreas Benedictow" userId="e251fadf-16f4-4c88-b2c0-d8c4cd891c2a" providerId="ADAL" clId="{48E5FAA0-60E2-4322-8085-92C2A8DBA3A4}" dt="2022-10-10T15:33:59.060" v="119" actId="20577"/>
          <ac:spMkLst>
            <pc:docMk/>
            <pc:sldMk cId="3836130264" sldId="282"/>
            <ac:spMk id="8" creationId="{842FA2FF-C345-A6CD-25DE-6E3E19B361AD}"/>
          </ac:spMkLst>
        </pc:spChg>
      </pc:sldChg>
    </pc:docChg>
  </pc:docChgLst>
  <pc:docChgLst>
    <pc:chgData name="Andreas Benedictow" userId="e251fadf-16f4-4c88-b2c0-d8c4cd891c2a" providerId="ADAL" clId="{2E9FB20E-D9D9-4741-A756-A9BBC9FADA0F}"/>
    <pc:docChg chg="undo custSel addSld delSld modSld">
      <pc:chgData name="Andreas Benedictow" userId="e251fadf-16f4-4c88-b2c0-d8c4cd891c2a" providerId="ADAL" clId="{2E9FB20E-D9D9-4741-A756-A9BBC9FADA0F}" dt="2022-10-01T14:39:11.268" v="129"/>
      <pc:docMkLst>
        <pc:docMk/>
      </pc:docMkLst>
      <pc:sldChg chg="del">
        <pc:chgData name="Andreas Benedictow" userId="e251fadf-16f4-4c88-b2c0-d8c4cd891c2a" providerId="ADAL" clId="{2E9FB20E-D9D9-4741-A756-A9BBC9FADA0F}" dt="2022-10-01T14:39:08.115" v="128" actId="47"/>
        <pc:sldMkLst>
          <pc:docMk/>
          <pc:sldMk cId="4115640021" sldId="257"/>
        </pc:sldMkLst>
      </pc:sldChg>
      <pc:sldChg chg="modSp mod">
        <pc:chgData name="Andreas Benedictow" userId="e251fadf-16f4-4c88-b2c0-d8c4cd891c2a" providerId="ADAL" clId="{2E9FB20E-D9D9-4741-A756-A9BBC9FADA0F}" dt="2022-09-30T20:37:39.004" v="114" actId="20577"/>
        <pc:sldMkLst>
          <pc:docMk/>
          <pc:sldMk cId="896002109" sldId="259"/>
        </pc:sldMkLst>
        <pc:spChg chg="mod">
          <ac:chgData name="Andreas Benedictow" userId="e251fadf-16f4-4c88-b2c0-d8c4cd891c2a" providerId="ADAL" clId="{2E9FB20E-D9D9-4741-A756-A9BBC9FADA0F}" dt="2022-09-30T20:37:39.004" v="114" actId="20577"/>
          <ac:spMkLst>
            <pc:docMk/>
            <pc:sldMk cId="896002109" sldId="259"/>
            <ac:spMk id="5" creationId="{1E8A7A64-34DF-43BB-954C-68720DEF1ED4}"/>
          </ac:spMkLst>
        </pc:spChg>
        <pc:spChg chg="mod">
          <ac:chgData name="Andreas Benedictow" userId="e251fadf-16f4-4c88-b2c0-d8c4cd891c2a" providerId="ADAL" clId="{2E9FB20E-D9D9-4741-A756-A9BBC9FADA0F}" dt="2022-09-30T17:03:12.353" v="38"/>
          <ac:spMkLst>
            <pc:docMk/>
            <pc:sldMk cId="896002109" sldId="259"/>
            <ac:spMk id="6" creationId="{3D22DDDA-9DE4-498E-ACF4-7CCFECE49DE6}"/>
          </ac:spMkLst>
        </pc:spChg>
      </pc:sldChg>
      <pc:sldChg chg="modSp mod">
        <pc:chgData name="Andreas Benedictow" userId="e251fadf-16f4-4c88-b2c0-d8c4cd891c2a" providerId="ADAL" clId="{2E9FB20E-D9D9-4741-A756-A9BBC9FADA0F}" dt="2022-09-30T20:38:28.574" v="119" actId="14100"/>
        <pc:sldMkLst>
          <pc:docMk/>
          <pc:sldMk cId="3970472295" sldId="260"/>
        </pc:sldMkLst>
        <pc:picChg chg="mod">
          <ac:chgData name="Andreas Benedictow" userId="e251fadf-16f4-4c88-b2c0-d8c4cd891c2a" providerId="ADAL" clId="{2E9FB20E-D9D9-4741-A756-A9BBC9FADA0F}" dt="2022-09-30T20:38:13.454" v="116" actId="14100"/>
          <ac:picMkLst>
            <pc:docMk/>
            <pc:sldMk cId="3970472295" sldId="260"/>
            <ac:picMk id="6" creationId="{F965325A-CA05-39BB-67A9-68E369E4B9D2}"/>
          </ac:picMkLst>
        </pc:picChg>
        <pc:picChg chg="mod">
          <ac:chgData name="Andreas Benedictow" userId="e251fadf-16f4-4c88-b2c0-d8c4cd891c2a" providerId="ADAL" clId="{2E9FB20E-D9D9-4741-A756-A9BBC9FADA0F}" dt="2022-09-30T20:38:28.574" v="119" actId="14100"/>
          <ac:picMkLst>
            <pc:docMk/>
            <pc:sldMk cId="3970472295" sldId="260"/>
            <ac:picMk id="7" creationId="{16A06B02-CECA-E806-D545-EE911ED64D37}"/>
          </ac:picMkLst>
        </pc:picChg>
      </pc:sldChg>
      <pc:sldChg chg="modSp mod">
        <pc:chgData name="Andreas Benedictow" userId="e251fadf-16f4-4c88-b2c0-d8c4cd891c2a" providerId="ADAL" clId="{2E9FB20E-D9D9-4741-A756-A9BBC9FADA0F}" dt="2022-09-30T20:38:21.518" v="118" actId="14100"/>
        <pc:sldMkLst>
          <pc:docMk/>
          <pc:sldMk cId="4227913639" sldId="261"/>
        </pc:sldMkLst>
        <pc:picChg chg="mod">
          <ac:chgData name="Andreas Benedictow" userId="e251fadf-16f4-4c88-b2c0-d8c4cd891c2a" providerId="ADAL" clId="{2E9FB20E-D9D9-4741-A756-A9BBC9FADA0F}" dt="2022-09-30T20:38:21.518" v="118" actId="14100"/>
          <ac:picMkLst>
            <pc:docMk/>
            <pc:sldMk cId="4227913639" sldId="261"/>
            <ac:picMk id="6" creationId="{9EB1F5EB-6128-D9C6-B696-35812EBDE284}"/>
          </ac:picMkLst>
        </pc:picChg>
      </pc:sldChg>
      <pc:sldChg chg="modSp mod">
        <pc:chgData name="Andreas Benedictow" userId="e251fadf-16f4-4c88-b2c0-d8c4cd891c2a" providerId="ADAL" clId="{2E9FB20E-D9D9-4741-A756-A9BBC9FADA0F}" dt="2022-09-30T20:39:02.948" v="126" actId="14100"/>
        <pc:sldMkLst>
          <pc:docMk/>
          <pc:sldMk cId="3231943566" sldId="262"/>
        </pc:sldMkLst>
        <pc:picChg chg="mod">
          <ac:chgData name="Andreas Benedictow" userId="e251fadf-16f4-4c88-b2c0-d8c4cd891c2a" providerId="ADAL" clId="{2E9FB20E-D9D9-4741-A756-A9BBC9FADA0F}" dt="2022-09-30T20:38:41.802" v="122" actId="14100"/>
          <ac:picMkLst>
            <pc:docMk/>
            <pc:sldMk cId="3231943566" sldId="262"/>
            <ac:picMk id="7" creationId="{6199BE39-A2B3-E2AC-0695-58B58508143F}"/>
          </ac:picMkLst>
        </pc:picChg>
        <pc:picChg chg="mod">
          <ac:chgData name="Andreas Benedictow" userId="e251fadf-16f4-4c88-b2c0-d8c4cd891c2a" providerId="ADAL" clId="{2E9FB20E-D9D9-4741-A756-A9BBC9FADA0F}" dt="2022-09-30T20:39:02.948" v="126" actId="14100"/>
          <ac:picMkLst>
            <pc:docMk/>
            <pc:sldMk cId="3231943566" sldId="262"/>
            <ac:picMk id="9" creationId="{20710A65-AF88-A079-D8CA-44882D01A179}"/>
          </ac:picMkLst>
        </pc:picChg>
      </pc:sldChg>
      <pc:sldChg chg="modSp mod">
        <pc:chgData name="Andreas Benedictow" userId="e251fadf-16f4-4c88-b2c0-d8c4cd891c2a" providerId="ADAL" clId="{2E9FB20E-D9D9-4741-A756-A9BBC9FADA0F}" dt="2022-09-30T20:39:07.308" v="127" actId="14100"/>
        <pc:sldMkLst>
          <pc:docMk/>
          <pc:sldMk cId="1774366261" sldId="263"/>
        </pc:sldMkLst>
        <pc:picChg chg="mod">
          <ac:chgData name="Andreas Benedictow" userId="e251fadf-16f4-4c88-b2c0-d8c4cd891c2a" providerId="ADAL" clId="{2E9FB20E-D9D9-4741-A756-A9BBC9FADA0F}" dt="2022-09-30T20:38:52.444" v="124" actId="14100"/>
          <ac:picMkLst>
            <pc:docMk/>
            <pc:sldMk cId="1774366261" sldId="263"/>
            <ac:picMk id="7" creationId="{0358C001-32C3-7A31-D454-D52AB9CFC7D3}"/>
          </ac:picMkLst>
        </pc:picChg>
        <pc:picChg chg="mod">
          <ac:chgData name="Andreas Benedictow" userId="e251fadf-16f4-4c88-b2c0-d8c4cd891c2a" providerId="ADAL" clId="{2E9FB20E-D9D9-4741-A756-A9BBC9FADA0F}" dt="2022-09-30T20:39:07.308" v="127" actId="14100"/>
          <ac:picMkLst>
            <pc:docMk/>
            <pc:sldMk cId="1774366261" sldId="263"/>
            <ac:picMk id="9" creationId="{4F45BA9F-CCD7-044C-6571-61CE0F2C403C}"/>
          </ac:picMkLst>
        </pc:picChg>
      </pc:sldChg>
      <pc:sldChg chg="add del">
        <pc:chgData name="Andreas Benedictow" userId="e251fadf-16f4-4c88-b2c0-d8c4cd891c2a" providerId="ADAL" clId="{2E9FB20E-D9D9-4741-A756-A9BBC9FADA0F}" dt="2022-09-30T17:03:27.014" v="40"/>
        <pc:sldMkLst>
          <pc:docMk/>
          <pc:sldMk cId="4159957464" sldId="267"/>
        </pc:sldMkLst>
      </pc:sldChg>
      <pc:sldChg chg="add">
        <pc:chgData name="Andreas Benedictow" userId="e251fadf-16f4-4c88-b2c0-d8c4cd891c2a" providerId="ADAL" clId="{2E9FB20E-D9D9-4741-A756-A9BBC9FADA0F}" dt="2022-10-01T14:39:11.268" v="129"/>
        <pc:sldMkLst>
          <pc:docMk/>
          <pc:sldMk cId="3836130264" sldId="282"/>
        </pc:sldMkLst>
      </pc:sldChg>
    </pc:docChg>
  </pc:docChgLst>
  <pc:docChgLst>
    <pc:chgData name="Mathias Iversen" userId="dea6d89c-6f8a-44b0-80c2-5d37afda12c9" providerId="ADAL" clId="{12061990-5839-4209-B8FB-CE364AD7C58E}"/>
    <pc:docChg chg="undo custSel modSld">
      <pc:chgData name="Mathias Iversen" userId="dea6d89c-6f8a-44b0-80c2-5d37afda12c9" providerId="ADAL" clId="{12061990-5839-4209-B8FB-CE364AD7C58E}" dt="2022-09-30T17:12:37.421" v="235" actId="478"/>
      <pc:docMkLst>
        <pc:docMk/>
      </pc:docMkLst>
      <pc:sldChg chg="modSp mod">
        <pc:chgData name="Mathias Iversen" userId="dea6d89c-6f8a-44b0-80c2-5d37afda12c9" providerId="ADAL" clId="{12061990-5839-4209-B8FB-CE364AD7C58E}" dt="2022-09-29T17:58:42.035" v="7" actId="13926"/>
        <pc:sldMkLst>
          <pc:docMk/>
          <pc:sldMk cId="2921733838" sldId="256"/>
        </pc:sldMkLst>
        <pc:spChg chg="mod">
          <ac:chgData name="Mathias Iversen" userId="dea6d89c-6f8a-44b0-80c2-5d37afda12c9" providerId="ADAL" clId="{12061990-5839-4209-B8FB-CE364AD7C58E}" dt="2022-09-29T17:58:42.035" v="7" actId="13926"/>
          <ac:spMkLst>
            <pc:docMk/>
            <pc:sldMk cId="2921733838" sldId="256"/>
            <ac:spMk id="10" creationId="{B69A85C2-560C-48D5-B2E2-E0F8F842FD36}"/>
          </ac:spMkLst>
        </pc:spChg>
      </pc:sldChg>
      <pc:sldChg chg="delSp modSp mod">
        <pc:chgData name="Mathias Iversen" userId="dea6d89c-6f8a-44b0-80c2-5d37afda12c9" providerId="ADAL" clId="{12061990-5839-4209-B8FB-CE364AD7C58E}" dt="2022-09-30T17:12:37.421" v="235" actId="478"/>
        <pc:sldMkLst>
          <pc:docMk/>
          <pc:sldMk cId="2266341024" sldId="258"/>
        </pc:sldMkLst>
        <pc:spChg chg="mod">
          <ac:chgData name="Mathias Iversen" userId="dea6d89c-6f8a-44b0-80c2-5d37afda12c9" providerId="ADAL" clId="{12061990-5839-4209-B8FB-CE364AD7C58E}" dt="2022-09-29T17:58:48.079" v="15" actId="13926"/>
          <ac:spMkLst>
            <pc:docMk/>
            <pc:sldMk cId="2266341024" sldId="258"/>
            <ac:spMk id="5" creationId="{DCB85E03-0B2F-42F1-9007-A95BF715A50A}"/>
          </ac:spMkLst>
        </pc:spChg>
        <pc:spChg chg="mod">
          <ac:chgData name="Mathias Iversen" userId="dea6d89c-6f8a-44b0-80c2-5d37afda12c9" providerId="ADAL" clId="{12061990-5839-4209-B8FB-CE364AD7C58E}" dt="2022-09-29T17:59:14.861" v="35" actId="13926"/>
          <ac:spMkLst>
            <pc:docMk/>
            <pc:sldMk cId="2266341024" sldId="258"/>
            <ac:spMk id="7" creationId="{A520775E-5075-45E6-A50A-04E4D42EAF3E}"/>
          </ac:spMkLst>
        </pc:spChg>
        <pc:spChg chg="mod">
          <ac:chgData name="Mathias Iversen" userId="dea6d89c-6f8a-44b0-80c2-5d37afda12c9" providerId="ADAL" clId="{12061990-5839-4209-B8FB-CE364AD7C58E}" dt="2022-09-29T18:05:35.885" v="219" actId="13926"/>
          <ac:spMkLst>
            <pc:docMk/>
            <pc:sldMk cId="2266341024" sldId="258"/>
            <ac:spMk id="8" creationId="{E5A98933-AC8C-4903-A2E5-17FCC5FBBC66}"/>
          </ac:spMkLst>
        </pc:spChg>
        <pc:spChg chg="mod">
          <ac:chgData name="Mathias Iversen" userId="dea6d89c-6f8a-44b0-80c2-5d37afda12c9" providerId="ADAL" clId="{12061990-5839-4209-B8FB-CE364AD7C58E}" dt="2022-09-29T17:59:08.979" v="33" actId="13926"/>
          <ac:spMkLst>
            <pc:docMk/>
            <pc:sldMk cId="2266341024" sldId="258"/>
            <ac:spMk id="9" creationId="{29E4AEA2-D6D7-44B7-8DEF-EB1A3917D576}"/>
          </ac:spMkLst>
        </pc:spChg>
        <pc:spChg chg="mod">
          <ac:chgData name="Mathias Iversen" userId="dea6d89c-6f8a-44b0-80c2-5d37afda12c9" providerId="ADAL" clId="{12061990-5839-4209-B8FB-CE364AD7C58E}" dt="2022-09-29T18:05:33.801" v="218" actId="13926"/>
          <ac:spMkLst>
            <pc:docMk/>
            <pc:sldMk cId="2266341024" sldId="258"/>
            <ac:spMk id="10" creationId="{2E9EBEB7-19CF-4E7A-9B6C-502E35EDACCE}"/>
          </ac:spMkLst>
        </pc:spChg>
        <pc:spChg chg="del mod">
          <ac:chgData name="Mathias Iversen" userId="dea6d89c-6f8a-44b0-80c2-5d37afda12c9" providerId="ADAL" clId="{12061990-5839-4209-B8FB-CE364AD7C58E}" dt="2022-09-30T17:12:37.421" v="235" actId="478"/>
          <ac:spMkLst>
            <pc:docMk/>
            <pc:sldMk cId="2266341024" sldId="258"/>
            <ac:spMk id="15" creationId="{74CEA7D0-9A41-43C0-8F69-F80152925B55}"/>
          </ac:spMkLst>
        </pc:spChg>
        <pc:spChg chg="mod">
          <ac:chgData name="Mathias Iversen" userId="dea6d89c-6f8a-44b0-80c2-5d37afda12c9" providerId="ADAL" clId="{12061990-5839-4209-B8FB-CE364AD7C58E}" dt="2022-09-30T09:09:55.586" v="228" actId="20577"/>
          <ac:spMkLst>
            <pc:docMk/>
            <pc:sldMk cId="2266341024" sldId="258"/>
            <ac:spMk id="16" creationId="{4957F703-1885-40F1-9499-64EAC6608670}"/>
          </ac:spMkLst>
        </pc:spChg>
      </pc:sldChg>
      <pc:sldChg chg="modSp mod">
        <pc:chgData name="Mathias Iversen" userId="dea6d89c-6f8a-44b0-80c2-5d37afda12c9" providerId="ADAL" clId="{12061990-5839-4209-B8FB-CE364AD7C58E}" dt="2022-09-30T09:10:06.196" v="234" actId="13926"/>
        <pc:sldMkLst>
          <pc:docMk/>
          <pc:sldMk cId="896002109" sldId="259"/>
        </pc:sldMkLst>
        <pc:spChg chg="mod">
          <ac:chgData name="Mathias Iversen" userId="dea6d89c-6f8a-44b0-80c2-5d37afda12c9" providerId="ADAL" clId="{12061990-5839-4209-B8FB-CE364AD7C58E}" dt="2022-09-29T17:59:21.107" v="43" actId="13926"/>
          <ac:spMkLst>
            <pc:docMk/>
            <pc:sldMk cId="896002109" sldId="259"/>
            <ac:spMk id="3" creationId="{43909665-C217-4DB2-97FB-7DC8B46D243A}"/>
          </ac:spMkLst>
        </pc:spChg>
        <pc:spChg chg="mod">
          <ac:chgData name="Mathias Iversen" userId="dea6d89c-6f8a-44b0-80c2-5d37afda12c9" providerId="ADAL" clId="{12061990-5839-4209-B8FB-CE364AD7C58E}" dt="2022-09-30T09:10:06.196" v="234" actId="13926"/>
          <ac:spMkLst>
            <pc:docMk/>
            <pc:sldMk cId="896002109" sldId="259"/>
            <ac:spMk id="4" creationId="{E7C91537-7CFF-43F2-851D-E5F652C25A99}"/>
          </ac:spMkLst>
        </pc:spChg>
      </pc:sldChg>
      <pc:sldChg chg="addSp modSp mod">
        <pc:chgData name="Mathias Iversen" userId="dea6d89c-6f8a-44b0-80c2-5d37afda12c9" providerId="ADAL" clId="{12061990-5839-4209-B8FB-CE364AD7C58E}" dt="2022-09-29T18:00:34.352" v="93" actId="13926"/>
        <pc:sldMkLst>
          <pc:docMk/>
          <pc:sldMk cId="3970472295" sldId="260"/>
        </pc:sldMkLst>
        <pc:spChg chg="mod">
          <ac:chgData name="Mathias Iversen" userId="dea6d89c-6f8a-44b0-80c2-5d37afda12c9" providerId="ADAL" clId="{12061990-5839-4209-B8FB-CE364AD7C58E}" dt="2022-09-29T18:00:34.352" v="93" actId="13926"/>
          <ac:spMkLst>
            <pc:docMk/>
            <pc:sldMk cId="3970472295" sldId="260"/>
            <ac:spMk id="3" creationId="{B866CE4E-6058-4C29-BFC5-5B4F79318F87}"/>
          </ac:spMkLst>
        </pc:spChg>
        <pc:spChg chg="mod">
          <ac:chgData name="Mathias Iversen" userId="dea6d89c-6f8a-44b0-80c2-5d37afda12c9" providerId="ADAL" clId="{12061990-5839-4209-B8FB-CE364AD7C58E}" dt="2022-09-29T17:59:27.098" v="51" actId="13926"/>
          <ac:spMkLst>
            <pc:docMk/>
            <pc:sldMk cId="3970472295" sldId="260"/>
            <ac:spMk id="4" creationId="{08AB9232-4863-462B-955D-4E84A7303FF7}"/>
          </ac:spMkLst>
        </pc:spChg>
        <pc:picChg chg="add mod ord">
          <ac:chgData name="Mathias Iversen" userId="dea6d89c-6f8a-44b0-80c2-5d37afda12c9" providerId="ADAL" clId="{12061990-5839-4209-B8FB-CE364AD7C58E}" dt="2022-09-29T17:59:38.138" v="56" actId="1076"/>
          <ac:picMkLst>
            <pc:docMk/>
            <pc:sldMk cId="3970472295" sldId="260"/>
            <ac:picMk id="6" creationId="{F965325A-CA05-39BB-67A9-68E369E4B9D2}"/>
          </ac:picMkLst>
        </pc:picChg>
        <pc:picChg chg="add mod">
          <ac:chgData name="Mathias Iversen" userId="dea6d89c-6f8a-44b0-80c2-5d37afda12c9" providerId="ADAL" clId="{12061990-5839-4209-B8FB-CE364AD7C58E}" dt="2022-09-29T17:59:43.177" v="58" actId="1076"/>
          <ac:picMkLst>
            <pc:docMk/>
            <pc:sldMk cId="3970472295" sldId="260"/>
            <ac:picMk id="7" creationId="{16A06B02-CECA-E806-D545-EE911ED64D37}"/>
          </ac:picMkLst>
        </pc:picChg>
      </pc:sldChg>
      <pc:sldChg chg="addSp modSp mod">
        <pc:chgData name="Mathias Iversen" userId="dea6d89c-6f8a-44b0-80c2-5d37afda12c9" providerId="ADAL" clId="{12061990-5839-4209-B8FB-CE364AD7C58E}" dt="2022-09-29T18:00:28.965" v="85" actId="13926"/>
        <pc:sldMkLst>
          <pc:docMk/>
          <pc:sldMk cId="4227913639" sldId="261"/>
        </pc:sldMkLst>
        <pc:spChg chg="mod">
          <ac:chgData name="Mathias Iversen" userId="dea6d89c-6f8a-44b0-80c2-5d37afda12c9" providerId="ADAL" clId="{12061990-5839-4209-B8FB-CE364AD7C58E}" dt="2022-09-29T18:00:28.965" v="85" actId="13926"/>
          <ac:spMkLst>
            <pc:docMk/>
            <pc:sldMk cId="4227913639" sldId="261"/>
            <ac:spMk id="3" creationId="{6492862D-89D0-469B-9B7F-A96A7E7667E2}"/>
          </ac:spMkLst>
        </pc:spChg>
        <pc:spChg chg="mod">
          <ac:chgData name="Mathias Iversen" userId="dea6d89c-6f8a-44b0-80c2-5d37afda12c9" providerId="ADAL" clId="{12061990-5839-4209-B8FB-CE364AD7C58E}" dt="2022-09-29T18:00:16.012" v="75" actId="13926"/>
          <ac:spMkLst>
            <pc:docMk/>
            <pc:sldMk cId="4227913639" sldId="261"/>
            <ac:spMk id="4" creationId="{DCD4FF8B-8E6F-4257-96B2-BCCDA6A41A74}"/>
          </ac:spMkLst>
        </pc:spChg>
        <pc:picChg chg="add mod ord">
          <ac:chgData name="Mathias Iversen" userId="dea6d89c-6f8a-44b0-80c2-5d37afda12c9" providerId="ADAL" clId="{12061990-5839-4209-B8FB-CE364AD7C58E}" dt="2022-09-29T18:00:08.738" v="66" actId="14100"/>
          <ac:picMkLst>
            <pc:docMk/>
            <pc:sldMk cId="4227913639" sldId="261"/>
            <ac:picMk id="6" creationId="{9EB1F5EB-6128-D9C6-B696-35812EBDE284}"/>
          </ac:picMkLst>
        </pc:picChg>
        <pc:picChg chg="add mod">
          <ac:chgData name="Mathias Iversen" userId="dea6d89c-6f8a-44b0-80c2-5d37afda12c9" providerId="ADAL" clId="{12061990-5839-4209-B8FB-CE364AD7C58E}" dt="2022-09-29T18:00:21.616" v="77" actId="1076"/>
          <ac:picMkLst>
            <pc:docMk/>
            <pc:sldMk cId="4227913639" sldId="261"/>
            <ac:picMk id="7" creationId="{C2EDB81F-8970-986D-6A49-EBBA0FA0BAB5}"/>
          </ac:picMkLst>
        </pc:picChg>
      </pc:sldChg>
      <pc:sldChg chg="addSp modSp mod">
        <pc:chgData name="Mathias Iversen" userId="dea6d89c-6f8a-44b0-80c2-5d37afda12c9" providerId="ADAL" clId="{12061990-5839-4209-B8FB-CE364AD7C58E}" dt="2022-09-29T18:03:22.464" v="166" actId="1076"/>
        <pc:sldMkLst>
          <pc:docMk/>
          <pc:sldMk cId="3231943566" sldId="262"/>
        </pc:sldMkLst>
        <pc:spChg chg="mod">
          <ac:chgData name="Mathias Iversen" userId="dea6d89c-6f8a-44b0-80c2-5d37afda12c9" providerId="ADAL" clId="{12061990-5839-4209-B8FB-CE364AD7C58E}" dt="2022-09-29T18:02:17.933" v="164" actId="13926"/>
          <ac:spMkLst>
            <pc:docMk/>
            <pc:sldMk cId="3231943566" sldId="262"/>
            <ac:spMk id="3" creationId="{A2B64911-99D7-4000-862B-A9755BD58BEE}"/>
          </ac:spMkLst>
        </pc:spChg>
        <pc:spChg chg="mod">
          <ac:chgData name="Mathias Iversen" userId="dea6d89c-6f8a-44b0-80c2-5d37afda12c9" providerId="ADAL" clId="{12061990-5839-4209-B8FB-CE364AD7C58E}" dt="2022-09-29T18:00:40.338" v="101" actId="13926"/>
          <ac:spMkLst>
            <pc:docMk/>
            <pc:sldMk cId="3231943566" sldId="262"/>
            <ac:spMk id="4" creationId="{E3A00041-9F7B-4C31-B4C3-014FF513433D}"/>
          </ac:spMkLst>
        </pc:spChg>
        <pc:picChg chg="add mod ord">
          <ac:chgData name="Mathias Iversen" userId="dea6d89c-6f8a-44b0-80c2-5d37afda12c9" providerId="ADAL" clId="{12061990-5839-4209-B8FB-CE364AD7C58E}" dt="2022-09-29T18:01:17.333" v="105" actId="167"/>
          <ac:picMkLst>
            <pc:docMk/>
            <pc:sldMk cId="3231943566" sldId="262"/>
            <ac:picMk id="7" creationId="{6199BE39-A2B3-E2AC-0695-58B58508143F}"/>
          </ac:picMkLst>
        </pc:picChg>
        <pc:picChg chg="add mod">
          <ac:chgData name="Mathias Iversen" userId="dea6d89c-6f8a-44b0-80c2-5d37afda12c9" providerId="ADAL" clId="{12061990-5839-4209-B8FB-CE364AD7C58E}" dt="2022-09-29T18:03:22.464" v="166" actId="1076"/>
          <ac:picMkLst>
            <pc:docMk/>
            <pc:sldMk cId="3231943566" sldId="262"/>
            <ac:picMk id="9" creationId="{20710A65-AF88-A079-D8CA-44882D01A179}"/>
          </ac:picMkLst>
        </pc:picChg>
      </pc:sldChg>
      <pc:sldChg chg="addSp modSp mod">
        <pc:chgData name="Mathias Iversen" userId="dea6d89c-6f8a-44b0-80c2-5d37afda12c9" providerId="ADAL" clId="{12061990-5839-4209-B8FB-CE364AD7C58E}" dt="2022-09-29T18:04:00.913" v="169" actId="1076"/>
        <pc:sldMkLst>
          <pc:docMk/>
          <pc:sldMk cId="1774366261" sldId="263"/>
        </pc:sldMkLst>
        <pc:spChg chg="mod">
          <ac:chgData name="Mathias Iversen" userId="dea6d89c-6f8a-44b0-80c2-5d37afda12c9" providerId="ADAL" clId="{12061990-5839-4209-B8FB-CE364AD7C58E}" dt="2022-09-29T18:02:00.994" v="133" actId="20577"/>
          <ac:spMkLst>
            <pc:docMk/>
            <pc:sldMk cId="1774366261" sldId="263"/>
            <ac:spMk id="3" creationId="{323EC9A4-C2EE-47DD-98D9-FB2B5579D56F}"/>
          </ac:spMkLst>
        </pc:spChg>
        <pc:spChg chg="mod">
          <ac:chgData name="Mathias Iversen" userId="dea6d89c-6f8a-44b0-80c2-5d37afda12c9" providerId="ADAL" clId="{12061990-5839-4209-B8FB-CE364AD7C58E}" dt="2022-09-29T18:01:49.576" v="117" actId="13926"/>
          <ac:spMkLst>
            <pc:docMk/>
            <pc:sldMk cId="1774366261" sldId="263"/>
            <ac:spMk id="4" creationId="{20706897-990D-4782-B6D1-23876FEFD5AF}"/>
          </ac:spMkLst>
        </pc:spChg>
        <pc:picChg chg="add mod ord">
          <ac:chgData name="Mathias Iversen" userId="dea6d89c-6f8a-44b0-80c2-5d37afda12c9" providerId="ADAL" clId="{12061990-5839-4209-B8FB-CE364AD7C58E}" dt="2022-09-29T18:01:45.013" v="109" actId="167"/>
          <ac:picMkLst>
            <pc:docMk/>
            <pc:sldMk cId="1774366261" sldId="263"/>
            <ac:picMk id="7" creationId="{0358C001-32C3-7A31-D454-D52AB9CFC7D3}"/>
          </ac:picMkLst>
        </pc:picChg>
        <pc:picChg chg="add mod">
          <ac:chgData name="Mathias Iversen" userId="dea6d89c-6f8a-44b0-80c2-5d37afda12c9" providerId="ADAL" clId="{12061990-5839-4209-B8FB-CE364AD7C58E}" dt="2022-09-29T18:04:00.913" v="169" actId="1076"/>
          <ac:picMkLst>
            <pc:docMk/>
            <pc:sldMk cId="1774366261" sldId="263"/>
            <ac:picMk id="9" creationId="{4F45BA9F-CCD7-044C-6571-61CE0F2C403C}"/>
          </ac:picMkLst>
        </pc:picChg>
      </pc:sldChg>
      <pc:sldChg chg="addSp delSp modSp mod">
        <pc:chgData name="Mathias Iversen" userId="dea6d89c-6f8a-44b0-80c2-5d37afda12c9" providerId="ADAL" clId="{12061990-5839-4209-B8FB-CE364AD7C58E}" dt="2022-09-29T18:04:15.900" v="174" actId="1076"/>
        <pc:sldMkLst>
          <pc:docMk/>
          <pc:sldMk cId="3510272984" sldId="264"/>
        </pc:sldMkLst>
        <pc:graphicFrameChg chg="del">
          <ac:chgData name="Mathias Iversen" userId="dea6d89c-6f8a-44b0-80c2-5d37afda12c9" providerId="ADAL" clId="{12061990-5839-4209-B8FB-CE364AD7C58E}" dt="2022-09-29T18:04:09.535" v="170"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12061990-5839-4209-B8FB-CE364AD7C58E}" dt="2022-09-29T18:04:15.900" v="174" actId="1076"/>
          <ac:graphicFrameMkLst>
            <pc:docMk/>
            <pc:sldMk cId="3510272984" sldId="264"/>
            <ac:graphicFrameMk id="7" creationId="{8524FB85-BEC5-449A-A862-69676AF3AE3D}"/>
          </ac:graphicFrameMkLst>
        </pc:graphicFrameChg>
      </pc:sldChg>
      <pc:sldChg chg="addSp delSp modSp mod">
        <pc:chgData name="Mathias Iversen" userId="dea6d89c-6f8a-44b0-80c2-5d37afda12c9" providerId="ADAL" clId="{12061990-5839-4209-B8FB-CE364AD7C58E}" dt="2022-09-29T18:04:33.935" v="182" actId="14100"/>
        <pc:sldMkLst>
          <pc:docMk/>
          <pc:sldMk cId="2759248883" sldId="265"/>
        </pc:sldMkLst>
        <pc:spChg chg="mod">
          <ac:chgData name="Mathias Iversen" userId="dea6d89c-6f8a-44b0-80c2-5d37afda12c9" providerId="ADAL" clId="{12061990-5839-4209-B8FB-CE364AD7C58E}" dt="2022-09-29T18:04:24.103" v="176" actId="1076"/>
          <ac:spMkLst>
            <pc:docMk/>
            <pc:sldMk cId="2759248883" sldId="265"/>
            <ac:spMk id="4" creationId="{C131618D-BACB-42A9-8714-F890463B2284}"/>
          </ac:spMkLst>
        </pc:spChg>
        <pc:graphicFrameChg chg="del">
          <ac:chgData name="Mathias Iversen" userId="dea6d89c-6f8a-44b0-80c2-5d37afda12c9" providerId="ADAL" clId="{12061990-5839-4209-B8FB-CE364AD7C58E}" dt="2022-09-29T18:04:25.124" v="177"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12061990-5839-4209-B8FB-CE364AD7C58E}" dt="2022-09-29T18:04:33.935" v="182" actId="14100"/>
          <ac:graphicFrameMkLst>
            <pc:docMk/>
            <pc:sldMk cId="2759248883" sldId="265"/>
            <ac:graphicFrameMk id="7" creationId="{FE7CFBE1-60F7-441C-B3CB-BFE6865E14F9}"/>
          </ac:graphicFrameMkLst>
        </pc:graphicFrameChg>
      </pc:sldChg>
      <pc:sldChg chg="addSp delSp modSp mod">
        <pc:chgData name="Mathias Iversen" userId="dea6d89c-6f8a-44b0-80c2-5d37afda12c9" providerId="ADAL" clId="{12061990-5839-4209-B8FB-CE364AD7C58E}" dt="2022-09-29T18:04:55.123" v="196" actId="1076"/>
        <pc:sldMkLst>
          <pc:docMk/>
          <pc:sldMk cId="147554788" sldId="266"/>
        </pc:sldMkLst>
        <pc:spChg chg="mod">
          <ac:chgData name="Mathias Iversen" userId="dea6d89c-6f8a-44b0-80c2-5d37afda12c9" providerId="ADAL" clId="{12061990-5839-4209-B8FB-CE364AD7C58E}" dt="2022-09-29T18:04:41.402" v="190" actId="13926"/>
          <ac:spMkLst>
            <pc:docMk/>
            <pc:sldMk cId="147554788" sldId="266"/>
            <ac:spMk id="3" creationId="{2AE985C2-CF26-42E7-B7DC-DBC85F75C02D}"/>
          </ac:spMkLst>
        </pc:spChg>
        <pc:spChg chg="add del">
          <ac:chgData name="Mathias Iversen" userId="dea6d89c-6f8a-44b0-80c2-5d37afda12c9" providerId="ADAL" clId="{12061990-5839-4209-B8FB-CE364AD7C58E}" dt="2022-09-29T18:04:49.691" v="193" actId="22"/>
          <ac:spMkLst>
            <pc:docMk/>
            <pc:sldMk cId="147554788" sldId="266"/>
            <ac:spMk id="5" creationId="{8EE9F256-B8EB-9B0B-D760-DBB4D7CC3800}"/>
          </ac:spMkLst>
        </pc:spChg>
        <pc:graphicFrameChg chg="add mod modGraphic">
          <ac:chgData name="Mathias Iversen" userId="dea6d89c-6f8a-44b0-80c2-5d37afda12c9" providerId="ADAL" clId="{12061990-5839-4209-B8FB-CE364AD7C58E}" dt="2022-09-29T18:04:55.123" v="196" actId="1076"/>
          <ac:graphicFrameMkLst>
            <pc:docMk/>
            <pc:sldMk cId="147554788" sldId="266"/>
            <ac:graphicFrameMk id="6" creationId="{7DF64D1E-66DF-4314-2176-FEDEA337C9B0}"/>
          </ac:graphicFrameMkLst>
        </pc:graphicFrameChg>
      </pc:sldChg>
    </pc:docChg>
  </pc:docChgLst>
  <pc:docChgLst>
    <pc:chgData name="Marte Marie Frisell" userId="88672537-50ef-4dff-9199-6840d6c8b5a9" providerId="ADAL" clId="{B1F0F3DB-59A3-4C87-A801-4196A95287FE}"/>
    <pc:docChg chg="undo custSel modSld sldOrd">
      <pc:chgData name="Marte Marie Frisell" userId="88672537-50ef-4dff-9199-6840d6c8b5a9" providerId="ADAL" clId="{B1F0F3DB-59A3-4C87-A801-4196A95287FE}" dt="2022-09-30T14:39:26.664" v="328"/>
      <pc:docMkLst>
        <pc:docMk/>
      </pc:docMkLst>
      <pc:sldChg chg="modSp mod">
        <pc:chgData name="Marte Marie Frisell" userId="88672537-50ef-4dff-9199-6840d6c8b5a9" providerId="ADAL" clId="{B1F0F3DB-59A3-4C87-A801-4196A95287FE}" dt="2022-09-30T14:30:29.675" v="326" actId="20577"/>
        <pc:sldMkLst>
          <pc:docMk/>
          <pc:sldMk cId="896002109" sldId="259"/>
        </pc:sldMkLst>
        <pc:spChg chg="mod">
          <ac:chgData name="Marte Marie Frisell" userId="88672537-50ef-4dff-9199-6840d6c8b5a9" providerId="ADAL" clId="{B1F0F3DB-59A3-4C87-A801-4196A95287FE}" dt="2022-09-30T14:30:29.675" v="326" actId="20577"/>
          <ac:spMkLst>
            <pc:docMk/>
            <pc:sldMk cId="896002109" sldId="259"/>
            <ac:spMk id="5" creationId="{1E8A7A64-34DF-43BB-954C-68720DEF1ED4}"/>
          </ac:spMkLst>
        </pc:spChg>
      </pc:sldChg>
      <pc:sldChg chg="ord">
        <pc:chgData name="Marte Marie Frisell" userId="88672537-50ef-4dff-9199-6840d6c8b5a9" providerId="ADAL" clId="{B1F0F3DB-59A3-4C87-A801-4196A95287FE}" dt="2022-09-30T14:39:26.664" v="328"/>
        <pc:sldMkLst>
          <pc:docMk/>
          <pc:sldMk cId="3510272984" sldId="264"/>
        </pc:sldMkLst>
      </pc:sldChg>
      <pc:sldChg chg="ord">
        <pc:chgData name="Marte Marie Frisell" userId="88672537-50ef-4dff-9199-6840d6c8b5a9" providerId="ADAL" clId="{B1F0F3DB-59A3-4C87-A801-4196A95287FE}" dt="2022-09-30T14:39:26.664" v="328"/>
        <pc:sldMkLst>
          <pc:docMk/>
          <pc:sldMk cId="2759248883" sldId="265"/>
        </pc:sldMkLst>
      </pc:sldChg>
      <pc:sldChg chg="ord">
        <pc:chgData name="Marte Marie Frisell" userId="88672537-50ef-4dff-9199-6840d6c8b5a9" providerId="ADAL" clId="{B1F0F3DB-59A3-4C87-A801-4196A95287FE}" dt="2022-09-30T14:39:26.664" v="328"/>
        <pc:sldMkLst>
          <pc:docMk/>
          <pc:sldMk cId="147554788" sldId="266"/>
        </pc:sldMkLst>
      </pc:sldChg>
      <pc:sldChg chg="modSp mod">
        <pc:chgData name="Marte Marie Frisell" userId="88672537-50ef-4dff-9199-6840d6c8b5a9" providerId="ADAL" clId="{B1F0F3DB-59A3-4C87-A801-4196A95287FE}" dt="2022-09-30T12:00:24.419" v="315" actId="1035"/>
        <pc:sldMkLst>
          <pc:docMk/>
          <pc:sldMk cId="4159957464" sldId="267"/>
        </pc:sldMkLst>
        <pc:spChg chg="mod">
          <ac:chgData name="Marte Marie Frisell" userId="88672537-50ef-4dff-9199-6840d6c8b5a9" providerId="ADAL" clId="{B1F0F3DB-59A3-4C87-A801-4196A95287FE}" dt="2022-09-30T12:00:24.419" v="315" actId="1035"/>
          <ac:spMkLst>
            <pc:docMk/>
            <pc:sldMk cId="4159957464" sldId="267"/>
            <ac:spMk id="3" creationId="{19327264-4F74-4A7C-9D31-AD23AB6CC8F2}"/>
          </ac:spMkLst>
        </pc:spChg>
      </pc:sldChg>
    </pc:docChg>
  </pc:docChgLst>
  <pc:docChgLst>
    <pc:chgData name="Mathias Iversen" userId="dea6d89c-6f8a-44b0-80c2-5d37afda12c9" providerId="ADAL" clId="{42EDAFFE-0F3E-4B47-91B8-F8FE13DC192F}"/>
    <pc:docChg chg="undo custSel delSld modSld modMainMaster">
      <pc:chgData name="Mathias Iversen" userId="dea6d89c-6f8a-44b0-80c2-5d37afda12c9" providerId="ADAL" clId="{42EDAFFE-0F3E-4B47-91B8-F8FE13DC192F}" dt="2024-02-01T15:21:50.603" v="219"/>
      <pc:docMkLst>
        <pc:docMk/>
      </pc:docMkLst>
      <pc:sldChg chg="modSp mod setBg">
        <pc:chgData name="Mathias Iversen" userId="dea6d89c-6f8a-44b0-80c2-5d37afda12c9" providerId="ADAL" clId="{42EDAFFE-0F3E-4B47-91B8-F8FE13DC192F}" dt="2024-02-01T15:21:50.603" v="219"/>
        <pc:sldMkLst>
          <pc:docMk/>
          <pc:sldMk cId="2921733838" sldId="256"/>
        </pc:sldMkLst>
        <pc:spChg chg="mod">
          <ac:chgData name="Mathias Iversen" userId="dea6d89c-6f8a-44b0-80c2-5d37afda12c9" providerId="ADAL" clId="{42EDAFFE-0F3E-4B47-91B8-F8FE13DC192F}" dt="2024-02-01T15:21:50.603" v="219"/>
          <ac:spMkLst>
            <pc:docMk/>
            <pc:sldMk cId="2921733838" sldId="256"/>
            <ac:spMk id="3" creationId="{E41425AC-842F-4FFA-9112-F3E8B9D73BC4}"/>
          </ac:spMkLst>
        </pc:spChg>
        <pc:spChg chg="mod">
          <ac:chgData name="Mathias Iversen" userId="dea6d89c-6f8a-44b0-80c2-5d37afda12c9" providerId="ADAL" clId="{42EDAFFE-0F3E-4B47-91B8-F8FE13DC192F}" dt="2024-02-01T12:10:33.912" v="176" actId="2711"/>
          <ac:spMkLst>
            <pc:docMk/>
            <pc:sldMk cId="2921733838" sldId="256"/>
            <ac:spMk id="8" creationId="{279C62F4-9C4A-4777-941C-0D5FF7A0EEE2}"/>
          </ac:spMkLst>
        </pc:spChg>
        <pc:spChg chg="mod">
          <ac:chgData name="Mathias Iversen" userId="dea6d89c-6f8a-44b0-80c2-5d37afda12c9" providerId="ADAL" clId="{42EDAFFE-0F3E-4B47-91B8-F8FE13DC192F}" dt="2024-02-01T12:10:42.485" v="177" actId="207"/>
          <ac:spMkLst>
            <pc:docMk/>
            <pc:sldMk cId="2921733838" sldId="256"/>
            <ac:spMk id="9" creationId="{543ED68E-10D6-487F-A956-74AA7DC8DE45}"/>
          </ac:spMkLst>
        </pc:spChg>
        <pc:spChg chg="mod">
          <ac:chgData name="Mathias Iversen" userId="dea6d89c-6f8a-44b0-80c2-5d37afda12c9" providerId="ADAL" clId="{42EDAFFE-0F3E-4B47-91B8-F8FE13DC192F}" dt="2024-02-01T12:10:33.912" v="176" actId="2711"/>
          <ac:spMkLst>
            <pc:docMk/>
            <pc:sldMk cId="2921733838" sldId="256"/>
            <ac:spMk id="10" creationId="{B69A85C2-560C-48D5-B2E2-E0F8F842FD36}"/>
          </ac:spMkLst>
        </pc:spChg>
        <pc:cxnChg chg="mod">
          <ac:chgData name="Mathias Iversen" userId="dea6d89c-6f8a-44b0-80c2-5d37afda12c9" providerId="ADAL" clId="{42EDAFFE-0F3E-4B47-91B8-F8FE13DC192F}" dt="2024-02-01T12:10:46.810" v="178" actId="208"/>
          <ac:cxnSpMkLst>
            <pc:docMk/>
            <pc:sldMk cId="2921733838" sldId="256"/>
            <ac:cxnSpMk id="6" creationId="{58C53554-A821-40E6-A0B7-943BBE4B0DDD}"/>
          </ac:cxnSpMkLst>
        </pc:cxnChg>
      </pc:sldChg>
      <pc:sldChg chg="modSp mod">
        <pc:chgData name="Mathias Iversen" userId="dea6d89c-6f8a-44b0-80c2-5d37afda12c9" providerId="ADAL" clId="{42EDAFFE-0F3E-4B47-91B8-F8FE13DC192F}" dt="2024-02-01T15:21:50.603" v="219"/>
        <pc:sldMkLst>
          <pc:docMk/>
          <pc:sldMk cId="2266341024" sldId="258"/>
        </pc:sldMkLst>
        <pc:spChg chg="mod">
          <ac:chgData name="Mathias Iversen" userId="dea6d89c-6f8a-44b0-80c2-5d37afda12c9" providerId="ADAL" clId="{42EDAFFE-0F3E-4B47-91B8-F8FE13DC192F}" dt="2024-02-01T12:11:00.044" v="180" actId="2711"/>
          <ac:spMkLst>
            <pc:docMk/>
            <pc:sldMk cId="2266341024" sldId="258"/>
            <ac:spMk id="3" creationId="{F8484401-95FA-4A8E-B84A-A4E1365E9517}"/>
          </ac:spMkLst>
        </pc:spChg>
        <pc:spChg chg="mod">
          <ac:chgData name="Mathias Iversen" userId="dea6d89c-6f8a-44b0-80c2-5d37afda12c9" providerId="ADAL" clId="{42EDAFFE-0F3E-4B47-91B8-F8FE13DC192F}" dt="2024-02-01T15:21:50.603" v="219"/>
          <ac:spMkLst>
            <pc:docMk/>
            <pc:sldMk cId="2266341024" sldId="258"/>
            <ac:spMk id="4" creationId="{91B4F794-FA26-44F9-8BD1-1B7C760CD95D}"/>
          </ac:spMkLst>
        </pc:spChg>
        <pc:spChg chg="mod">
          <ac:chgData name="Mathias Iversen" userId="dea6d89c-6f8a-44b0-80c2-5d37afda12c9" providerId="ADAL" clId="{42EDAFFE-0F3E-4B47-91B8-F8FE13DC192F}" dt="2024-02-01T12:11:02.041" v="181" actId="207"/>
          <ac:spMkLst>
            <pc:docMk/>
            <pc:sldMk cId="2266341024" sldId="258"/>
            <ac:spMk id="5" creationId="{DCB85E03-0B2F-42F1-9007-A95BF715A50A}"/>
          </ac:spMkLst>
        </pc:spChg>
        <pc:spChg chg="mod">
          <ac:chgData name="Mathias Iversen" userId="dea6d89c-6f8a-44b0-80c2-5d37afda12c9" providerId="ADAL" clId="{42EDAFFE-0F3E-4B47-91B8-F8FE13DC192F}" dt="2024-02-01T12:11:00.044" v="180" actId="2711"/>
          <ac:spMkLst>
            <pc:docMk/>
            <pc:sldMk cId="2266341024" sldId="258"/>
            <ac:spMk id="6" creationId="{0A71F208-30AA-4DBB-9DB2-C0C90AD30178}"/>
          </ac:spMkLst>
        </pc:spChg>
        <pc:spChg chg="mod">
          <ac:chgData name="Mathias Iversen" userId="dea6d89c-6f8a-44b0-80c2-5d37afda12c9" providerId="ADAL" clId="{42EDAFFE-0F3E-4B47-91B8-F8FE13DC192F}" dt="2024-02-01T12:11:10.295" v="183" actId="207"/>
          <ac:spMkLst>
            <pc:docMk/>
            <pc:sldMk cId="2266341024" sldId="258"/>
            <ac:spMk id="7" creationId="{A520775E-5075-45E6-A50A-04E4D42EAF3E}"/>
          </ac:spMkLst>
        </pc:spChg>
        <pc:spChg chg="mod">
          <ac:chgData name="Mathias Iversen" userId="dea6d89c-6f8a-44b0-80c2-5d37afda12c9" providerId="ADAL" clId="{42EDAFFE-0F3E-4B47-91B8-F8FE13DC192F}" dt="2024-02-01T12:11:21.402" v="184" actId="207"/>
          <ac:spMkLst>
            <pc:docMk/>
            <pc:sldMk cId="2266341024" sldId="258"/>
            <ac:spMk id="8" creationId="{E5A98933-AC8C-4903-A2E5-17FCC5FBBC66}"/>
          </ac:spMkLst>
        </pc:spChg>
        <pc:spChg chg="mod">
          <ac:chgData name="Mathias Iversen" userId="dea6d89c-6f8a-44b0-80c2-5d37afda12c9" providerId="ADAL" clId="{42EDAFFE-0F3E-4B47-91B8-F8FE13DC192F}" dt="2024-02-01T12:11:39.200" v="189" actId="14100"/>
          <ac:spMkLst>
            <pc:docMk/>
            <pc:sldMk cId="2266341024" sldId="258"/>
            <ac:spMk id="9" creationId="{29E4AEA2-D6D7-44B7-8DEF-EB1A3917D576}"/>
          </ac:spMkLst>
        </pc:spChg>
        <pc:spChg chg="mod">
          <ac:chgData name="Mathias Iversen" userId="dea6d89c-6f8a-44b0-80c2-5d37afda12c9" providerId="ADAL" clId="{42EDAFFE-0F3E-4B47-91B8-F8FE13DC192F}" dt="2024-02-01T12:11:32.256" v="187" actId="14100"/>
          <ac:spMkLst>
            <pc:docMk/>
            <pc:sldMk cId="2266341024" sldId="258"/>
            <ac:spMk id="10" creationId="{2E9EBEB7-19CF-4E7A-9B6C-502E35EDACCE}"/>
          </ac:spMkLst>
        </pc:spChg>
        <pc:spChg chg="mod">
          <ac:chgData name="Mathias Iversen" userId="dea6d89c-6f8a-44b0-80c2-5d37afda12c9" providerId="ADAL" clId="{42EDAFFE-0F3E-4B47-91B8-F8FE13DC192F}" dt="2024-02-01T12:11:28.098" v="185" actId="14100"/>
          <ac:spMkLst>
            <pc:docMk/>
            <pc:sldMk cId="2266341024" sldId="258"/>
            <ac:spMk id="11" creationId="{37771598-A4AC-4670-8AF9-BD1A9A0B5FD6}"/>
          </ac:spMkLst>
        </pc:spChg>
        <pc:spChg chg="mod">
          <ac:chgData name="Mathias Iversen" userId="dea6d89c-6f8a-44b0-80c2-5d37afda12c9" providerId="ADAL" clId="{42EDAFFE-0F3E-4B47-91B8-F8FE13DC192F}" dt="2024-02-01T12:11:30.375" v="186" actId="14100"/>
          <ac:spMkLst>
            <pc:docMk/>
            <pc:sldMk cId="2266341024" sldId="258"/>
            <ac:spMk id="12" creationId="{FFB1B525-1F63-43B3-9ADA-546863A4A35B}"/>
          </ac:spMkLst>
        </pc:spChg>
        <pc:spChg chg="mod">
          <ac:chgData name="Mathias Iversen" userId="dea6d89c-6f8a-44b0-80c2-5d37afda12c9" providerId="ADAL" clId="{42EDAFFE-0F3E-4B47-91B8-F8FE13DC192F}" dt="2024-02-01T12:11:00.044" v="180" actId="2711"/>
          <ac:spMkLst>
            <pc:docMk/>
            <pc:sldMk cId="2266341024" sldId="258"/>
            <ac:spMk id="13" creationId="{7D9B9CA2-038E-484E-8A1A-D9FA8F874461}"/>
          </ac:spMkLst>
        </pc:spChg>
        <pc:spChg chg="mod">
          <ac:chgData name="Mathias Iversen" userId="dea6d89c-6f8a-44b0-80c2-5d37afda12c9" providerId="ADAL" clId="{42EDAFFE-0F3E-4B47-91B8-F8FE13DC192F}" dt="2024-02-01T12:11:00.044" v="180" actId="2711"/>
          <ac:spMkLst>
            <pc:docMk/>
            <pc:sldMk cId="2266341024" sldId="258"/>
            <ac:spMk id="14" creationId="{142BC5AF-FE81-466D-85C6-B66BF362E34B}"/>
          </ac:spMkLst>
        </pc:spChg>
        <pc:spChg chg="mod">
          <ac:chgData name="Mathias Iversen" userId="dea6d89c-6f8a-44b0-80c2-5d37afda12c9" providerId="ADAL" clId="{42EDAFFE-0F3E-4B47-91B8-F8FE13DC192F}" dt="2024-02-01T12:11:00.044" v="180" actId="2711"/>
          <ac:spMkLst>
            <pc:docMk/>
            <pc:sldMk cId="2266341024" sldId="258"/>
            <ac:spMk id="16" creationId="{4957F703-1885-40F1-9499-64EAC6608670}"/>
          </ac:spMkLst>
        </pc:spChg>
        <pc:spChg chg="mod">
          <ac:chgData name="Mathias Iversen" userId="dea6d89c-6f8a-44b0-80c2-5d37afda12c9" providerId="ADAL" clId="{42EDAFFE-0F3E-4B47-91B8-F8FE13DC192F}" dt="2024-02-01T12:11:00.044" v="180" actId="2711"/>
          <ac:spMkLst>
            <pc:docMk/>
            <pc:sldMk cId="2266341024" sldId="258"/>
            <ac:spMk id="17" creationId="{831E5632-021A-47A4-AAE9-1B3C9EB9837E}"/>
          </ac:spMkLst>
        </pc:spChg>
        <pc:spChg chg="mod">
          <ac:chgData name="Mathias Iversen" userId="dea6d89c-6f8a-44b0-80c2-5d37afda12c9" providerId="ADAL" clId="{42EDAFFE-0F3E-4B47-91B8-F8FE13DC192F}" dt="2024-02-01T12:11:00.044" v="180" actId="2711"/>
          <ac:spMkLst>
            <pc:docMk/>
            <pc:sldMk cId="2266341024" sldId="258"/>
            <ac:spMk id="18" creationId="{0B79CA76-2003-4574-A043-2FCFF766B96D}"/>
          </ac:spMkLst>
        </pc:spChg>
      </pc:sldChg>
      <pc:sldChg chg="modSp mod">
        <pc:chgData name="Mathias Iversen" userId="dea6d89c-6f8a-44b0-80c2-5d37afda12c9" providerId="ADAL" clId="{42EDAFFE-0F3E-4B47-91B8-F8FE13DC192F}" dt="2024-02-01T15:21:50.603" v="219"/>
        <pc:sldMkLst>
          <pc:docMk/>
          <pc:sldMk cId="896002109" sldId="259"/>
        </pc:sldMkLst>
        <pc:spChg chg="mod">
          <ac:chgData name="Mathias Iversen" userId="dea6d89c-6f8a-44b0-80c2-5d37afda12c9" providerId="ADAL" clId="{42EDAFFE-0F3E-4B47-91B8-F8FE13DC192F}" dt="2024-02-01T12:11:57.174" v="192" actId="2711"/>
          <ac:spMkLst>
            <pc:docMk/>
            <pc:sldMk cId="896002109" sldId="259"/>
            <ac:spMk id="2" creationId="{90CF37F9-7076-4B73-97C9-BF445E8D5E8F}"/>
          </ac:spMkLst>
        </pc:spChg>
        <pc:spChg chg="mod">
          <ac:chgData name="Mathias Iversen" userId="dea6d89c-6f8a-44b0-80c2-5d37afda12c9" providerId="ADAL" clId="{42EDAFFE-0F3E-4B47-91B8-F8FE13DC192F}" dt="2024-02-01T12:11:57.174" v="192" actId="2711"/>
          <ac:spMkLst>
            <pc:docMk/>
            <pc:sldMk cId="896002109" sldId="259"/>
            <ac:spMk id="3" creationId="{43909665-C217-4DB2-97FB-7DC8B46D243A}"/>
          </ac:spMkLst>
        </pc:spChg>
        <pc:spChg chg="mod">
          <ac:chgData name="Mathias Iversen" userId="dea6d89c-6f8a-44b0-80c2-5d37afda12c9" providerId="ADAL" clId="{42EDAFFE-0F3E-4B47-91B8-F8FE13DC192F}" dt="2024-02-01T15:21:50.603" v="219"/>
          <ac:spMkLst>
            <pc:docMk/>
            <pc:sldMk cId="896002109" sldId="259"/>
            <ac:spMk id="5" creationId="{1E8A7A64-34DF-43BB-954C-68720DEF1ED4}"/>
          </ac:spMkLst>
        </pc:spChg>
        <pc:spChg chg="mod">
          <ac:chgData name="Mathias Iversen" userId="dea6d89c-6f8a-44b0-80c2-5d37afda12c9" providerId="ADAL" clId="{42EDAFFE-0F3E-4B47-91B8-F8FE13DC192F}" dt="2024-02-01T12:11:57.174" v="192" actId="2711"/>
          <ac:spMkLst>
            <pc:docMk/>
            <pc:sldMk cId="896002109" sldId="259"/>
            <ac:spMk id="6" creationId="{3D22DDDA-9DE4-498E-ACF4-7CCFECE49DE6}"/>
          </ac:spMkLst>
        </pc:spChg>
      </pc:sldChg>
      <pc:sldChg chg="modSp mod">
        <pc:chgData name="Mathias Iversen" userId="dea6d89c-6f8a-44b0-80c2-5d37afda12c9" providerId="ADAL" clId="{42EDAFFE-0F3E-4B47-91B8-F8FE13DC192F}" dt="2024-02-01T15:21:50.603" v="219"/>
        <pc:sldMkLst>
          <pc:docMk/>
          <pc:sldMk cId="3970472295" sldId="260"/>
        </pc:sldMkLst>
        <pc:spChg chg="mod">
          <ac:chgData name="Mathias Iversen" userId="dea6d89c-6f8a-44b0-80c2-5d37afda12c9" providerId="ADAL" clId="{42EDAFFE-0F3E-4B47-91B8-F8FE13DC192F}" dt="2024-02-01T12:12:16.500" v="196" actId="2711"/>
          <ac:spMkLst>
            <pc:docMk/>
            <pc:sldMk cId="3970472295" sldId="260"/>
            <ac:spMk id="2" creationId="{588798DA-8AD1-49AA-96BC-11EE872291DD}"/>
          </ac:spMkLst>
        </pc:spChg>
        <pc:spChg chg="mod">
          <ac:chgData name="Mathias Iversen" userId="dea6d89c-6f8a-44b0-80c2-5d37afda12c9" providerId="ADAL" clId="{42EDAFFE-0F3E-4B47-91B8-F8FE13DC192F}" dt="2024-02-01T15:21:50.603" v="219"/>
          <ac:spMkLst>
            <pc:docMk/>
            <pc:sldMk cId="3970472295" sldId="260"/>
            <ac:spMk id="3" creationId="{B866CE4E-6058-4C29-BFC5-5B4F79318F87}"/>
          </ac:spMkLst>
        </pc:spChg>
        <pc:spChg chg="mod">
          <ac:chgData name="Mathias Iversen" userId="dea6d89c-6f8a-44b0-80c2-5d37afda12c9" providerId="ADAL" clId="{42EDAFFE-0F3E-4B47-91B8-F8FE13DC192F}" dt="2024-02-01T12:12:16.500" v="196" actId="2711"/>
          <ac:spMkLst>
            <pc:docMk/>
            <pc:sldMk cId="3970472295" sldId="260"/>
            <ac:spMk id="4" creationId="{08AB9232-4863-462B-955D-4E84A7303FF7}"/>
          </ac:spMkLst>
        </pc:spChg>
        <pc:spChg chg="mod">
          <ac:chgData name="Mathias Iversen" userId="dea6d89c-6f8a-44b0-80c2-5d37afda12c9" providerId="ADAL" clId="{42EDAFFE-0F3E-4B47-91B8-F8FE13DC192F}" dt="2024-02-01T15:21:50.603" v="219"/>
          <ac:spMkLst>
            <pc:docMk/>
            <pc:sldMk cId="3970472295" sldId="260"/>
            <ac:spMk id="5" creationId="{8294F0CC-D833-4BCB-85A1-47BA0991336D}"/>
          </ac:spMkLst>
        </pc:spChg>
      </pc:sldChg>
      <pc:sldChg chg="modSp mod">
        <pc:chgData name="Mathias Iversen" userId="dea6d89c-6f8a-44b0-80c2-5d37afda12c9" providerId="ADAL" clId="{42EDAFFE-0F3E-4B47-91B8-F8FE13DC192F}" dt="2024-02-01T15:21:50.603" v="219"/>
        <pc:sldMkLst>
          <pc:docMk/>
          <pc:sldMk cId="4227913639" sldId="261"/>
        </pc:sldMkLst>
        <pc:spChg chg="mod">
          <ac:chgData name="Mathias Iversen" userId="dea6d89c-6f8a-44b0-80c2-5d37afda12c9" providerId="ADAL" clId="{42EDAFFE-0F3E-4B47-91B8-F8FE13DC192F}" dt="2024-02-01T12:12:27.891" v="197" actId="2711"/>
          <ac:spMkLst>
            <pc:docMk/>
            <pc:sldMk cId="4227913639" sldId="261"/>
            <ac:spMk id="2" creationId="{204915CB-F898-4E28-B723-11BCF7BEE262}"/>
          </ac:spMkLst>
        </pc:spChg>
        <pc:spChg chg="mod">
          <ac:chgData name="Mathias Iversen" userId="dea6d89c-6f8a-44b0-80c2-5d37afda12c9" providerId="ADAL" clId="{42EDAFFE-0F3E-4B47-91B8-F8FE13DC192F}" dt="2024-02-01T15:21:50.603" v="219"/>
          <ac:spMkLst>
            <pc:docMk/>
            <pc:sldMk cId="4227913639" sldId="261"/>
            <ac:spMk id="3" creationId="{6492862D-89D0-469B-9B7F-A96A7E7667E2}"/>
          </ac:spMkLst>
        </pc:spChg>
        <pc:spChg chg="mod">
          <ac:chgData name="Mathias Iversen" userId="dea6d89c-6f8a-44b0-80c2-5d37afda12c9" providerId="ADAL" clId="{42EDAFFE-0F3E-4B47-91B8-F8FE13DC192F}" dt="2024-02-01T12:12:27.891" v="197" actId="2711"/>
          <ac:spMkLst>
            <pc:docMk/>
            <pc:sldMk cId="4227913639" sldId="261"/>
            <ac:spMk id="4" creationId="{DCD4FF8B-8E6F-4257-96B2-BCCDA6A41A74}"/>
          </ac:spMkLst>
        </pc:spChg>
        <pc:spChg chg="mod">
          <ac:chgData name="Mathias Iversen" userId="dea6d89c-6f8a-44b0-80c2-5d37afda12c9" providerId="ADAL" clId="{42EDAFFE-0F3E-4B47-91B8-F8FE13DC192F}" dt="2024-02-01T15:21:50.603" v="219"/>
          <ac:spMkLst>
            <pc:docMk/>
            <pc:sldMk cId="4227913639" sldId="261"/>
            <ac:spMk id="5" creationId="{7BBB9900-604D-4DB8-BBE1-DC3DA7172262}"/>
          </ac:spMkLst>
        </pc:spChg>
      </pc:sldChg>
      <pc:sldChg chg="addSp delSp modSp mod">
        <pc:chgData name="Mathias Iversen" userId="dea6d89c-6f8a-44b0-80c2-5d37afda12c9" providerId="ADAL" clId="{42EDAFFE-0F3E-4B47-91B8-F8FE13DC192F}" dt="2024-02-01T15:21:50.603" v="219"/>
        <pc:sldMkLst>
          <pc:docMk/>
          <pc:sldMk cId="3231943566" sldId="262"/>
        </pc:sldMkLst>
        <pc:spChg chg="mod">
          <ac:chgData name="Mathias Iversen" userId="dea6d89c-6f8a-44b0-80c2-5d37afda12c9" providerId="ADAL" clId="{42EDAFFE-0F3E-4B47-91B8-F8FE13DC192F}" dt="2024-02-01T12:12:31.202" v="198" actId="2711"/>
          <ac:spMkLst>
            <pc:docMk/>
            <pc:sldMk cId="3231943566" sldId="262"/>
            <ac:spMk id="2" creationId="{1B4599FE-5CDB-45BF-BE74-1177254806B3}"/>
          </ac:spMkLst>
        </pc:spChg>
        <pc:spChg chg="mod">
          <ac:chgData name="Mathias Iversen" userId="dea6d89c-6f8a-44b0-80c2-5d37afda12c9" providerId="ADAL" clId="{42EDAFFE-0F3E-4B47-91B8-F8FE13DC192F}" dt="2024-02-01T15:21:50.603" v="219"/>
          <ac:spMkLst>
            <pc:docMk/>
            <pc:sldMk cId="3231943566" sldId="262"/>
            <ac:spMk id="3" creationId="{A2B64911-99D7-4000-862B-A9755BD58BEE}"/>
          </ac:spMkLst>
        </pc:spChg>
        <pc:spChg chg="mod">
          <ac:chgData name="Mathias Iversen" userId="dea6d89c-6f8a-44b0-80c2-5d37afda12c9" providerId="ADAL" clId="{42EDAFFE-0F3E-4B47-91B8-F8FE13DC192F}" dt="2024-02-01T12:12:31.202" v="198" actId="2711"/>
          <ac:spMkLst>
            <pc:docMk/>
            <pc:sldMk cId="3231943566" sldId="262"/>
            <ac:spMk id="4" creationId="{E3A00041-9F7B-4C31-B4C3-014FF513433D}"/>
          </ac:spMkLst>
        </pc:spChg>
        <pc:spChg chg="mod">
          <ac:chgData name="Mathias Iversen" userId="dea6d89c-6f8a-44b0-80c2-5d37afda12c9" providerId="ADAL" clId="{42EDAFFE-0F3E-4B47-91B8-F8FE13DC192F}" dt="2024-02-01T15:21:50.603" v="219"/>
          <ac:spMkLst>
            <pc:docMk/>
            <pc:sldMk cId="3231943566" sldId="262"/>
            <ac:spMk id="5" creationId="{D192C507-AE67-46B1-B456-02EFA334DBEC}"/>
          </ac:spMkLst>
        </pc:spChg>
        <pc:graphicFrameChg chg="add mod ord">
          <ac:chgData name="Mathias Iversen" userId="dea6d89c-6f8a-44b0-80c2-5d37afda12c9" providerId="ADAL" clId="{42EDAFFE-0F3E-4B47-91B8-F8FE13DC192F}" dt="2024-02-01T12:12:31.202" v="198" actId="2711"/>
          <ac:graphicFrameMkLst>
            <pc:docMk/>
            <pc:sldMk cId="3231943566" sldId="262"/>
            <ac:graphicFrameMk id="10" creationId="{B22774FE-CD2E-4D00-87AC-187FF3C9976F}"/>
          </ac:graphicFrameMkLst>
        </pc:graphicFrameChg>
        <pc:picChg chg="del">
          <ac:chgData name="Mathias Iversen" userId="dea6d89c-6f8a-44b0-80c2-5d37afda12c9" providerId="ADAL" clId="{42EDAFFE-0F3E-4B47-91B8-F8FE13DC192F}" dt="2024-01-30T09:38:04.425" v="50" actId="478"/>
          <ac:picMkLst>
            <pc:docMk/>
            <pc:sldMk cId="3231943566" sldId="262"/>
            <ac:picMk id="7" creationId="{6199BE39-A2B3-E2AC-0695-58B58508143F}"/>
          </ac:picMkLst>
        </pc:picChg>
        <pc:picChg chg="add del">
          <ac:chgData name="Mathias Iversen" userId="dea6d89c-6f8a-44b0-80c2-5d37afda12c9" providerId="ADAL" clId="{42EDAFFE-0F3E-4B47-91B8-F8FE13DC192F}" dt="2024-01-31T13:33:16.137" v="142" actId="478"/>
          <ac:picMkLst>
            <pc:docMk/>
            <pc:sldMk cId="3231943566" sldId="262"/>
            <ac:picMk id="7" creationId="{D98A6414-F066-067F-9A72-3C6AB8D0C869}"/>
          </ac:picMkLst>
        </pc:picChg>
        <pc:picChg chg="del">
          <ac:chgData name="Mathias Iversen" userId="dea6d89c-6f8a-44b0-80c2-5d37afda12c9" providerId="ADAL" clId="{42EDAFFE-0F3E-4B47-91B8-F8FE13DC192F}" dt="2024-01-30T09:38:06.056" v="51" actId="478"/>
          <ac:picMkLst>
            <pc:docMk/>
            <pc:sldMk cId="3231943566" sldId="262"/>
            <ac:picMk id="9" creationId="{20710A65-AF88-A079-D8CA-44882D01A179}"/>
          </ac:picMkLst>
        </pc:picChg>
        <pc:picChg chg="add mod">
          <ac:chgData name="Mathias Iversen" userId="dea6d89c-6f8a-44b0-80c2-5d37afda12c9" providerId="ADAL" clId="{42EDAFFE-0F3E-4B47-91B8-F8FE13DC192F}" dt="2024-02-01T12:12:31.202" v="198" actId="2711"/>
          <ac:picMkLst>
            <pc:docMk/>
            <pc:sldMk cId="3231943566" sldId="262"/>
            <ac:picMk id="9" creationId="{7DE7A7A6-BC48-2655-CFF4-749764E25815}"/>
          </ac:picMkLst>
        </pc:picChg>
      </pc:sldChg>
      <pc:sldChg chg="del">
        <pc:chgData name="Mathias Iversen" userId="dea6d89c-6f8a-44b0-80c2-5d37afda12c9" providerId="ADAL" clId="{42EDAFFE-0F3E-4B47-91B8-F8FE13DC192F}" dt="2024-01-30T09:37:59.377" v="47" actId="47"/>
        <pc:sldMkLst>
          <pc:docMk/>
          <pc:sldMk cId="1774366261" sldId="263"/>
        </pc:sldMkLst>
      </pc:sldChg>
      <pc:sldChg chg="addSp delSp modSp mod">
        <pc:chgData name="Mathias Iversen" userId="dea6d89c-6f8a-44b0-80c2-5d37afda12c9" providerId="ADAL" clId="{42EDAFFE-0F3E-4B47-91B8-F8FE13DC192F}" dt="2024-02-01T15:21:50.603" v="219"/>
        <pc:sldMkLst>
          <pc:docMk/>
          <pc:sldMk cId="3510272984" sldId="264"/>
        </pc:sldMkLst>
        <pc:spChg chg="mod">
          <ac:chgData name="Mathias Iversen" userId="dea6d89c-6f8a-44b0-80c2-5d37afda12c9" providerId="ADAL" clId="{42EDAFFE-0F3E-4B47-91B8-F8FE13DC192F}" dt="2024-02-01T12:12:07.203" v="193" actId="2711"/>
          <ac:spMkLst>
            <pc:docMk/>
            <pc:sldMk cId="3510272984" sldId="264"/>
            <ac:spMk id="2" creationId="{0ACF1250-ED2A-4CAC-8A2C-509F1029A1E3}"/>
          </ac:spMkLst>
        </pc:spChg>
        <pc:spChg chg="mod">
          <ac:chgData name="Mathias Iversen" userId="dea6d89c-6f8a-44b0-80c2-5d37afda12c9" providerId="ADAL" clId="{42EDAFFE-0F3E-4B47-91B8-F8FE13DC192F}" dt="2024-02-01T15:21:50.603" v="219"/>
          <ac:spMkLst>
            <pc:docMk/>
            <pc:sldMk cId="3510272984" sldId="264"/>
            <ac:spMk id="3" creationId="{9E56F0DA-0C33-4951-BF07-00A42B5B4E31}"/>
          </ac:spMkLst>
        </pc:spChg>
        <pc:spChg chg="del">
          <ac:chgData name="Mathias Iversen" userId="dea6d89c-6f8a-44b0-80c2-5d37afda12c9" providerId="ADAL" clId="{42EDAFFE-0F3E-4B47-91B8-F8FE13DC192F}" dt="2024-01-30T09:44:25.388" v="115" actId="478"/>
          <ac:spMkLst>
            <pc:docMk/>
            <pc:sldMk cId="3510272984" sldId="264"/>
            <ac:spMk id="4" creationId="{6EF7C735-4A43-41C6-824A-CC5EEF7FDD53}"/>
          </ac:spMkLst>
        </pc:spChg>
        <pc:spChg chg="mod">
          <ac:chgData name="Mathias Iversen" userId="dea6d89c-6f8a-44b0-80c2-5d37afda12c9" providerId="ADAL" clId="{42EDAFFE-0F3E-4B47-91B8-F8FE13DC192F}" dt="2024-02-01T12:12:07.203" v="193" actId="2711"/>
          <ac:spMkLst>
            <pc:docMk/>
            <pc:sldMk cId="3510272984" sldId="264"/>
            <ac:spMk id="5" creationId="{C8F14D8B-BBA3-4B7F-97FF-2EA90BB37308}"/>
          </ac:spMkLst>
        </pc:spChg>
        <pc:graphicFrameChg chg="add mod">
          <ac:chgData name="Mathias Iversen" userId="dea6d89c-6f8a-44b0-80c2-5d37afda12c9" providerId="ADAL" clId="{42EDAFFE-0F3E-4B47-91B8-F8FE13DC192F}" dt="2024-02-01T15:21:50.603" v="219"/>
          <ac:graphicFrameMkLst>
            <pc:docMk/>
            <pc:sldMk cId="3510272984" sldId="264"/>
            <ac:graphicFrameMk id="6" creationId="{8524FB85-BEC5-449A-A862-69676AF3AE3D}"/>
          </ac:graphicFrameMkLst>
        </pc:graphicFrameChg>
        <pc:graphicFrameChg chg="del">
          <ac:chgData name="Mathias Iversen" userId="dea6d89c-6f8a-44b0-80c2-5d37afda12c9" providerId="ADAL" clId="{42EDAFFE-0F3E-4B47-91B8-F8FE13DC192F}" dt="2024-01-30T09:44:19.913" v="114" actId="478"/>
          <ac:graphicFrameMkLst>
            <pc:docMk/>
            <pc:sldMk cId="3510272984" sldId="264"/>
            <ac:graphicFrameMk id="7" creationId="{8524FB85-BEC5-449A-A862-69676AF3AE3D}"/>
          </ac:graphicFrameMkLst>
        </pc:graphicFrameChg>
      </pc:sldChg>
      <pc:sldChg chg="addSp delSp modSp mod">
        <pc:chgData name="Mathias Iversen" userId="dea6d89c-6f8a-44b0-80c2-5d37afda12c9" providerId="ADAL" clId="{42EDAFFE-0F3E-4B47-91B8-F8FE13DC192F}" dt="2024-02-01T12:12:10.578" v="194" actId="2711"/>
        <pc:sldMkLst>
          <pc:docMk/>
          <pc:sldMk cId="2759248883" sldId="265"/>
        </pc:sldMkLst>
        <pc:spChg chg="mod">
          <ac:chgData name="Mathias Iversen" userId="dea6d89c-6f8a-44b0-80c2-5d37afda12c9" providerId="ADAL" clId="{42EDAFFE-0F3E-4B47-91B8-F8FE13DC192F}" dt="2024-02-01T12:12:10.578" v="194" actId="2711"/>
          <ac:spMkLst>
            <pc:docMk/>
            <pc:sldMk cId="2759248883" sldId="265"/>
            <ac:spMk id="2" creationId="{CED31FAC-A3EA-48FB-A0E0-340ABFD5F939}"/>
          </ac:spMkLst>
        </pc:spChg>
        <pc:spChg chg="mod">
          <ac:chgData name="Mathias Iversen" userId="dea6d89c-6f8a-44b0-80c2-5d37afda12c9" providerId="ADAL" clId="{42EDAFFE-0F3E-4B47-91B8-F8FE13DC192F}" dt="2024-02-01T12:12:10.578" v="194" actId="2711"/>
          <ac:spMkLst>
            <pc:docMk/>
            <pc:sldMk cId="2759248883" sldId="265"/>
            <ac:spMk id="3" creationId="{5BC03535-2EF7-4E35-87E0-19E654CF9889}"/>
          </ac:spMkLst>
        </pc:spChg>
        <pc:spChg chg="del mod">
          <ac:chgData name="Mathias Iversen" userId="dea6d89c-6f8a-44b0-80c2-5d37afda12c9" providerId="ADAL" clId="{42EDAFFE-0F3E-4B47-91B8-F8FE13DC192F}" dt="2024-01-30T09:44:46.423" v="123" actId="478"/>
          <ac:spMkLst>
            <pc:docMk/>
            <pc:sldMk cId="2759248883" sldId="265"/>
            <ac:spMk id="4" creationId="{C131618D-BACB-42A9-8714-F890463B2284}"/>
          </ac:spMkLst>
        </pc:spChg>
        <pc:spChg chg="mod">
          <ac:chgData name="Mathias Iversen" userId="dea6d89c-6f8a-44b0-80c2-5d37afda12c9" providerId="ADAL" clId="{42EDAFFE-0F3E-4B47-91B8-F8FE13DC192F}" dt="2024-02-01T12:12:10.578" v="194" actId="2711"/>
          <ac:spMkLst>
            <pc:docMk/>
            <pc:sldMk cId="2759248883" sldId="265"/>
            <ac:spMk id="5" creationId="{FAA6878B-EDB0-4AB0-B825-D2972B2C7F7E}"/>
          </ac:spMkLst>
        </pc:spChg>
        <pc:graphicFrameChg chg="add mod">
          <ac:chgData name="Mathias Iversen" userId="dea6d89c-6f8a-44b0-80c2-5d37afda12c9" providerId="ADAL" clId="{42EDAFFE-0F3E-4B47-91B8-F8FE13DC192F}" dt="2024-02-01T12:12:10.578" v="194" actId="2711"/>
          <ac:graphicFrameMkLst>
            <pc:docMk/>
            <pc:sldMk cId="2759248883" sldId="265"/>
            <ac:graphicFrameMk id="6" creationId="{FE7CFBE1-60F7-441C-B3CB-BFE6865E14F9}"/>
          </ac:graphicFrameMkLst>
        </pc:graphicFrameChg>
        <pc:graphicFrameChg chg="del">
          <ac:chgData name="Mathias Iversen" userId="dea6d89c-6f8a-44b0-80c2-5d37afda12c9" providerId="ADAL" clId="{42EDAFFE-0F3E-4B47-91B8-F8FE13DC192F}" dt="2024-01-30T09:44:42.474" v="121" actId="478"/>
          <ac:graphicFrameMkLst>
            <pc:docMk/>
            <pc:sldMk cId="2759248883" sldId="265"/>
            <ac:graphicFrameMk id="7" creationId="{FE7CFBE1-60F7-441C-B3CB-BFE6865E14F9}"/>
          </ac:graphicFrameMkLst>
        </pc:graphicFrameChg>
      </pc:sldChg>
      <pc:sldChg chg="addSp delSp modSp mod">
        <pc:chgData name="Mathias Iversen" userId="dea6d89c-6f8a-44b0-80c2-5d37afda12c9" providerId="ADAL" clId="{42EDAFFE-0F3E-4B47-91B8-F8FE13DC192F}" dt="2024-02-01T12:12:12.894" v="195" actId="2711"/>
        <pc:sldMkLst>
          <pc:docMk/>
          <pc:sldMk cId="147554788" sldId="266"/>
        </pc:sldMkLst>
        <pc:spChg chg="mod">
          <ac:chgData name="Mathias Iversen" userId="dea6d89c-6f8a-44b0-80c2-5d37afda12c9" providerId="ADAL" clId="{42EDAFFE-0F3E-4B47-91B8-F8FE13DC192F}" dt="2024-02-01T12:12:12.894" v="195" actId="2711"/>
          <ac:spMkLst>
            <pc:docMk/>
            <pc:sldMk cId="147554788" sldId="266"/>
            <ac:spMk id="2" creationId="{3B234F2D-7B56-4BDC-8E6C-010223FC65D0}"/>
          </ac:spMkLst>
        </pc:spChg>
        <pc:spChg chg="mod">
          <ac:chgData name="Mathias Iversen" userId="dea6d89c-6f8a-44b0-80c2-5d37afda12c9" providerId="ADAL" clId="{42EDAFFE-0F3E-4B47-91B8-F8FE13DC192F}" dt="2024-02-01T12:12:12.894" v="195" actId="2711"/>
          <ac:spMkLst>
            <pc:docMk/>
            <pc:sldMk cId="147554788" sldId="266"/>
            <ac:spMk id="3" creationId="{2AE985C2-CF26-42E7-B7DC-DBC85F75C02D}"/>
          </ac:spMkLst>
        </pc:spChg>
        <pc:graphicFrameChg chg="add mod modGraphic">
          <ac:chgData name="Mathias Iversen" userId="dea6d89c-6f8a-44b0-80c2-5d37afda12c9" providerId="ADAL" clId="{42EDAFFE-0F3E-4B47-91B8-F8FE13DC192F}" dt="2024-01-30T13:14:55.710" v="140" actId="14100"/>
          <ac:graphicFrameMkLst>
            <pc:docMk/>
            <pc:sldMk cId="147554788" sldId="266"/>
            <ac:graphicFrameMk id="4" creationId="{DCAE037B-C1BA-531D-E3D2-3E9F5B5ADBBB}"/>
          </ac:graphicFrameMkLst>
        </pc:graphicFrameChg>
        <pc:graphicFrameChg chg="del">
          <ac:chgData name="Mathias Iversen" userId="dea6d89c-6f8a-44b0-80c2-5d37afda12c9" providerId="ADAL" clId="{42EDAFFE-0F3E-4B47-91B8-F8FE13DC192F}" dt="2024-01-30T09:45:12.773" v="131" actId="478"/>
          <ac:graphicFrameMkLst>
            <pc:docMk/>
            <pc:sldMk cId="147554788" sldId="266"/>
            <ac:graphicFrameMk id="6" creationId="{7DF64D1E-66DF-4314-2176-FEDEA337C9B0}"/>
          </ac:graphicFrameMkLst>
        </pc:graphicFrameChg>
      </pc:sldChg>
      <pc:sldChg chg="setBg">
        <pc:chgData name="Mathias Iversen" userId="dea6d89c-6f8a-44b0-80c2-5d37afda12c9" providerId="ADAL" clId="{42EDAFFE-0F3E-4B47-91B8-F8FE13DC192F}" dt="2024-02-01T12:12:44.452" v="201"/>
        <pc:sldMkLst>
          <pc:docMk/>
          <pc:sldMk cId="4242451211" sldId="268"/>
        </pc:sldMkLst>
      </pc:sldChg>
      <pc:sldChg chg="modSp mod">
        <pc:chgData name="Mathias Iversen" userId="dea6d89c-6f8a-44b0-80c2-5d37afda12c9" providerId="ADAL" clId="{42EDAFFE-0F3E-4B47-91B8-F8FE13DC192F}" dt="2024-02-01T15:21:50.603" v="219"/>
        <pc:sldMkLst>
          <pc:docMk/>
          <pc:sldMk cId="2318387446" sldId="283"/>
        </pc:sldMkLst>
        <pc:spChg chg="mod">
          <ac:chgData name="Mathias Iversen" userId="dea6d89c-6f8a-44b0-80c2-5d37afda12c9" providerId="ADAL" clId="{42EDAFFE-0F3E-4B47-91B8-F8FE13DC192F}" dt="2024-02-01T15:21:50.603" v="219"/>
          <ac:spMkLst>
            <pc:docMk/>
            <pc:sldMk cId="2318387446" sldId="283"/>
            <ac:spMk id="8" creationId="{842FA2FF-C345-A6CD-25DE-6E3E19B361AD}"/>
          </ac:spMkLst>
        </pc:spChg>
        <pc:spChg chg="mod">
          <ac:chgData name="Mathias Iversen" userId="dea6d89c-6f8a-44b0-80c2-5d37afda12c9" providerId="ADAL" clId="{42EDAFFE-0F3E-4B47-91B8-F8FE13DC192F}" dt="2024-02-01T12:10:51.244" v="179" actId="207"/>
          <ac:spMkLst>
            <pc:docMk/>
            <pc:sldMk cId="2318387446" sldId="283"/>
            <ac:spMk id="9" creationId="{665E5BC5-ACF7-E9DC-7995-9FB97E91591F}"/>
          </ac:spMkLst>
        </pc:spChg>
      </pc:sldChg>
      <pc:sldChg chg="modSp mod">
        <pc:chgData name="Mathias Iversen" userId="dea6d89c-6f8a-44b0-80c2-5d37afda12c9" providerId="ADAL" clId="{42EDAFFE-0F3E-4B47-91B8-F8FE13DC192F}" dt="2024-02-01T15:21:50.603" v="219"/>
        <pc:sldMkLst>
          <pc:docMk/>
          <pc:sldMk cId="2954530852" sldId="284"/>
        </pc:sldMkLst>
        <pc:spChg chg="mod">
          <ac:chgData name="Mathias Iversen" userId="dea6d89c-6f8a-44b0-80c2-5d37afda12c9" providerId="ADAL" clId="{42EDAFFE-0F3E-4B47-91B8-F8FE13DC192F}" dt="2024-02-01T12:12:35.062" v="199" actId="2711"/>
          <ac:spMkLst>
            <pc:docMk/>
            <pc:sldMk cId="2954530852" sldId="284"/>
            <ac:spMk id="2" creationId="{1B4599FE-5CDB-45BF-BE74-1177254806B3}"/>
          </ac:spMkLst>
        </pc:spChg>
        <pc:spChg chg="mod">
          <ac:chgData name="Mathias Iversen" userId="dea6d89c-6f8a-44b0-80c2-5d37afda12c9" providerId="ADAL" clId="{42EDAFFE-0F3E-4B47-91B8-F8FE13DC192F}" dt="2024-02-01T12:12:35.062" v="199" actId="2711"/>
          <ac:spMkLst>
            <pc:docMk/>
            <pc:sldMk cId="2954530852" sldId="284"/>
            <ac:spMk id="4" creationId="{E3A00041-9F7B-4C31-B4C3-014FF513433D}"/>
          </ac:spMkLst>
        </pc:spChg>
        <pc:spChg chg="mod">
          <ac:chgData name="Mathias Iversen" userId="dea6d89c-6f8a-44b0-80c2-5d37afda12c9" providerId="ADAL" clId="{42EDAFFE-0F3E-4B47-91B8-F8FE13DC192F}" dt="2024-02-01T15:21:50.603" v="219"/>
          <ac:spMkLst>
            <pc:docMk/>
            <pc:sldMk cId="2954530852" sldId="284"/>
            <ac:spMk id="6" creationId="{E32827FE-EFF7-14C6-E08D-FFC85AED4628}"/>
          </ac:spMkLst>
        </pc:spChg>
      </pc:sldChg>
      <pc:sldMasterChg chg="modSldLayout">
        <pc:chgData name="Mathias Iversen" userId="dea6d89c-6f8a-44b0-80c2-5d37afda12c9" providerId="ADAL" clId="{42EDAFFE-0F3E-4B47-91B8-F8FE13DC192F}" dt="2024-02-01T15:21:50.603" v="219"/>
        <pc:sldMasterMkLst>
          <pc:docMk/>
          <pc:sldMasterMk cId="4210629792" sldId="2147483660"/>
        </pc:sldMasterMkLst>
        <pc:sldLayoutChg chg="modSp mod">
          <pc:chgData name="Mathias Iversen" userId="dea6d89c-6f8a-44b0-80c2-5d37afda12c9" providerId="ADAL" clId="{42EDAFFE-0F3E-4B47-91B8-F8FE13DC192F}" dt="2024-02-01T15:21:50.603" v="219"/>
          <pc:sldLayoutMkLst>
            <pc:docMk/>
            <pc:sldMasterMk cId="4210629792" sldId="2147483660"/>
            <pc:sldLayoutMk cId="2110830415" sldId="2147483662"/>
          </pc:sldLayoutMkLst>
          <pc:spChg chg="mod">
            <ac:chgData name="Mathias Iversen" userId="dea6d89c-6f8a-44b0-80c2-5d37afda12c9" providerId="ADAL" clId="{42EDAFFE-0F3E-4B47-91B8-F8FE13DC192F}" dt="2024-02-01T15:21:50.603" v="219"/>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42EDAFFE-0F3E-4B47-91B8-F8FE13DC192F}" dt="2024-02-01T12:13:06.536" v="202"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42EDAFFE-0F3E-4B47-91B8-F8FE13DC192F}" dt="2024-02-01T12:14:46.950" v="218" actId="1076"/>
          <pc:sldLayoutMkLst>
            <pc:docMk/>
            <pc:sldMasterMk cId="4210629792" sldId="2147483660"/>
            <pc:sldLayoutMk cId="1874524614" sldId="2147483663"/>
          </pc:sldLayoutMkLst>
          <pc:picChg chg="mod">
            <ac:chgData name="Mathias Iversen" userId="dea6d89c-6f8a-44b0-80c2-5d37afda12c9" providerId="ADAL" clId="{42EDAFFE-0F3E-4B47-91B8-F8FE13DC192F}" dt="2024-02-01T12:14:46.950" v="218"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42EDAFFE-0F3E-4B47-91B8-F8FE13DC192F}" dt="2024-02-01T12:14:17.750" v="216" actId="208"/>
          <pc:sldLayoutMkLst>
            <pc:docMk/>
            <pc:sldMasterMk cId="4210629792" sldId="2147483660"/>
            <pc:sldLayoutMk cId="1137365639" sldId="2147483681"/>
          </pc:sldLayoutMkLst>
          <pc:cxnChg chg="mod">
            <ac:chgData name="Mathias Iversen" userId="dea6d89c-6f8a-44b0-80c2-5d37afda12c9" providerId="ADAL" clId="{42EDAFFE-0F3E-4B47-91B8-F8FE13DC192F}" dt="2024-02-01T12:14:17.750" v="216"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42EDAFFE-0F3E-4B47-91B8-F8FE13DC192F}" dt="2024-02-01T12:13:25.536" v="205" actId="208"/>
          <pc:sldLayoutMkLst>
            <pc:docMk/>
            <pc:sldMasterMk cId="4210629792" sldId="2147483660"/>
            <pc:sldLayoutMk cId="4126966658" sldId="2147483682"/>
          </pc:sldLayoutMkLst>
          <pc:spChg chg="mod">
            <ac:chgData name="Mathias Iversen" userId="dea6d89c-6f8a-44b0-80c2-5d37afda12c9" providerId="ADAL" clId="{42EDAFFE-0F3E-4B47-91B8-F8FE13DC192F}" dt="2024-02-01T12:13:20.383" v="204"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42EDAFFE-0F3E-4B47-91B8-F8FE13DC192F}" dt="2024-02-01T12:13:25.536" v="205"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42EDAFFE-0F3E-4B47-91B8-F8FE13DC192F}" dt="2024-02-01T12:13:11.822" v="203"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42EDAFFE-0F3E-4B47-91B8-F8FE13DC192F}" dt="2024-02-01T12:13:35.320" v="206" actId="208"/>
          <pc:sldLayoutMkLst>
            <pc:docMk/>
            <pc:sldMasterMk cId="4210629792" sldId="2147483660"/>
            <pc:sldLayoutMk cId="210778978" sldId="2147483683"/>
          </pc:sldLayoutMkLst>
          <pc:cxnChg chg="mod">
            <ac:chgData name="Mathias Iversen" userId="dea6d89c-6f8a-44b0-80c2-5d37afda12c9" providerId="ADAL" clId="{42EDAFFE-0F3E-4B47-91B8-F8FE13DC192F}" dt="2024-02-01T12:13:35.320" v="206"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42EDAFFE-0F3E-4B47-91B8-F8FE13DC192F}" dt="2024-02-01T12:13:41.931" v="207" actId="208"/>
          <pc:sldLayoutMkLst>
            <pc:docMk/>
            <pc:sldMasterMk cId="4210629792" sldId="2147483660"/>
            <pc:sldLayoutMk cId="3497793653" sldId="2147483684"/>
          </pc:sldLayoutMkLst>
          <pc:cxnChg chg="mod">
            <ac:chgData name="Mathias Iversen" userId="dea6d89c-6f8a-44b0-80c2-5d37afda12c9" providerId="ADAL" clId="{42EDAFFE-0F3E-4B47-91B8-F8FE13DC192F}" dt="2024-02-01T12:13:41.931" v="207"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42EDAFFE-0F3E-4B47-91B8-F8FE13DC192F}" dt="2024-02-01T12:13:48.276" v="210" actId="208"/>
          <pc:sldLayoutMkLst>
            <pc:docMk/>
            <pc:sldMasterMk cId="4210629792" sldId="2147483660"/>
            <pc:sldLayoutMk cId="783061069" sldId="2147483685"/>
          </pc:sldLayoutMkLst>
          <pc:cxnChg chg="mod">
            <ac:chgData name="Mathias Iversen" userId="dea6d89c-6f8a-44b0-80c2-5d37afda12c9" providerId="ADAL" clId="{42EDAFFE-0F3E-4B47-91B8-F8FE13DC192F}" dt="2024-02-01T12:13:48.276" v="210"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42EDAFFE-0F3E-4B47-91B8-F8FE13DC192F}" dt="2024-02-01T12:13:52.147" v="211" actId="208"/>
          <pc:sldLayoutMkLst>
            <pc:docMk/>
            <pc:sldMasterMk cId="4210629792" sldId="2147483660"/>
            <pc:sldLayoutMk cId="3228309435" sldId="2147483686"/>
          </pc:sldLayoutMkLst>
          <pc:cxnChg chg="mod">
            <ac:chgData name="Mathias Iversen" userId="dea6d89c-6f8a-44b0-80c2-5d37afda12c9" providerId="ADAL" clId="{42EDAFFE-0F3E-4B47-91B8-F8FE13DC192F}" dt="2024-02-01T12:13:52.147" v="211"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42EDAFFE-0F3E-4B47-91B8-F8FE13DC192F}" dt="2024-02-01T12:14:00.342" v="212" actId="208"/>
          <pc:sldLayoutMkLst>
            <pc:docMk/>
            <pc:sldMasterMk cId="4210629792" sldId="2147483660"/>
            <pc:sldLayoutMk cId="1374499944" sldId="2147483687"/>
          </pc:sldLayoutMkLst>
          <pc:cxnChg chg="mod">
            <ac:chgData name="Mathias Iversen" userId="dea6d89c-6f8a-44b0-80c2-5d37afda12c9" providerId="ADAL" clId="{42EDAFFE-0F3E-4B47-91B8-F8FE13DC192F}" dt="2024-02-01T12:14:00.342" v="212"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42EDAFFE-0F3E-4B47-91B8-F8FE13DC192F}" dt="2024-02-01T12:14:04.065" v="213" actId="208"/>
          <pc:sldLayoutMkLst>
            <pc:docMk/>
            <pc:sldMasterMk cId="4210629792" sldId="2147483660"/>
            <pc:sldLayoutMk cId="2112347531" sldId="2147483688"/>
          </pc:sldLayoutMkLst>
          <pc:cxnChg chg="mod">
            <ac:chgData name="Mathias Iversen" userId="dea6d89c-6f8a-44b0-80c2-5d37afda12c9" providerId="ADAL" clId="{42EDAFFE-0F3E-4B47-91B8-F8FE13DC192F}" dt="2024-02-01T12:14:04.065" v="213"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42EDAFFE-0F3E-4B47-91B8-F8FE13DC192F}" dt="2024-02-01T12:14:09.042" v="214" actId="208"/>
          <pc:sldLayoutMkLst>
            <pc:docMk/>
            <pc:sldMasterMk cId="4210629792" sldId="2147483660"/>
            <pc:sldLayoutMk cId="655889488" sldId="2147483689"/>
          </pc:sldLayoutMkLst>
          <pc:cxnChg chg="mod">
            <ac:chgData name="Mathias Iversen" userId="dea6d89c-6f8a-44b0-80c2-5d37afda12c9" providerId="ADAL" clId="{42EDAFFE-0F3E-4B47-91B8-F8FE13DC192F}" dt="2024-02-01T12:14:09.042" v="214"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42EDAFFE-0F3E-4B47-91B8-F8FE13DC192F}" dt="2024-02-01T12:14:13.074" v="215" actId="208"/>
          <pc:sldLayoutMkLst>
            <pc:docMk/>
            <pc:sldMasterMk cId="4210629792" sldId="2147483660"/>
            <pc:sldLayoutMk cId="2008485101" sldId="2147483690"/>
          </pc:sldLayoutMkLst>
          <pc:cxnChg chg="mod">
            <ac:chgData name="Mathias Iversen" userId="dea6d89c-6f8a-44b0-80c2-5d37afda12c9" providerId="ADAL" clId="{42EDAFFE-0F3E-4B47-91B8-F8FE13DC192F}" dt="2024-02-01T12:14:13.074" v="215"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2420A92B-D0E1-4872-86B3-B843EF88B6CA}"/>
    <pc:docChg chg="undo redo custSel addSld delSld modSld">
      <pc:chgData name="Andreas Benedictow" userId="e251fadf-16f4-4c88-b2c0-d8c4cd891c2a" providerId="ADAL" clId="{2420A92B-D0E1-4872-86B3-B843EF88B6CA}" dt="2024-02-01T18:02:10.666" v="585"/>
      <pc:docMkLst>
        <pc:docMk/>
      </pc:docMkLst>
      <pc:sldChg chg="modSp mod">
        <pc:chgData name="Andreas Benedictow" userId="e251fadf-16f4-4c88-b2c0-d8c4cd891c2a" providerId="ADAL" clId="{2420A92B-D0E1-4872-86B3-B843EF88B6CA}" dt="2024-01-30T13:33:38.147" v="5" actId="20577"/>
        <pc:sldMkLst>
          <pc:docMk/>
          <pc:sldMk cId="2921733838" sldId="256"/>
        </pc:sldMkLst>
        <pc:spChg chg="mod">
          <ac:chgData name="Andreas Benedictow" userId="e251fadf-16f4-4c88-b2c0-d8c4cd891c2a" providerId="ADAL" clId="{2420A92B-D0E1-4872-86B3-B843EF88B6CA}" dt="2024-01-30T13:33:38.147" v="5" actId="20577"/>
          <ac:spMkLst>
            <pc:docMk/>
            <pc:sldMk cId="2921733838" sldId="256"/>
            <ac:spMk id="8" creationId="{279C62F4-9C4A-4777-941C-0D5FF7A0EEE2}"/>
          </ac:spMkLst>
        </pc:spChg>
      </pc:sldChg>
      <pc:sldChg chg="modSp mod">
        <pc:chgData name="Andreas Benedictow" userId="e251fadf-16f4-4c88-b2c0-d8c4cd891c2a" providerId="ADAL" clId="{2420A92B-D0E1-4872-86B3-B843EF88B6CA}" dt="2024-01-30T14:55:07.363" v="506" actId="20577"/>
        <pc:sldMkLst>
          <pc:docMk/>
          <pc:sldMk cId="2266341024" sldId="258"/>
        </pc:sldMkLst>
        <pc:spChg chg="mod">
          <ac:chgData name="Andreas Benedictow" userId="e251fadf-16f4-4c88-b2c0-d8c4cd891c2a" providerId="ADAL" clId="{2420A92B-D0E1-4872-86B3-B843EF88B6CA}" dt="2024-01-30T13:36:24.755" v="15" actId="20577"/>
          <ac:spMkLst>
            <pc:docMk/>
            <pc:sldMk cId="2266341024" sldId="258"/>
            <ac:spMk id="4" creationId="{91B4F794-FA26-44F9-8BD1-1B7C760CD95D}"/>
          </ac:spMkLst>
        </pc:spChg>
        <pc:spChg chg="mod">
          <ac:chgData name="Andreas Benedictow" userId="e251fadf-16f4-4c88-b2c0-d8c4cd891c2a" providerId="ADAL" clId="{2420A92B-D0E1-4872-86B3-B843EF88B6CA}" dt="2024-01-30T14:55:07.363" v="506" actId="20577"/>
          <ac:spMkLst>
            <pc:docMk/>
            <pc:sldMk cId="2266341024" sldId="258"/>
            <ac:spMk id="6" creationId="{0A71F208-30AA-4DBB-9DB2-C0C90AD30178}"/>
          </ac:spMkLst>
        </pc:spChg>
        <pc:spChg chg="mod">
          <ac:chgData name="Andreas Benedictow" userId="e251fadf-16f4-4c88-b2c0-d8c4cd891c2a" providerId="ADAL" clId="{2420A92B-D0E1-4872-86B3-B843EF88B6CA}" dt="2024-01-30T13:39:04.782" v="19" actId="403"/>
          <ac:spMkLst>
            <pc:docMk/>
            <pc:sldMk cId="2266341024" sldId="258"/>
            <ac:spMk id="8" creationId="{E5A98933-AC8C-4903-A2E5-17FCC5FBBC66}"/>
          </ac:spMkLst>
        </pc:spChg>
      </pc:sldChg>
      <pc:sldChg chg="delSp modSp mod">
        <pc:chgData name="Andreas Benedictow" userId="e251fadf-16f4-4c88-b2c0-d8c4cd891c2a" providerId="ADAL" clId="{2420A92B-D0E1-4872-86B3-B843EF88B6CA}" dt="2024-02-01T18:02:10.666" v="585"/>
        <pc:sldMkLst>
          <pc:docMk/>
          <pc:sldMk cId="896002109" sldId="259"/>
        </pc:sldMkLst>
        <pc:spChg chg="del">
          <ac:chgData name="Andreas Benedictow" userId="e251fadf-16f4-4c88-b2c0-d8c4cd891c2a" providerId="ADAL" clId="{2420A92B-D0E1-4872-86B3-B843EF88B6CA}" dt="2024-01-31T07:58:17.520" v="579" actId="478"/>
          <ac:spMkLst>
            <pc:docMk/>
            <pc:sldMk cId="896002109" sldId="259"/>
            <ac:spMk id="4" creationId="{E7C91537-7CFF-43F2-851D-E5F652C25A99}"/>
          </ac:spMkLst>
        </pc:spChg>
        <pc:spChg chg="mod">
          <ac:chgData name="Andreas Benedictow" userId="e251fadf-16f4-4c88-b2c0-d8c4cd891c2a" providerId="ADAL" clId="{2420A92B-D0E1-4872-86B3-B843EF88B6CA}" dt="2024-02-01T18:02:10.666" v="585"/>
          <ac:spMkLst>
            <pc:docMk/>
            <pc:sldMk cId="896002109" sldId="259"/>
            <ac:spMk id="5" creationId="{1E8A7A64-34DF-43BB-954C-68720DEF1ED4}"/>
          </ac:spMkLst>
        </pc:spChg>
        <pc:spChg chg="mod">
          <ac:chgData name="Andreas Benedictow" userId="e251fadf-16f4-4c88-b2c0-d8c4cd891c2a" providerId="ADAL" clId="{2420A92B-D0E1-4872-86B3-B843EF88B6CA}" dt="2024-01-31T10:10:27.582" v="584"/>
          <ac:spMkLst>
            <pc:docMk/>
            <pc:sldMk cId="896002109" sldId="259"/>
            <ac:spMk id="6" creationId="{3D22DDDA-9DE4-498E-ACF4-7CCFECE49DE6}"/>
          </ac:spMkLst>
        </pc:spChg>
      </pc:sldChg>
      <pc:sldChg chg="modSp mod">
        <pc:chgData name="Andreas Benedictow" userId="e251fadf-16f4-4c88-b2c0-d8c4cd891c2a" providerId="ADAL" clId="{2420A92B-D0E1-4872-86B3-B843EF88B6CA}" dt="2024-01-30T14:32:24.396" v="503" actId="6549"/>
        <pc:sldMkLst>
          <pc:docMk/>
          <pc:sldMk cId="2759248883" sldId="265"/>
        </pc:sldMkLst>
        <pc:spChg chg="mod">
          <ac:chgData name="Andreas Benedictow" userId="e251fadf-16f4-4c88-b2c0-d8c4cd891c2a" providerId="ADAL" clId="{2420A92B-D0E1-4872-86B3-B843EF88B6CA}" dt="2024-01-30T14:32:24.396" v="503" actId="6549"/>
          <ac:spMkLst>
            <pc:docMk/>
            <pc:sldMk cId="2759248883" sldId="265"/>
            <ac:spMk id="3" creationId="{5BC03535-2EF7-4E35-87E0-19E654CF9889}"/>
          </ac:spMkLst>
        </pc:spChg>
      </pc:sldChg>
      <pc:sldChg chg="modSp mod">
        <pc:chgData name="Andreas Benedictow" userId="e251fadf-16f4-4c88-b2c0-d8c4cd891c2a" providerId="ADAL" clId="{2420A92B-D0E1-4872-86B3-B843EF88B6CA}" dt="2024-01-30T13:16:16.344" v="2" actId="14734"/>
        <pc:sldMkLst>
          <pc:docMk/>
          <pc:sldMk cId="147554788" sldId="266"/>
        </pc:sldMkLst>
        <pc:graphicFrameChg chg="modGraphic">
          <ac:chgData name="Andreas Benedictow" userId="e251fadf-16f4-4c88-b2c0-d8c4cd891c2a" providerId="ADAL" clId="{2420A92B-D0E1-4872-86B3-B843EF88B6CA}" dt="2024-01-30T13:16:16.344" v="2" actId="14734"/>
          <ac:graphicFrameMkLst>
            <pc:docMk/>
            <pc:sldMk cId="147554788" sldId="266"/>
            <ac:graphicFrameMk id="4" creationId="{DCAE037B-C1BA-531D-E3D2-3E9F5B5ADBBB}"/>
          </ac:graphicFrameMkLst>
        </pc:graphicFrameChg>
      </pc:sldChg>
      <pc:sldChg chg="modSp del mod">
        <pc:chgData name="Andreas Benedictow" userId="e251fadf-16f4-4c88-b2c0-d8c4cd891c2a" providerId="ADAL" clId="{2420A92B-D0E1-4872-86B3-B843EF88B6CA}" dt="2024-01-30T14:59:41.815" v="541" actId="47"/>
        <pc:sldMkLst>
          <pc:docMk/>
          <pc:sldMk cId="4159957464" sldId="267"/>
        </pc:sldMkLst>
        <pc:spChg chg="mod">
          <ac:chgData name="Andreas Benedictow" userId="e251fadf-16f4-4c88-b2c0-d8c4cd891c2a" providerId="ADAL" clId="{2420A92B-D0E1-4872-86B3-B843EF88B6CA}" dt="2024-01-30T14:58:13.846" v="515" actId="20577"/>
          <ac:spMkLst>
            <pc:docMk/>
            <pc:sldMk cId="4159957464" sldId="267"/>
            <ac:spMk id="3" creationId="{19327264-4F74-4A7C-9D31-AD23AB6CC8F2}"/>
          </ac:spMkLst>
        </pc:spChg>
      </pc:sldChg>
      <pc:sldChg chg="del">
        <pc:chgData name="Andreas Benedictow" userId="e251fadf-16f4-4c88-b2c0-d8c4cd891c2a" providerId="ADAL" clId="{2420A92B-D0E1-4872-86B3-B843EF88B6CA}" dt="2024-01-30T13:10:59.467" v="1" actId="47"/>
        <pc:sldMkLst>
          <pc:docMk/>
          <pc:sldMk cId="3836130264" sldId="282"/>
        </pc:sldMkLst>
      </pc:sldChg>
      <pc:sldChg chg="add">
        <pc:chgData name="Andreas Benedictow" userId="e251fadf-16f4-4c88-b2c0-d8c4cd891c2a" providerId="ADAL" clId="{2420A92B-D0E1-4872-86B3-B843EF88B6CA}" dt="2024-01-30T13:10:51.360" v="0"/>
        <pc:sldMkLst>
          <pc:docMk/>
          <pc:sldMk cId="2318387446" sldId="283"/>
        </pc:sldMkLst>
      </pc:sldChg>
      <pc:sldChg chg="addSp delSp modSp add mod">
        <pc:chgData name="Andreas Benedictow" userId="e251fadf-16f4-4c88-b2c0-d8c4cd891c2a" providerId="ADAL" clId="{2420A92B-D0E1-4872-86B3-B843EF88B6CA}" dt="2024-01-30T15:00:38.025" v="542" actId="20577"/>
        <pc:sldMkLst>
          <pc:docMk/>
          <pc:sldMk cId="2954530852" sldId="284"/>
        </pc:sldMkLst>
        <pc:spChg chg="del">
          <ac:chgData name="Andreas Benedictow" userId="e251fadf-16f4-4c88-b2c0-d8c4cd891c2a" providerId="ADAL" clId="{2420A92B-D0E1-4872-86B3-B843EF88B6CA}" dt="2024-01-30T14:58:42.433" v="519" actId="478"/>
          <ac:spMkLst>
            <pc:docMk/>
            <pc:sldMk cId="2954530852" sldId="284"/>
            <ac:spMk id="3" creationId="{A2B64911-99D7-4000-862B-A9755BD58BEE}"/>
          </ac:spMkLst>
        </pc:spChg>
        <pc:spChg chg="mod">
          <ac:chgData name="Andreas Benedictow" userId="e251fadf-16f4-4c88-b2c0-d8c4cd891c2a" providerId="ADAL" clId="{2420A92B-D0E1-4872-86B3-B843EF88B6CA}" dt="2024-01-30T14:59:14.045" v="540" actId="20577"/>
          <ac:spMkLst>
            <pc:docMk/>
            <pc:sldMk cId="2954530852" sldId="284"/>
            <ac:spMk id="4" creationId="{E3A00041-9F7B-4C31-B4C3-014FF513433D}"/>
          </ac:spMkLst>
        </pc:spChg>
        <pc:spChg chg="del">
          <ac:chgData name="Andreas Benedictow" userId="e251fadf-16f4-4c88-b2c0-d8c4cd891c2a" providerId="ADAL" clId="{2420A92B-D0E1-4872-86B3-B843EF88B6CA}" dt="2024-01-30T14:58:55.199" v="520" actId="478"/>
          <ac:spMkLst>
            <pc:docMk/>
            <pc:sldMk cId="2954530852" sldId="284"/>
            <ac:spMk id="5" creationId="{D192C507-AE67-46B1-B456-02EFA334DBEC}"/>
          </ac:spMkLst>
        </pc:spChg>
        <pc:spChg chg="add mod">
          <ac:chgData name="Andreas Benedictow" userId="e251fadf-16f4-4c88-b2c0-d8c4cd891c2a" providerId="ADAL" clId="{2420A92B-D0E1-4872-86B3-B843EF88B6CA}" dt="2024-01-30T15:00:38.025" v="542" actId="20577"/>
          <ac:spMkLst>
            <pc:docMk/>
            <pc:sldMk cId="2954530852" sldId="284"/>
            <ac:spMk id="6" creationId="{E32827FE-EFF7-14C6-E08D-FFC85AED462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Sandnes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III NBBL - 2024.xlsx]Grafer res sandnes'!$K$3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III NBBL - 2024.xlsx]Grafer res sandnes'!$E$4:$E$24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sandnes'!$K$4:$K$24</c:f>
              <c:numCache>
                <c:formatCode>0.0\ %</c:formatCode>
                <c:ptCount val="21"/>
                <c:pt idx="0">
                  <c:v>0.40400000000000003</c:v>
                </c:pt>
                <c:pt idx="1">
                  <c:v>0.42399999999999999</c:v>
                </c:pt>
                <c:pt idx="2">
                  <c:v>0.34399999999999997</c:v>
                </c:pt>
                <c:pt idx="3">
                  <c:v>0.23</c:v>
                </c:pt>
                <c:pt idx="4">
                  <c:v>0.24</c:v>
                </c:pt>
                <c:pt idx="5">
                  <c:v>0.13900000000000001</c:v>
                </c:pt>
                <c:pt idx="6">
                  <c:v>0.27400000000000002</c:v>
                </c:pt>
                <c:pt idx="7">
                  <c:v>0.23</c:v>
                </c:pt>
                <c:pt idx="8">
                  <c:v>0.16</c:v>
                </c:pt>
                <c:pt idx="9">
                  <c:v>9.0999999999999998E-2</c:v>
                </c:pt>
                <c:pt idx="10">
                  <c:v>0.1</c:v>
                </c:pt>
                <c:pt idx="11">
                  <c:v>0.16300000000000001</c:v>
                </c:pt>
                <c:pt idx="12">
                  <c:v>0.25700000000000001</c:v>
                </c:pt>
                <c:pt idx="13">
                  <c:v>0.35099999999999998</c:v>
                </c:pt>
                <c:pt idx="14">
                  <c:v>0.185</c:v>
                </c:pt>
                <c:pt idx="15">
                  <c:v>0.22900000000000001</c:v>
                </c:pt>
                <c:pt idx="16">
                  <c:v>0.26200000000000001</c:v>
                </c:pt>
                <c:pt idx="17">
                  <c:v>0.28780131482834198</c:v>
                </c:pt>
                <c:pt idx="18">
                  <c:v>0.283875338753388</c:v>
                </c:pt>
                <c:pt idx="19">
                  <c:v>0.22410766530134599</c:v>
                </c:pt>
                <c:pt idx="20">
                  <c:v>0.153928380545163</c:v>
                </c:pt>
              </c:numCache>
            </c:numRef>
          </c:val>
          <c:extLst>
            <c:ext xmlns:c16="http://schemas.microsoft.com/office/drawing/2014/chart" uri="{C3380CC4-5D6E-409C-BE32-E72D297353CC}">
              <c16:uniqueId val="{00000000-065C-4992-8F89-62C1C69E5CB1}"/>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60000000000000009"/>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Sandnes</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III NBBL - 2024.xlsx]Grafer res sandnes'!$F$3</c:f>
              <c:strCache>
                <c:ptCount val="1"/>
                <c:pt idx="0">
                  <c:v>Estimert Maksimalt boliglån</c:v>
                </c:pt>
              </c:strCache>
            </c:strRef>
          </c:tx>
          <c:spPr>
            <a:solidFill>
              <a:srgbClr val="D60093"/>
            </a:solidFill>
            <a:ln w="19050">
              <a:solidFill>
                <a:srgbClr val="F30DAC"/>
              </a:solidFill>
            </a:ln>
            <a:effectLst/>
          </c:spPr>
          <c:invertIfNegative val="0"/>
          <c:cat>
            <c:numRef>
              <c:f>'[Resultater del III NBBL - 2024.xlsx]Grafer res sandnes'!$E$4:$E$24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sandnes'!$F$4:$F$24</c:f>
              <c:numCache>
                <c:formatCode>0</c:formatCode>
                <c:ptCount val="21"/>
                <c:pt idx="0">
                  <c:v>1250000</c:v>
                </c:pt>
                <c:pt idx="1">
                  <c:v>1350000</c:v>
                </c:pt>
                <c:pt idx="2">
                  <c:v>1425000</c:v>
                </c:pt>
                <c:pt idx="3">
                  <c:v>1475000</c:v>
                </c:pt>
                <c:pt idx="4">
                  <c:v>1650000</c:v>
                </c:pt>
                <c:pt idx="5">
                  <c:v>1625000</c:v>
                </c:pt>
                <c:pt idx="6">
                  <c:v>1850000</c:v>
                </c:pt>
                <c:pt idx="7">
                  <c:v>1900000</c:v>
                </c:pt>
                <c:pt idx="8">
                  <c:v>1975000</c:v>
                </c:pt>
                <c:pt idx="9">
                  <c:v>1950000</c:v>
                </c:pt>
                <c:pt idx="10">
                  <c:v>2075000</c:v>
                </c:pt>
                <c:pt idx="11">
                  <c:v>2125000</c:v>
                </c:pt>
                <c:pt idx="12">
                  <c:v>2200000</c:v>
                </c:pt>
                <c:pt idx="13">
                  <c:v>2225000</c:v>
                </c:pt>
                <c:pt idx="14">
                  <c:v>1978517.5161323715</c:v>
                </c:pt>
                <c:pt idx="15">
                  <c:v>2023653.0073501505</c:v>
                </c:pt>
                <c:pt idx="16">
                  <c:v>2089957.4827191373</c:v>
                </c:pt>
                <c:pt idx="17">
                  <c:v>2133771.9068980999</c:v>
                </c:pt>
                <c:pt idx="18">
                  <c:v>2249117.5720358901</c:v>
                </c:pt>
                <c:pt idx="19">
                  <c:v>2300000</c:v>
                </c:pt>
                <c:pt idx="20">
                  <c:v>2325000</c:v>
                </c:pt>
              </c:numCache>
            </c:numRef>
          </c:val>
          <c:extLst>
            <c:ext xmlns:c16="http://schemas.microsoft.com/office/drawing/2014/chart" uri="{C3380CC4-5D6E-409C-BE32-E72D297353CC}">
              <c16:uniqueId val="{00000000-FF6F-422E-A638-620A8DAE24A7}"/>
            </c:ext>
          </c:extLst>
        </c:ser>
        <c:ser>
          <c:idx val="2"/>
          <c:order val="2"/>
          <c:tx>
            <c:strRef>
              <c:f>'[Resultater del III NBBL - 2024.xlsx]Grafer res sandnes'!$H$3</c:f>
              <c:strCache>
                <c:ptCount val="1"/>
                <c:pt idx="0">
                  <c:v>Median boligpris solgte boliger</c:v>
                </c:pt>
              </c:strCache>
            </c:strRef>
          </c:tx>
          <c:spPr>
            <a:solidFill>
              <a:schemeClr val="tx1">
                <a:lumMod val="50000"/>
                <a:lumOff val="50000"/>
              </a:schemeClr>
            </a:solidFill>
            <a:ln>
              <a:noFill/>
            </a:ln>
            <a:effectLst/>
          </c:spPr>
          <c:invertIfNegative val="0"/>
          <c:cat>
            <c:numRef>
              <c:f>'[Resultater del III NBBL - 2024.xlsx]Grafer res sandnes'!$E$4:$E$24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sandnes'!$H$4:$H$24</c:f>
              <c:numCache>
                <c:formatCode>General</c:formatCode>
                <c:ptCount val="21"/>
                <c:pt idx="0">
                  <c:v>1480000</c:v>
                </c:pt>
                <c:pt idx="1">
                  <c:v>1595000</c:v>
                </c:pt>
                <c:pt idx="2">
                  <c:v>1750000</c:v>
                </c:pt>
                <c:pt idx="3">
                  <c:v>2085000</c:v>
                </c:pt>
                <c:pt idx="4">
                  <c:v>2350000</c:v>
                </c:pt>
                <c:pt idx="5">
                  <c:v>2500000</c:v>
                </c:pt>
                <c:pt idx="6">
                  <c:v>2490000</c:v>
                </c:pt>
                <c:pt idx="7">
                  <c:v>2650000</c:v>
                </c:pt>
                <c:pt idx="8">
                  <c:v>2913083</c:v>
                </c:pt>
                <c:pt idx="9">
                  <c:v>3241585</c:v>
                </c:pt>
                <c:pt idx="10">
                  <c:v>3400000</c:v>
                </c:pt>
                <c:pt idx="11">
                  <c:v>3250000</c:v>
                </c:pt>
                <c:pt idx="12">
                  <c:v>3100000</c:v>
                </c:pt>
                <c:pt idx="13">
                  <c:v>3000000</c:v>
                </c:pt>
                <c:pt idx="14">
                  <c:v>3050000</c:v>
                </c:pt>
                <c:pt idx="15">
                  <c:v>3023233</c:v>
                </c:pt>
                <c:pt idx="16">
                  <c:v>3106243</c:v>
                </c:pt>
                <c:pt idx="17">
                  <c:v>3100000</c:v>
                </c:pt>
                <c:pt idx="18">
                  <c:v>3250000</c:v>
                </c:pt>
                <c:pt idx="19">
                  <c:v>3800000</c:v>
                </c:pt>
                <c:pt idx="20">
                  <c:v>4000000</c:v>
                </c:pt>
              </c:numCache>
            </c:numRef>
          </c:val>
          <c:extLst>
            <c:ext xmlns:c16="http://schemas.microsoft.com/office/drawing/2014/chart" uri="{C3380CC4-5D6E-409C-BE32-E72D297353CC}">
              <c16:uniqueId val="{00000001-FF6F-422E-A638-620A8DAE24A7}"/>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III NBBL - 2024.xlsx]Grafer res sandnes'!$G$3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III NBBL - 2024.xlsx]Grafer res sandnes'!$E$4:$E$24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III NBBL - 2024.xlsx]Grafer res sandnes'!$G$4:$G$25</c15:sqref>
                        </c15:formulaRef>
                      </c:ext>
                    </c:extLst>
                    <c:numCache>
                      <c:formatCode>General</c:formatCode>
                      <c:ptCount val="22"/>
                    </c:numCache>
                  </c:numRef>
                </c:val>
                <c:extLst>
                  <c:ext xmlns:c16="http://schemas.microsoft.com/office/drawing/2014/chart" uri="{C3380CC4-5D6E-409C-BE32-E72D297353CC}">
                    <c16:uniqueId val="{00000003-FF6F-422E-A638-620A8DAE24A7}"/>
                  </c:ext>
                </c:extLst>
              </c15:ser>
            </c15:filteredBarSeries>
          </c:ext>
        </c:extLst>
      </c:barChart>
      <c:lineChart>
        <c:grouping val="standard"/>
        <c:varyColors val="0"/>
        <c:ser>
          <c:idx val="3"/>
          <c:order val="3"/>
          <c:tx>
            <c:strRef>
              <c:f>'[Resultater del III NBBL - 2024.xlsx]Grafer res sandnes'!$I$3</c:f>
              <c:strCache>
                <c:ptCount val="1"/>
                <c:pt idx="0">
                  <c:v>Rente nye boliglån</c:v>
                </c:pt>
              </c:strCache>
            </c:strRef>
          </c:tx>
          <c:spPr>
            <a:ln w="19050" cap="rnd">
              <a:solidFill>
                <a:schemeClr val="tx1"/>
              </a:solidFill>
              <a:prstDash val="lgDash"/>
              <a:round/>
            </a:ln>
            <a:effectLst/>
          </c:spPr>
          <c:marker>
            <c:symbol val="none"/>
          </c:marker>
          <c:cat>
            <c:numRef>
              <c:f>'[Resultater del III NBBL - 2024.xlsx]Grafer res sandnes'!$E$4:$E$24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sandnes'!$I$4:$I$24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FF6F-422E-A638-620A8DAE24A7}"/>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2602597710167756"/>
          <c:w val="0.93122681029323762"/>
          <c:h val="5.5501543604700748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025796215771536"/>
          <c:y val="0.19587257995872581"/>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10887228002929025"/>
          <c:y val="0.34418106044181063"/>
          <c:w val="0.52178989968389433"/>
          <c:h val="0.55617868356178679"/>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3ACD-4A91-86C3-2167698F418E}"/>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3ACD-4A91-86C3-2167698F418E}"/>
              </c:ext>
            </c:extLst>
          </c:dPt>
          <c:dLbls>
            <c:dLbl>
              <c:idx val="0"/>
              <c:layout>
                <c:manualLayout>
                  <c:x val="-0.11177644485024905"/>
                  <c:y val="0.10412661704126618"/>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CD-4A91-86C3-2167698F418E}"/>
                </c:ext>
              </c:extLst>
            </c:dLbl>
            <c:dLbl>
              <c:idx val="1"/>
              <c:delete val="1"/>
              <c:extLst>
                <c:ext xmlns:c15="http://schemas.microsoft.com/office/drawing/2012/chart" uri="{CE6537A1-D6FC-4f65-9D91-7224C49458BB}"/>
                <c:ext xmlns:c16="http://schemas.microsoft.com/office/drawing/2014/chart" uri="{C3380CC4-5D6E-409C-BE32-E72D297353CC}">
                  <c16:uniqueId val="{00000003-3ACD-4A91-86C3-2167698F418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0.154</c:v>
                </c:pt>
                <c:pt idx="1">
                  <c:v>0.84599999999999997</c:v>
                </c:pt>
              </c:numCache>
            </c:numRef>
          </c:val>
          <c:extLst>
            <c:ext xmlns:c16="http://schemas.microsoft.com/office/drawing/2014/chart" uri="{C3380CC4-5D6E-409C-BE32-E72D297353CC}">
              <c16:uniqueId val="{00000004-3ACD-4A91-86C3-2167698F418E}"/>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1.0027090471325987E-3"/>
          <c:y val="0.89045393590453936"/>
          <c:w val="0.73967081611928231"/>
          <c:h val="0.10954606409546064"/>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a:t>Resultater for:</a:t>
            </a:r>
            <a:endParaRPr lang="nb-NO" sz="280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a:latin typeface="Calibri" panose="020F0502020204030204" pitchFamily="34" charset="0"/>
                <a:cs typeface="Calibri" panose="020F0502020204030204" pitchFamily="34" charset="0"/>
              </a:rPr>
              <a:t>Kilder</a:t>
            </a:r>
            <a:r>
              <a:rPr lang="nb-NO" sz="1000">
                <a:latin typeface="Calibri" panose="020F0502020204030204" pitchFamily="34" charset="0"/>
                <a:cs typeface="Calibri" panose="020F0502020204030204" pitchFamily="34" charset="0"/>
              </a:rPr>
              <a:t>: SØA, Eiendomsverdi og SSB. </a:t>
            </a:r>
            <a:endParaRPr lang="nb-NO" sz="100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a:t>| </a:t>
            </a:r>
            <a:fld id="{24D30786-8B39-469D-81D3-C60E056D83AF}" type="slidenum">
              <a:rPr lang="nb-NO" noProof="0" smtClean="0"/>
              <a:pPr/>
              <a:t>‹#›</a:t>
            </a:fld>
            <a:endParaRPr lang="nb-NO" noProof="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a:latin typeface="Poppins" panose="00000500000000000000" pitchFamily="2" charset="0"/>
                <a:cs typeface="Poppins" panose="00000500000000000000" pitchFamily="2" charset="0"/>
              </a:rPr>
              <a:t>Utviklingen over tid: 2003 –</a:t>
            </a:r>
            <a:r>
              <a:rPr lang="nb-NO" sz="2000" dirty="0">
                <a:latin typeface="Poppins" panose="00000500000000000000" pitchFamily="2" charset="0"/>
                <a:cs typeface="Poppins" panose="00000500000000000000" pitchFamily="2" charset="0"/>
              </a:rPr>
              <a:t>2023</a:t>
            </a:r>
            <a:endParaRPr lang="nb-NO" sz="2000">
              <a:latin typeface="Poppins" panose="00000500000000000000" pitchFamily="2" charset="0"/>
              <a:cs typeface="Poppins" panose="00000500000000000000" pitchFamily="2" charset="0"/>
            </a:endParaRP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latin typeface="Poppins" panose="00000500000000000000" pitchFamily="2" charset="0"/>
                <a:cs typeface="Poppins" panose="00000500000000000000" pitchFamily="2" charset="0"/>
              </a:rPr>
              <a:t>Resultater for: Sandnes</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15357"/>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1.1.2021-31.12.2022 i Sandnes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Sandnes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9" name="Bilde 8">
            <a:extLst>
              <a:ext uri="{FF2B5EF4-FFF2-40B4-BE49-F238E27FC236}">
                <a16:creationId xmlns:a16="http://schemas.microsoft.com/office/drawing/2014/main" id="{7DE7A7A6-BC48-2655-CFF4-749764E25815}"/>
              </a:ext>
            </a:extLst>
          </p:cNvPr>
          <p:cNvPicPr>
            <a:picLocks noChangeAspect="1"/>
          </p:cNvPicPr>
          <p:nvPr/>
        </p:nvPicPr>
        <p:blipFill>
          <a:blip r:embed="rId2"/>
          <a:stretch>
            <a:fillRect/>
          </a:stretch>
        </p:blipFill>
        <p:spPr>
          <a:xfrm>
            <a:off x="2021520" y="998117"/>
            <a:ext cx="8148960" cy="5073127"/>
          </a:xfrm>
          <a:prstGeom prst="rect">
            <a:avLst/>
          </a:prstGeom>
        </p:spPr>
      </p:pic>
      <p:graphicFrame>
        <p:nvGraphicFramePr>
          <p:cNvPr id="10"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100609484"/>
              </p:ext>
            </p:extLst>
          </p:nvPr>
        </p:nvGraphicFramePr>
        <p:xfrm>
          <a:off x="9363455" y="3686304"/>
          <a:ext cx="2654808" cy="2490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Sandnes: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a:latin typeface="Poppins" panose="00000500000000000000" pitchFamily="2" charset="0"/>
                <a:cs typeface="Poppins" panose="00000500000000000000" pitchFamily="2" charset="0"/>
              </a:rPr>
              <a:t>*Pga. fleksibilitetskvoten er egenkapitalen i gjennomsnitt noe mindre enn utlånsforskriftens krav på 15 prosent.</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23 % </a:t>
            </a:r>
            <a:r>
              <a:rPr lang="nb-NO" sz="2000" b="1" dirty="0">
                <a:latin typeface="Poppins" panose="00000500000000000000" pitchFamily="2" charset="0"/>
                <a:cs typeface="Poppins" panose="00000500000000000000" pitchFamily="2" charset="0"/>
              </a:rPr>
              <a:t>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827372" y="2897748"/>
            <a:ext cx="2749018"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a:t>
            </a:r>
            <a:r>
              <a:rPr lang="nb-NO" b="1" dirty="0">
                <a:latin typeface="Poppins" panose="00000500000000000000" pitchFamily="2" charset="0"/>
                <a:cs typeface="Poppins" panose="00000500000000000000" pitchFamily="2" charset="0"/>
              </a:rPr>
              <a:t> </a:t>
            </a:r>
            <a:r>
              <a:rPr lang="nb-NO" b="1" dirty="0">
                <a:solidFill>
                  <a:srgbClr val="D60093"/>
                </a:solidFill>
                <a:latin typeface="Poppins" panose="00000500000000000000" pitchFamily="2" charset="0"/>
                <a:cs typeface="Poppins" panose="00000500000000000000" pitchFamily="2" charset="0"/>
              </a:rPr>
              <a:t> </a:t>
            </a:r>
          </a:p>
          <a:p>
            <a:pPr algn="ctr"/>
            <a:r>
              <a:rPr lang="nb-NO" sz="2000" b="1" dirty="0">
                <a:solidFill>
                  <a:srgbClr val="DB0071"/>
                </a:solidFill>
                <a:latin typeface="Poppins" panose="00000500000000000000" pitchFamily="2" charset="0"/>
                <a:cs typeface="Poppins" panose="00000500000000000000" pitchFamily="2" charset="0"/>
              </a:rPr>
              <a:t>15,4 %</a:t>
            </a:r>
          </a:p>
        </p:txBody>
      </p:sp>
      <p:sp>
        <p:nvSpPr>
          <p:cNvPr id="9" name="TextBox 6">
            <a:extLst>
              <a:ext uri="{FF2B5EF4-FFF2-40B4-BE49-F238E27FC236}">
                <a16:creationId xmlns:a16="http://schemas.microsoft.com/office/drawing/2014/main" id="{29E4AEA2-D6D7-44B7-8DEF-EB1A3917D576}"/>
              </a:ext>
            </a:extLst>
          </p:cNvPr>
          <p:cNvSpPr txBox="1"/>
          <p:nvPr/>
        </p:nvSpPr>
        <p:spPr>
          <a:xfrm>
            <a:off x="3521204" y="5203550"/>
            <a:ext cx="120464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2 090 000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34775" y="5188160"/>
            <a:ext cx="1147252"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2 673 750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641601" y="4065048"/>
            <a:ext cx="1204644"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04644"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4,9 %</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a:latin typeface="Poppins" panose="00000500000000000000" pitchFamily="2" charset="0"/>
                <a:cs typeface="Poppins" panose="00000500000000000000" pitchFamily="2" charset="0"/>
              </a:rPr>
              <a:t>Boligsalg:</a:t>
            </a:r>
          </a:p>
          <a:p>
            <a:pPr algn="ctr"/>
            <a:r>
              <a:rPr lang="nb-NO" sz="1050">
                <a:latin typeface="Poppins" panose="00000500000000000000" pitchFamily="2" charset="0"/>
                <a:cs typeface="Poppins" panose="00000500000000000000" pitchFamily="2" charset="0"/>
              </a:rPr>
              <a:t>1871</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a:latin typeface="Poppins" panose="00000500000000000000" pitchFamily="2" charset="0"/>
                <a:cs typeface="Poppins" panose="00000500000000000000" pitchFamily="2" charset="0"/>
              </a:rPr>
              <a:t>      EK:</a:t>
            </a:r>
          </a:p>
          <a:p>
            <a:r>
              <a:rPr lang="nb-NO" sz="1050">
                <a:latin typeface="Poppins" panose="00000500000000000000" pitchFamily="2" charset="0"/>
                <a:cs typeface="Poppins" panose="00000500000000000000" pitchFamily="2" charset="0"/>
              </a:rPr>
              <a:t>       </a:t>
            </a:r>
            <a:r>
              <a:rPr lang="nb-NO" sz="110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a:latin typeface="Poppins" panose="00000500000000000000" pitchFamily="2" charset="0"/>
                <a:cs typeface="Poppins" panose="00000500000000000000" pitchFamily="2" charset="0"/>
              </a:rPr>
              <a:t>     </a:t>
            </a:r>
            <a:r>
              <a:rPr lang="nb-NO" sz="1100" b="1">
                <a:latin typeface="Poppins" panose="00000500000000000000" pitchFamily="2" charset="0"/>
                <a:cs typeface="Poppins" panose="00000500000000000000" pitchFamily="2" charset="0"/>
              </a:rPr>
              <a:t>EK:</a:t>
            </a:r>
          </a:p>
          <a:p>
            <a:pPr algn="ctr"/>
            <a:r>
              <a:rPr lang="nb-NO" sz="110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Sandnes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falt etter 2013 for deretter å flate ut, men har økt klart de siste årene. Gjennomsnittlig utlånsrente for nye nedbetalingslån med pant i bolig økte fra en bunn på 1,8 % i 2021 til 4,9 % i 2023. Andelen boliger en typisk førstehjemkjøper har råd til falt fra 22,4 % i 2022 til 15,4 %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a:t>
            </a:r>
            <a:r>
              <a:rPr lang="nb-NO" sz="1000" b="1" dirty="0">
                <a:latin typeface="Poppins" panose="00000500000000000000" pitchFamily="2" charset="0"/>
                <a:cs typeface="Poppins" panose="00000500000000000000" pitchFamily="2" charset="0"/>
              </a:rPr>
              <a:t> </a:t>
            </a:r>
            <a:r>
              <a:rPr lang="nb-NO" sz="100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a:t>
            </a:r>
            <a:r>
              <a:rPr lang="nb-NO" sz="1000" dirty="0">
                <a:latin typeface="Poppins" panose="00000500000000000000" pitchFamily="2" charset="0"/>
                <a:cs typeface="Poppins" panose="00000500000000000000" pitchFamily="2" charset="0"/>
              </a:rPr>
              <a:t>1. januar 2023 kom det en lettelse </a:t>
            </a:r>
            <a:r>
              <a:rPr lang="nb-NO" sz="1000">
                <a:latin typeface="Poppins" panose="00000500000000000000" pitchFamily="2" charset="0"/>
                <a:cs typeface="Poppins" panose="00000500000000000000" pitchFamily="2" charset="0"/>
              </a:rPr>
              <a:t>i </a:t>
            </a:r>
            <a:r>
              <a:rPr lang="nb-NO" sz="1000" dirty="0">
                <a:latin typeface="Poppins" panose="00000500000000000000" pitchFamily="2" charset="0"/>
                <a:cs typeface="Poppins" panose="00000500000000000000" pitchFamily="2" charset="0"/>
              </a:rPr>
              <a:t>kravet </a:t>
            </a:r>
            <a:r>
              <a:rPr lang="nb-NO" sz="1000">
                <a:latin typeface="Poppins" panose="00000500000000000000" pitchFamily="2" charset="0"/>
                <a:cs typeface="Poppins" panose="00000500000000000000" pitchFamily="2" charset="0"/>
              </a:rPr>
              <a:t>til </a:t>
            </a:r>
            <a:r>
              <a:rPr lang="nb-NO" sz="1000" dirty="0">
                <a:latin typeface="Poppins" panose="00000500000000000000" pitchFamily="2" charset="0"/>
                <a:cs typeface="Poppins" panose="00000500000000000000" pitchFamily="2" charset="0"/>
              </a:rPr>
              <a:t>betjeningsevne, ved at rentepåslaget ble justert ned fra 5 </a:t>
            </a:r>
            <a:r>
              <a:rPr lang="nb-NO" sz="1000">
                <a:latin typeface="Poppins" panose="00000500000000000000" pitchFamily="2" charset="0"/>
                <a:cs typeface="Poppins" panose="00000500000000000000" pitchFamily="2" charset="0"/>
              </a:rPr>
              <a:t>til </a:t>
            </a:r>
            <a:r>
              <a:rPr lang="nb-NO" sz="1000" dirty="0">
                <a:latin typeface="Poppins" panose="00000500000000000000" pitchFamily="2" charset="0"/>
                <a:cs typeface="Poppins" panose="00000500000000000000" pitchFamily="2" charset="0"/>
              </a:rPr>
              <a:t>3 prosentpoeng, men slik at renten er minst 7 prosent</a:t>
            </a:r>
            <a:r>
              <a:rPr lang="nb-NO" sz="1000">
                <a:latin typeface="Poppins" panose="00000500000000000000" pitchFamily="2" charset="0"/>
                <a:cs typeface="Poppins" panose="00000500000000000000" pitchFamily="2" charset="0"/>
              </a:rPr>
              <a:t>.</a:t>
            </a:r>
            <a:endParaRPr lang="nb-NO" sz="1000" dirty="0">
              <a:highlight>
                <a:srgbClr val="FF00FF"/>
              </a:highligh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8524FB85-BEC5-449A-A862-69676AF3AE3D}"/>
              </a:ext>
            </a:extLst>
          </p:cNvPr>
          <p:cNvGraphicFramePr>
            <a:graphicFrameLocks/>
          </p:cNvGraphicFramePr>
          <p:nvPr>
            <p:extLst>
              <p:ext uri="{D42A27DB-BD31-4B8C-83A1-F6EECF244321}">
                <p14:modId xmlns:p14="http://schemas.microsoft.com/office/powerpoint/2010/main" val="1148060364"/>
              </p:ext>
            </p:extLst>
          </p:nvPr>
        </p:nvGraphicFramePr>
        <p:xfrm>
          <a:off x="2858638" y="1055621"/>
          <a:ext cx="6834084" cy="5005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a:latin typeface="Poppins" panose="00000500000000000000" pitchFamily="2" charset="0"/>
                <a:cs typeface="Poppins" panose="00000500000000000000" pitchFamily="2" charset="0"/>
              </a:rPr>
              <a:t>Kilder</a:t>
            </a:r>
            <a:r>
              <a:rPr lang="nb-NO" sz="100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FE7CFBE1-60F7-441C-B3CB-BFE6865E14F9}"/>
              </a:ext>
            </a:extLst>
          </p:cNvPr>
          <p:cNvGraphicFramePr>
            <a:graphicFrameLocks/>
          </p:cNvGraphicFramePr>
          <p:nvPr>
            <p:extLst>
              <p:ext uri="{D42A27DB-BD31-4B8C-83A1-F6EECF244321}">
                <p14:modId xmlns:p14="http://schemas.microsoft.com/office/powerpoint/2010/main" val="2699281974"/>
              </p:ext>
            </p:extLst>
          </p:nvPr>
        </p:nvGraphicFramePr>
        <p:xfrm>
          <a:off x="2828612" y="978733"/>
          <a:ext cx="6894136" cy="51007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a:latin typeface="Poppins" panose="00000500000000000000" pitchFamily="2" charset="0"/>
                <a:cs typeface="Poppins" panose="00000500000000000000" pitchFamily="2" charset="0"/>
              </a:rPr>
              <a:t>Tabell 1: Maksimalt boliglån og estimert kjøpekraft Sandnes</a:t>
            </a:r>
          </a:p>
        </p:txBody>
      </p:sp>
      <p:graphicFrame>
        <p:nvGraphicFramePr>
          <p:cNvPr id="4" name="Tabell 3">
            <a:extLst>
              <a:ext uri="{FF2B5EF4-FFF2-40B4-BE49-F238E27FC236}">
                <a16:creationId xmlns:a16="http://schemas.microsoft.com/office/drawing/2014/main" id="{DCAE037B-C1BA-531D-E3D2-3E9F5B5ADBBB}"/>
              </a:ext>
            </a:extLst>
          </p:cNvPr>
          <p:cNvGraphicFramePr>
            <a:graphicFrameLocks noGrp="1"/>
          </p:cNvGraphicFramePr>
          <p:nvPr>
            <p:extLst>
              <p:ext uri="{D42A27DB-BD31-4B8C-83A1-F6EECF244321}">
                <p14:modId xmlns:p14="http://schemas.microsoft.com/office/powerpoint/2010/main" val="370362675"/>
              </p:ext>
            </p:extLst>
          </p:nvPr>
        </p:nvGraphicFramePr>
        <p:xfrm>
          <a:off x="3142205" y="1268413"/>
          <a:ext cx="5907587" cy="4908543"/>
        </p:xfrm>
        <a:graphic>
          <a:graphicData uri="http://schemas.openxmlformats.org/drawingml/2006/table">
            <a:tbl>
              <a:tblPr/>
              <a:tblGrid>
                <a:gridCol w="753159">
                  <a:extLst>
                    <a:ext uri="{9D8B030D-6E8A-4147-A177-3AD203B41FA5}">
                      <a16:colId xmlns:a16="http://schemas.microsoft.com/office/drawing/2014/main" val="1697118538"/>
                    </a:ext>
                  </a:extLst>
                </a:gridCol>
                <a:gridCol w="1057636">
                  <a:extLst>
                    <a:ext uri="{9D8B030D-6E8A-4147-A177-3AD203B41FA5}">
                      <a16:colId xmlns:a16="http://schemas.microsoft.com/office/drawing/2014/main" val="2244589509"/>
                    </a:ext>
                  </a:extLst>
                </a:gridCol>
                <a:gridCol w="1139078">
                  <a:extLst>
                    <a:ext uri="{9D8B030D-6E8A-4147-A177-3AD203B41FA5}">
                      <a16:colId xmlns:a16="http://schemas.microsoft.com/office/drawing/2014/main" val="3128613995"/>
                    </a:ext>
                  </a:extLst>
                </a:gridCol>
                <a:gridCol w="741390">
                  <a:extLst>
                    <a:ext uri="{9D8B030D-6E8A-4147-A177-3AD203B41FA5}">
                      <a16:colId xmlns:a16="http://schemas.microsoft.com/office/drawing/2014/main" val="3718384167"/>
                    </a:ext>
                  </a:extLst>
                </a:gridCol>
                <a:gridCol w="1004210">
                  <a:extLst>
                    <a:ext uri="{9D8B030D-6E8A-4147-A177-3AD203B41FA5}">
                      <a16:colId xmlns:a16="http://schemas.microsoft.com/office/drawing/2014/main" val="2253060725"/>
                    </a:ext>
                  </a:extLst>
                </a:gridCol>
                <a:gridCol w="1212114">
                  <a:extLst>
                    <a:ext uri="{9D8B030D-6E8A-4147-A177-3AD203B41FA5}">
                      <a16:colId xmlns:a16="http://schemas.microsoft.com/office/drawing/2014/main" val="1941765225"/>
                    </a:ext>
                  </a:extLst>
                </a:gridCol>
              </a:tblGrid>
              <a:tr h="634119">
                <a:tc>
                  <a:txBody>
                    <a:bodyPr/>
                    <a:lstStyle/>
                    <a:p>
                      <a:pPr algn="ctr" fontAlgn="ctr"/>
                      <a:r>
                        <a:rPr lang="nb-NO" sz="800" b="1" i="0" u="none" strike="noStrike" dirty="0">
                          <a:solidFill>
                            <a:srgbClr val="000000"/>
                          </a:solidFill>
                          <a:effectLst/>
                          <a:latin typeface="Poppins" panose="00000500000000000000" pitchFamily="2" charset="0"/>
                        </a:rPr>
                        <a:t>År</a:t>
                      </a:r>
                    </a:p>
                  </a:txBody>
                  <a:tcPr marL="7517" marR="7517" marT="751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dirty="0">
                          <a:solidFill>
                            <a:srgbClr val="000000"/>
                          </a:solidFill>
                          <a:effectLst/>
                          <a:latin typeface="Poppins" panose="00000500000000000000" pitchFamily="2" charset="0"/>
                        </a:rPr>
                        <a:t>Estimert Maksimalt boliglån</a:t>
                      </a:r>
                    </a:p>
                  </a:txBody>
                  <a:tcPr marL="7517" marR="7517" marT="751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517" marR="7517" marT="751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517" marR="7517" marT="751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517" marR="7517" marT="751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517" marR="7517" marT="751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1705470"/>
                  </a:ext>
                </a:extLst>
              </a:tr>
              <a:tr h="203544">
                <a:tc>
                  <a:txBody>
                    <a:bodyPr/>
                    <a:lstStyle/>
                    <a:p>
                      <a:pPr algn="ctr" fontAlgn="b"/>
                      <a:r>
                        <a:rPr lang="nb-NO" sz="800" b="1" i="0" u="none" strike="noStrike">
                          <a:solidFill>
                            <a:srgbClr val="000000"/>
                          </a:solidFill>
                          <a:effectLst/>
                          <a:latin typeface="Poppins" panose="00000500000000000000" pitchFamily="2" charset="0"/>
                        </a:rPr>
                        <a:t>2003</a:t>
                      </a:r>
                    </a:p>
                  </a:txBody>
                  <a:tcPr marL="7517" marR="7517" marT="751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1250000</a:t>
                      </a:r>
                    </a:p>
                  </a:txBody>
                  <a:tcPr marL="7517" marR="7517" marT="751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1480000</a:t>
                      </a:r>
                    </a:p>
                  </a:txBody>
                  <a:tcPr marL="7517" marR="7517" marT="751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517" marR="7517" marT="751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517" marR="7517" marT="7517"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40,4 %</a:t>
                      </a:r>
                    </a:p>
                  </a:txBody>
                  <a:tcPr marL="7517" marR="7517" marT="7517"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69035638"/>
                  </a:ext>
                </a:extLst>
              </a:tr>
              <a:tr h="203544">
                <a:tc>
                  <a:txBody>
                    <a:bodyPr/>
                    <a:lstStyle/>
                    <a:p>
                      <a:pPr algn="ctr" fontAlgn="b"/>
                      <a:r>
                        <a:rPr lang="nb-NO" sz="800" b="1" i="0" u="none" strike="noStrike">
                          <a:solidFill>
                            <a:srgbClr val="000000"/>
                          </a:solidFill>
                          <a:effectLst/>
                          <a:latin typeface="Poppins" panose="00000500000000000000" pitchFamily="2" charset="0"/>
                        </a:rPr>
                        <a:t>2004</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1350000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1595000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1485000</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42,4 %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974909575"/>
                  </a:ext>
                </a:extLst>
              </a:tr>
              <a:tr h="203544">
                <a:tc>
                  <a:txBody>
                    <a:bodyPr/>
                    <a:lstStyle/>
                    <a:p>
                      <a:pPr algn="ctr" fontAlgn="b"/>
                      <a:r>
                        <a:rPr lang="nb-NO" sz="800" b="1" i="0" u="none" strike="noStrike">
                          <a:solidFill>
                            <a:srgbClr val="000000"/>
                          </a:solidFill>
                          <a:effectLst/>
                          <a:latin typeface="Poppins" panose="00000500000000000000" pitchFamily="2" charset="0"/>
                        </a:rPr>
                        <a:t>2005</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1750000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1567500</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34,4 %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317623142"/>
                  </a:ext>
                </a:extLst>
              </a:tr>
              <a:tr h="203544">
                <a:tc>
                  <a:txBody>
                    <a:bodyPr/>
                    <a:lstStyle/>
                    <a:p>
                      <a:pPr algn="ctr" fontAlgn="b"/>
                      <a:r>
                        <a:rPr lang="nb-NO" sz="800" b="1" i="0" u="none" strike="noStrike">
                          <a:solidFill>
                            <a:srgbClr val="000000"/>
                          </a:solidFill>
                          <a:effectLst/>
                          <a:latin typeface="Poppins" panose="00000500000000000000" pitchFamily="2" charset="0"/>
                        </a:rPr>
                        <a:t>2006</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1475000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2085000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1622500</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23,0 %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1878075069"/>
                  </a:ext>
                </a:extLst>
              </a:tr>
              <a:tr h="203544">
                <a:tc>
                  <a:txBody>
                    <a:bodyPr/>
                    <a:lstStyle/>
                    <a:p>
                      <a:pPr algn="ctr" fontAlgn="b"/>
                      <a:r>
                        <a:rPr lang="nb-NO" sz="800" b="1" i="0" u="none" strike="noStrike">
                          <a:solidFill>
                            <a:srgbClr val="000000"/>
                          </a:solidFill>
                          <a:effectLst/>
                          <a:latin typeface="Poppins" panose="00000500000000000000" pitchFamily="2" charset="0"/>
                        </a:rPr>
                        <a:t>2007</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1815000</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24,0 %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3321862588"/>
                  </a:ext>
                </a:extLst>
              </a:tr>
              <a:tr h="203544">
                <a:tc>
                  <a:txBody>
                    <a:bodyPr/>
                    <a:lstStyle/>
                    <a:p>
                      <a:pPr algn="ctr" fontAlgn="b"/>
                      <a:r>
                        <a:rPr lang="nb-NO" sz="800" b="1" i="0" u="none" strike="noStrike">
                          <a:solidFill>
                            <a:srgbClr val="000000"/>
                          </a:solidFill>
                          <a:effectLst/>
                          <a:latin typeface="Poppins" panose="00000500000000000000" pitchFamily="2" charset="0"/>
                        </a:rPr>
                        <a:t>2008</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1787500</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13,9 %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463049927"/>
                  </a:ext>
                </a:extLst>
              </a:tr>
              <a:tr h="203544">
                <a:tc>
                  <a:txBody>
                    <a:bodyPr/>
                    <a:lstStyle/>
                    <a:p>
                      <a:pPr algn="ctr" fontAlgn="b"/>
                      <a:r>
                        <a:rPr lang="nb-NO" sz="800" b="1" i="0" u="none" strike="noStrike">
                          <a:solidFill>
                            <a:srgbClr val="000000"/>
                          </a:solidFill>
                          <a:effectLst/>
                          <a:latin typeface="Poppins" panose="00000500000000000000" pitchFamily="2" charset="0"/>
                        </a:rPr>
                        <a:t>2009</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2490000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2035000</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27,4 %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3136949756"/>
                  </a:ext>
                </a:extLst>
              </a:tr>
              <a:tr h="203544">
                <a:tc>
                  <a:txBody>
                    <a:bodyPr/>
                    <a:lstStyle/>
                    <a:p>
                      <a:pPr algn="ctr" fontAlgn="b"/>
                      <a:r>
                        <a:rPr lang="nb-NO" sz="800" b="1" i="0" u="none" strike="noStrike">
                          <a:solidFill>
                            <a:srgbClr val="000000"/>
                          </a:solidFill>
                          <a:effectLst/>
                          <a:latin typeface="Poppins" panose="00000500000000000000" pitchFamily="2" charset="0"/>
                        </a:rPr>
                        <a:t>2010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2650000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2090000</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23,0 %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918230915"/>
                  </a:ext>
                </a:extLst>
              </a:tr>
              <a:tr h="203544">
                <a:tc>
                  <a:txBody>
                    <a:bodyPr/>
                    <a:lstStyle/>
                    <a:p>
                      <a:pPr algn="ctr" fontAlgn="b"/>
                      <a:r>
                        <a:rPr lang="nb-NO" sz="800" b="1" i="0" u="none" strike="noStrike">
                          <a:solidFill>
                            <a:srgbClr val="000000"/>
                          </a:solidFill>
                          <a:effectLst/>
                          <a:latin typeface="Poppins" panose="00000500000000000000" pitchFamily="2" charset="0"/>
                        </a:rPr>
                        <a:t>2011</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1975000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2913083</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2172500</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16,0 %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2847877889"/>
                  </a:ext>
                </a:extLst>
              </a:tr>
              <a:tr h="203544">
                <a:tc>
                  <a:txBody>
                    <a:bodyPr/>
                    <a:lstStyle/>
                    <a:p>
                      <a:pPr algn="ctr" fontAlgn="b"/>
                      <a:r>
                        <a:rPr lang="nb-NO" sz="800" b="1" i="0" u="none" strike="noStrike">
                          <a:solidFill>
                            <a:srgbClr val="000000"/>
                          </a:solidFill>
                          <a:effectLst/>
                          <a:latin typeface="Poppins" panose="00000500000000000000" pitchFamily="2" charset="0"/>
                        </a:rPr>
                        <a:t>2012</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1950000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3241585</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2242500</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9,1 %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281466487"/>
                  </a:ext>
                </a:extLst>
              </a:tr>
              <a:tr h="203544">
                <a:tc>
                  <a:txBody>
                    <a:bodyPr/>
                    <a:lstStyle/>
                    <a:p>
                      <a:pPr algn="ctr" fontAlgn="b"/>
                      <a:r>
                        <a:rPr lang="nb-NO" sz="800" b="1" i="0" u="none" strike="noStrike">
                          <a:solidFill>
                            <a:srgbClr val="000000"/>
                          </a:solidFill>
                          <a:effectLst/>
                          <a:latin typeface="Poppins" panose="00000500000000000000" pitchFamily="2" charset="0"/>
                        </a:rPr>
                        <a:t>2013</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2075000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3400000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2386250</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10,0 %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2826573731"/>
                  </a:ext>
                </a:extLst>
              </a:tr>
              <a:tr h="203544">
                <a:tc>
                  <a:txBody>
                    <a:bodyPr/>
                    <a:lstStyle/>
                    <a:p>
                      <a:pPr algn="ctr" fontAlgn="b"/>
                      <a:r>
                        <a:rPr lang="nb-NO" sz="800" b="1" i="0" u="none" strike="noStrike">
                          <a:solidFill>
                            <a:srgbClr val="000000"/>
                          </a:solidFill>
                          <a:effectLst/>
                          <a:latin typeface="Poppins" panose="00000500000000000000" pitchFamily="2" charset="0"/>
                        </a:rPr>
                        <a:t>2014</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2125000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3250000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2443750</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16,3 %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3610233872"/>
                  </a:ext>
                </a:extLst>
              </a:tr>
              <a:tr h="203544">
                <a:tc>
                  <a:txBody>
                    <a:bodyPr/>
                    <a:lstStyle/>
                    <a:p>
                      <a:pPr algn="ctr" fontAlgn="b"/>
                      <a:r>
                        <a:rPr lang="nb-NO" sz="800" b="1" i="0" u="none" strike="noStrike">
                          <a:solidFill>
                            <a:srgbClr val="000000"/>
                          </a:solidFill>
                          <a:effectLst/>
                          <a:latin typeface="Poppins" panose="00000500000000000000" pitchFamily="2" charset="0"/>
                        </a:rPr>
                        <a:t>2015</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3100000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2530000</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25,7 %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275105539"/>
                  </a:ext>
                </a:extLst>
              </a:tr>
              <a:tr h="203544">
                <a:tc>
                  <a:txBody>
                    <a:bodyPr/>
                    <a:lstStyle/>
                    <a:p>
                      <a:pPr algn="ctr" fontAlgn="b"/>
                      <a:r>
                        <a:rPr lang="nb-NO" sz="800" b="1" i="0" u="none" strike="noStrike">
                          <a:solidFill>
                            <a:srgbClr val="000000"/>
                          </a:solidFill>
                          <a:effectLst/>
                          <a:latin typeface="Poppins" panose="00000500000000000000" pitchFamily="2" charset="0"/>
                        </a:rPr>
                        <a:t>2016</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2225000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3000000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2558750</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35,1 %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71145653"/>
                  </a:ext>
                </a:extLst>
              </a:tr>
              <a:tr h="203544">
                <a:tc>
                  <a:txBody>
                    <a:bodyPr/>
                    <a:lstStyle/>
                    <a:p>
                      <a:pPr algn="ctr" fontAlgn="b"/>
                      <a:r>
                        <a:rPr lang="nb-NO" sz="800" b="1" i="0" u="none" strike="noStrike">
                          <a:solidFill>
                            <a:srgbClr val="000000"/>
                          </a:solidFill>
                          <a:effectLst/>
                          <a:latin typeface="Poppins" panose="00000500000000000000" pitchFamily="2" charset="0"/>
                        </a:rPr>
                        <a:t>2017</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1978518</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3050000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2275295</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18,5 %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3812637544"/>
                  </a:ext>
                </a:extLst>
              </a:tr>
              <a:tr h="203544">
                <a:tc>
                  <a:txBody>
                    <a:bodyPr/>
                    <a:lstStyle/>
                    <a:p>
                      <a:pPr algn="ctr" fontAlgn="b"/>
                      <a:r>
                        <a:rPr lang="nb-NO" sz="800" b="1" i="0" u="none" strike="noStrike">
                          <a:solidFill>
                            <a:srgbClr val="000000"/>
                          </a:solidFill>
                          <a:effectLst/>
                          <a:latin typeface="Poppins" panose="00000500000000000000" pitchFamily="2" charset="0"/>
                        </a:rPr>
                        <a:t>2018</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2023653</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3023233</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2327201</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22,9 %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269687063"/>
                  </a:ext>
                </a:extLst>
              </a:tr>
              <a:tr h="203544">
                <a:tc>
                  <a:txBody>
                    <a:bodyPr/>
                    <a:lstStyle/>
                    <a:p>
                      <a:pPr algn="ctr" fontAlgn="b"/>
                      <a:r>
                        <a:rPr lang="nb-NO" sz="800" b="1" i="0" u="none" strike="noStrike">
                          <a:solidFill>
                            <a:srgbClr val="000000"/>
                          </a:solidFill>
                          <a:effectLst/>
                          <a:latin typeface="Poppins" panose="00000500000000000000" pitchFamily="2" charset="0"/>
                        </a:rPr>
                        <a:t>2019</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2089957</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3106243</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2403451</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26,2 %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2209019732"/>
                  </a:ext>
                </a:extLst>
              </a:tr>
              <a:tr h="203544">
                <a:tc>
                  <a:txBody>
                    <a:bodyPr/>
                    <a:lstStyle/>
                    <a:p>
                      <a:pPr algn="ctr" fontAlgn="ctr"/>
                      <a:r>
                        <a:rPr lang="nb-NO" sz="800" b="1" i="0" u="none" strike="noStrike">
                          <a:solidFill>
                            <a:srgbClr val="000000"/>
                          </a:solidFill>
                          <a:effectLst/>
                          <a:latin typeface="Poppins" panose="00000500000000000000" pitchFamily="2" charset="0"/>
                        </a:rPr>
                        <a:t>2020</a:t>
                      </a:r>
                    </a:p>
                  </a:txBody>
                  <a:tcPr marL="7517" marR="7517" marT="7517"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2133772</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3100000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2453838</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28,8 %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3079918055"/>
                  </a:ext>
                </a:extLst>
              </a:tr>
              <a:tr h="203544">
                <a:tc>
                  <a:txBody>
                    <a:bodyPr/>
                    <a:lstStyle/>
                    <a:p>
                      <a:pPr algn="ctr" fontAlgn="ctr"/>
                      <a:r>
                        <a:rPr lang="nb-NO" sz="800" b="1" i="0" u="none" strike="noStrike">
                          <a:solidFill>
                            <a:srgbClr val="000000"/>
                          </a:solidFill>
                          <a:effectLst/>
                          <a:latin typeface="Poppins" panose="00000500000000000000" pitchFamily="2" charset="0"/>
                        </a:rPr>
                        <a:t>2021</a:t>
                      </a:r>
                    </a:p>
                  </a:txBody>
                  <a:tcPr marL="7517" marR="7517" marT="7517"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2249118</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3250000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2586485</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28,4 %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4170522330"/>
                  </a:ext>
                </a:extLst>
              </a:tr>
              <a:tr h="203544">
                <a:tc>
                  <a:txBody>
                    <a:bodyPr/>
                    <a:lstStyle/>
                    <a:p>
                      <a:pPr algn="ctr" fontAlgn="ctr"/>
                      <a:r>
                        <a:rPr lang="nb-NO" sz="800" b="1" i="0" u="none" strike="noStrike">
                          <a:solidFill>
                            <a:srgbClr val="000000"/>
                          </a:solidFill>
                          <a:effectLst/>
                          <a:latin typeface="Poppins" panose="00000500000000000000" pitchFamily="2" charset="0"/>
                        </a:rPr>
                        <a:t>2022</a:t>
                      </a:r>
                    </a:p>
                  </a:txBody>
                  <a:tcPr marL="7517" marR="7517" marT="7517"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3800000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2645000</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22,4 %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2051955217"/>
                  </a:ext>
                </a:extLst>
              </a:tr>
              <a:tr h="203544">
                <a:tc>
                  <a:txBody>
                    <a:bodyPr/>
                    <a:lstStyle/>
                    <a:p>
                      <a:pPr algn="ctr" fontAlgn="ctr"/>
                      <a:r>
                        <a:rPr lang="nb-NO" sz="800" b="1" i="0" u="none" strike="noStrike">
                          <a:solidFill>
                            <a:srgbClr val="000000"/>
                          </a:solidFill>
                          <a:effectLst/>
                          <a:latin typeface="Poppins" panose="00000500000000000000" pitchFamily="2" charset="0"/>
                        </a:rPr>
                        <a:t>2023</a:t>
                      </a:r>
                    </a:p>
                  </a:txBody>
                  <a:tcPr marL="7517" marR="7517" marT="7517"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2325000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4000000</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517" marR="7517" marT="7517"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2673750</a:t>
                      </a:r>
                    </a:p>
                  </a:txBody>
                  <a:tcPr marL="7517" marR="7517" marT="7517"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15,4 %</a:t>
                      </a:r>
                    </a:p>
                  </a:txBody>
                  <a:tcPr marL="7517" marR="7517" marT="7517" marB="0" anchor="ctr">
                    <a:lnL>
                      <a:noFill/>
                    </a:lnL>
                    <a:lnR>
                      <a:noFill/>
                    </a:lnR>
                    <a:lnT>
                      <a:noFill/>
                    </a:lnT>
                    <a:lnB>
                      <a:noFill/>
                    </a:lnB>
                    <a:solidFill>
                      <a:srgbClr val="FFFFFF"/>
                    </a:solidFill>
                  </a:tcPr>
                </a:tc>
                <a:extLst>
                  <a:ext uri="{0D108BD9-81ED-4DB2-BD59-A6C34878D82A}">
                    <a16:rowId xmlns:a16="http://schemas.microsoft.com/office/drawing/2014/main" val="2904615465"/>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965325A-CA05-39BB-67A9-68E369E4B9D2}"/>
              </a:ext>
            </a:extLst>
          </p:cNvPr>
          <p:cNvPicPr>
            <a:picLocks noChangeAspect="1"/>
          </p:cNvPicPr>
          <p:nvPr/>
        </p:nvPicPr>
        <p:blipFill>
          <a:blip r:embed="rId2"/>
          <a:stretch>
            <a:fillRect/>
          </a:stretch>
        </p:blipFill>
        <p:spPr>
          <a:xfrm>
            <a:off x="3429000" y="887950"/>
            <a:ext cx="5806440" cy="5227663"/>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Sandnes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Sandnes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16A06B02-CECA-E806-D545-EE911ED64D37}"/>
              </a:ext>
            </a:extLst>
          </p:cNvPr>
          <p:cNvPicPr>
            <a:picLocks noChangeAspect="1"/>
          </p:cNvPicPr>
          <p:nvPr/>
        </p:nvPicPr>
        <p:blipFill>
          <a:blip r:embed="rId3"/>
          <a:stretch>
            <a:fillRect/>
          </a:stretch>
        </p:blipFill>
        <p:spPr>
          <a:xfrm>
            <a:off x="9409438" y="4119666"/>
            <a:ext cx="1572506" cy="2049634"/>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EB1F5EB-6128-D9C6-B696-35812EBDE284}"/>
              </a:ext>
            </a:extLst>
          </p:cNvPr>
          <p:cNvPicPr>
            <a:picLocks noChangeAspect="1"/>
          </p:cNvPicPr>
          <p:nvPr/>
        </p:nvPicPr>
        <p:blipFill>
          <a:blip r:embed="rId2"/>
          <a:stretch>
            <a:fillRect/>
          </a:stretch>
        </p:blipFill>
        <p:spPr>
          <a:xfrm>
            <a:off x="3118105" y="860321"/>
            <a:ext cx="5998464" cy="5259194"/>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Sandnes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483065"/>
            <a:ext cx="12191999" cy="400110"/>
          </a:xfrm>
          <a:prstGeom prst="rect">
            <a:avLst/>
          </a:prstGeom>
          <a:noFill/>
        </p:spPr>
        <p:txBody>
          <a:bodyPr wrap="square" rtlCol="0">
            <a:spAutoFit/>
          </a:bodyPr>
          <a:lstStyle/>
          <a:p>
            <a:pPr algn="ctr"/>
            <a:r>
              <a:rPr lang="nb-NO" sz="2000" b="1">
                <a:latin typeface="Poppins" panose="00000500000000000000" pitchFamily="2" charset="0"/>
                <a:cs typeface="Poppins" panose="00000500000000000000" pitchFamily="2" charset="0"/>
              </a:rPr>
              <a:t>Boligkjøpekraft Sandnes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3">
            <a:extLst>
              <a:ext uri="{FF2B5EF4-FFF2-40B4-BE49-F238E27FC236}">
                <a16:creationId xmlns:a16="http://schemas.microsoft.com/office/drawing/2014/main" id="{C2EDB81F-8970-986D-6A49-EBBA0FA0BAB5}"/>
              </a:ext>
            </a:extLst>
          </p:cNvPr>
          <p:cNvPicPr>
            <a:picLocks noChangeAspect="1"/>
          </p:cNvPicPr>
          <p:nvPr/>
        </p:nvPicPr>
        <p:blipFill>
          <a:blip r:embed="rId3"/>
          <a:stretch>
            <a:fillRect/>
          </a:stretch>
        </p:blipFill>
        <p:spPr>
          <a:xfrm>
            <a:off x="9507557" y="4360521"/>
            <a:ext cx="1276572" cy="1816443"/>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555DB-A240-4F5A-9381-ACD60724DBB3}">
  <ds:schemaRefs>
    <ds:schemaRef ds:uri="http://purl.org/dc/elements/1.1/"/>
    <ds:schemaRef ds:uri="ad39eb54-42f0-435d-bacf-ac1860a6e9c1"/>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c91cd569-f003-4182-8cab-9b1d9e10ae68"/>
    <ds:schemaRef ds:uri="http://schemas.microsoft.com/office/infopath/2007/PartnerControls"/>
  </ds:schemaRefs>
</ds:datastoreItem>
</file>

<file path=customXml/itemProps2.xml><?xml version="1.0" encoding="utf-8"?>
<ds:datastoreItem xmlns:ds="http://schemas.openxmlformats.org/officeDocument/2006/customXml" ds:itemID="{F8CB59A6-0173-4518-97E8-3F770EC56333}">
  <ds:schemaRefs>
    <ds:schemaRef ds:uri="ad39eb54-42f0-435d-bacf-ac1860a6e9c1"/>
    <ds:schemaRef ds:uri="c91cd569-f003-4182-8cab-9b1d9e10ae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18</TotalTime>
  <Words>1442</Words>
  <Application>Microsoft Office PowerPoint</Application>
  <PresentationFormat>Widescreen</PresentationFormat>
  <Paragraphs>228</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3</cp:revision>
  <dcterms:created xsi:type="dcterms:W3CDTF">2022-09-27T09:37:52Z</dcterms:created>
  <dcterms:modified xsi:type="dcterms:W3CDTF">2024-02-13T17:23:30Z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