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C3931-2010-478D-9C52-5B80D466E12D}" v="27" dt="2024-02-01T15:15:40.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A73791CB-54D5-4F4B-82C8-281ACA9764DC}"/>
    <pc:docChg chg="undo redo custSel addSld delSld modSld">
      <pc:chgData name="Andreas Benedictow" userId="e251fadf-16f4-4c88-b2c0-d8c4cd891c2a" providerId="ADAL" clId="{A73791CB-54D5-4F4B-82C8-281ACA9764DC}" dt="2022-10-10T08:55:36.739" v="194" actId="14100"/>
      <pc:docMkLst>
        <pc:docMk/>
      </pc:docMkLst>
      <pc:sldChg chg="modSp mod">
        <pc:chgData name="Andreas Benedictow" userId="e251fadf-16f4-4c88-b2c0-d8c4cd891c2a" providerId="ADAL" clId="{A73791CB-54D5-4F4B-82C8-281ACA9764DC}" dt="2022-10-10T08:48:06.307" v="16" actId="20577"/>
        <pc:sldMkLst>
          <pc:docMk/>
          <pc:sldMk cId="2921733838" sldId="256"/>
        </pc:sldMkLst>
        <pc:spChg chg="mod">
          <ac:chgData name="Andreas Benedictow" userId="e251fadf-16f4-4c88-b2c0-d8c4cd891c2a" providerId="ADAL" clId="{A73791CB-54D5-4F4B-82C8-281ACA9764DC}" dt="2022-10-10T08:48:06.307" v="16" actId="20577"/>
          <ac:spMkLst>
            <pc:docMk/>
            <pc:sldMk cId="2921733838" sldId="256"/>
            <ac:spMk id="8" creationId="{279C62F4-9C4A-4777-941C-0D5FF7A0EEE2}"/>
          </ac:spMkLst>
        </pc:spChg>
      </pc:sldChg>
      <pc:sldChg chg="modSp mod">
        <pc:chgData name="Andreas Benedictow" userId="e251fadf-16f4-4c88-b2c0-d8c4cd891c2a" providerId="ADAL" clId="{A73791CB-54D5-4F4B-82C8-281ACA9764DC}" dt="2022-10-10T08:51:41.150" v="148" actId="20577"/>
        <pc:sldMkLst>
          <pc:docMk/>
          <pc:sldMk cId="2266341024" sldId="258"/>
        </pc:sldMkLst>
        <pc:spChg chg="mod">
          <ac:chgData name="Andreas Benedictow" userId="e251fadf-16f4-4c88-b2c0-d8c4cd891c2a" providerId="ADAL" clId="{A73791CB-54D5-4F4B-82C8-281ACA9764DC}" dt="2022-10-10T08:51:41.150" v="148" actId="20577"/>
          <ac:spMkLst>
            <pc:docMk/>
            <pc:sldMk cId="2266341024" sldId="258"/>
            <ac:spMk id="6" creationId="{0A71F208-30AA-4DBB-9DB2-C0C90AD30178}"/>
          </ac:spMkLst>
        </pc:spChg>
        <pc:spChg chg="mod">
          <ac:chgData name="Andreas Benedictow" userId="e251fadf-16f4-4c88-b2c0-d8c4cd891c2a" providerId="ADAL" clId="{A73791CB-54D5-4F4B-82C8-281ACA9764DC}" dt="2022-10-10T08:50:20.909" v="136" actId="20577"/>
          <ac:spMkLst>
            <pc:docMk/>
            <pc:sldMk cId="2266341024" sldId="258"/>
            <ac:spMk id="18" creationId="{0B79CA76-2003-4574-A043-2FCFF766B96D}"/>
          </ac:spMkLst>
        </pc:spChg>
      </pc:sldChg>
      <pc:sldChg chg="modSp add del mod">
        <pc:chgData name="Andreas Benedictow" userId="e251fadf-16f4-4c88-b2c0-d8c4cd891c2a" providerId="ADAL" clId="{A73791CB-54D5-4F4B-82C8-281ACA9764DC}" dt="2022-10-10T08:54:08.914" v="180" actId="20577"/>
        <pc:sldMkLst>
          <pc:docMk/>
          <pc:sldMk cId="896002109" sldId="259"/>
        </pc:sldMkLst>
        <pc:spChg chg="mod">
          <ac:chgData name="Andreas Benedictow" userId="e251fadf-16f4-4c88-b2c0-d8c4cd891c2a" providerId="ADAL" clId="{A73791CB-54D5-4F4B-82C8-281ACA9764DC}" dt="2022-10-10T08:48:33.900" v="52" actId="20577"/>
          <ac:spMkLst>
            <pc:docMk/>
            <pc:sldMk cId="896002109" sldId="259"/>
            <ac:spMk id="4" creationId="{E7C91537-7CFF-43F2-851D-E5F652C25A99}"/>
          </ac:spMkLst>
        </pc:spChg>
        <pc:spChg chg="mod">
          <ac:chgData name="Andreas Benedictow" userId="e251fadf-16f4-4c88-b2c0-d8c4cd891c2a" providerId="ADAL" clId="{A73791CB-54D5-4F4B-82C8-281ACA9764DC}" dt="2022-10-10T08:54:08.914" v="180" actId="20577"/>
          <ac:spMkLst>
            <pc:docMk/>
            <pc:sldMk cId="896002109" sldId="259"/>
            <ac:spMk id="5" creationId="{1E8A7A64-34DF-43BB-954C-68720DEF1ED4}"/>
          </ac:spMkLst>
        </pc:spChg>
        <pc:spChg chg="mod">
          <ac:chgData name="Andreas Benedictow" userId="e251fadf-16f4-4c88-b2c0-d8c4cd891c2a" providerId="ADAL" clId="{A73791CB-54D5-4F4B-82C8-281ACA9764DC}" dt="2022-10-10T08:52:03.743" v="150"/>
          <ac:spMkLst>
            <pc:docMk/>
            <pc:sldMk cId="896002109" sldId="259"/>
            <ac:spMk id="6" creationId="{3D22DDDA-9DE4-498E-ACF4-7CCFECE49DE6}"/>
          </ac:spMkLst>
        </pc:spChg>
      </pc:sldChg>
      <pc:sldChg chg="modSp mod">
        <pc:chgData name="Andreas Benedictow" userId="e251fadf-16f4-4c88-b2c0-d8c4cd891c2a" providerId="ADAL" clId="{A73791CB-54D5-4F4B-82C8-281ACA9764DC}" dt="2022-10-10T08:55:04.098" v="182" actId="14100"/>
        <pc:sldMkLst>
          <pc:docMk/>
          <pc:sldMk cId="3970472295" sldId="260"/>
        </pc:sldMkLst>
        <pc:picChg chg="mod">
          <ac:chgData name="Andreas Benedictow" userId="e251fadf-16f4-4c88-b2c0-d8c4cd891c2a" providerId="ADAL" clId="{A73791CB-54D5-4F4B-82C8-281ACA9764DC}" dt="2022-10-10T08:55:04.098" v="182" actId="14100"/>
          <ac:picMkLst>
            <pc:docMk/>
            <pc:sldMk cId="3970472295" sldId="260"/>
            <ac:picMk id="6" creationId="{B06C4067-5219-A165-187F-912C3D87A6BC}"/>
          </ac:picMkLst>
        </pc:picChg>
      </pc:sldChg>
      <pc:sldChg chg="modSp mod">
        <pc:chgData name="Andreas Benedictow" userId="e251fadf-16f4-4c88-b2c0-d8c4cd891c2a" providerId="ADAL" clId="{A73791CB-54D5-4F4B-82C8-281ACA9764DC}" dt="2022-10-10T08:55:10.447" v="184" actId="14100"/>
        <pc:sldMkLst>
          <pc:docMk/>
          <pc:sldMk cId="4227913639" sldId="261"/>
        </pc:sldMkLst>
        <pc:picChg chg="mod">
          <ac:chgData name="Andreas Benedictow" userId="e251fadf-16f4-4c88-b2c0-d8c4cd891c2a" providerId="ADAL" clId="{A73791CB-54D5-4F4B-82C8-281ACA9764DC}" dt="2022-10-10T08:55:10.447" v="184" actId="14100"/>
          <ac:picMkLst>
            <pc:docMk/>
            <pc:sldMk cId="4227913639" sldId="261"/>
            <ac:picMk id="6" creationId="{42831669-A654-BA4A-D299-F9BCE4C1F7FC}"/>
          </ac:picMkLst>
        </pc:picChg>
      </pc:sldChg>
      <pc:sldChg chg="modSp mod">
        <pc:chgData name="Andreas Benedictow" userId="e251fadf-16f4-4c88-b2c0-d8c4cd891c2a" providerId="ADAL" clId="{A73791CB-54D5-4F4B-82C8-281ACA9764DC}" dt="2022-10-10T08:55:25.827" v="189" actId="14100"/>
        <pc:sldMkLst>
          <pc:docMk/>
          <pc:sldMk cId="3231943566" sldId="262"/>
        </pc:sldMkLst>
        <pc:picChg chg="mod">
          <ac:chgData name="Andreas Benedictow" userId="e251fadf-16f4-4c88-b2c0-d8c4cd891c2a" providerId="ADAL" clId="{A73791CB-54D5-4F4B-82C8-281ACA9764DC}" dt="2022-10-10T08:55:25.827" v="189" actId="14100"/>
          <ac:picMkLst>
            <pc:docMk/>
            <pc:sldMk cId="3231943566" sldId="262"/>
            <ac:picMk id="8" creationId="{068106F0-5696-6F19-2D9D-B50A1F5A7699}"/>
          </ac:picMkLst>
        </pc:picChg>
      </pc:sldChg>
      <pc:sldChg chg="modSp mod">
        <pc:chgData name="Andreas Benedictow" userId="e251fadf-16f4-4c88-b2c0-d8c4cd891c2a" providerId="ADAL" clId="{A73791CB-54D5-4F4B-82C8-281ACA9764DC}" dt="2022-10-10T08:55:36.739" v="194" actId="14100"/>
        <pc:sldMkLst>
          <pc:docMk/>
          <pc:sldMk cId="1774366261" sldId="263"/>
        </pc:sldMkLst>
        <pc:picChg chg="mod">
          <ac:chgData name="Andreas Benedictow" userId="e251fadf-16f4-4c88-b2c0-d8c4cd891c2a" providerId="ADAL" clId="{A73791CB-54D5-4F4B-82C8-281ACA9764DC}" dt="2022-10-10T08:55:36.739" v="194" actId="14100"/>
          <ac:picMkLst>
            <pc:docMk/>
            <pc:sldMk cId="1774366261" sldId="263"/>
            <ac:picMk id="7" creationId="{1AFD645C-822A-C565-1F99-CD7A5B3EBFDF}"/>
          </ac:picMkLst>
        </pc:picChg>
      </pc:sldChg>
      <pc:sldChg chg="modSp mod">
        <pc:chgData name="Andreas Benedictow" userId="e251fadf-16f4-4c88-b2c0-d8c4cd891c2a" providerId="ADAL" clId="{A73791CB-54D5-4F4B-82C8-281ACA9764DC}" dt="2022-10-10T08:48:56.992" v="73" actId="14734"/>
        <pc:sldMkLst>
          <pc:docMk/>
          <pc:sldMk cId="147554788" sldId="266"/>
        </pc:sldMkLst>
        <pc:graphicFrameChg chg="mod modGraphic">
          <ac:chgData name="Andreas Benedictow" userId="e251fadf-16f4-4c88-b2c0-d8c4cd891c2a" providerId="ADAL" clId="{A73791CB-54D5-4F4B-82C8-281ACA9764DC}" dt="2022-10-10T08:48:56.992" v="73" actId="14734"/>
          <ac:graphicFrameMkLst>
            <pc:docMk/>
            <pc:sldMk cId="147554788" sldId="266"/>
            <ac:graphicFrameMk id="4" creationId="{A5FDD516-288D-3701-6258-8F9366FCD25E}"/>
          </ac:graphicFrameMkLst>
        </pc:graphicFrameChg>
      </pc:sldChg>
      <pc:sldChg chg="modSp mod">
        <pc:chgData name="Andreas Benedictow" userId="e251fadf-16f4-4c88-b2c0-d8c4cd891c2a" providerId="ADAL" clId="{A73791CB-54D5-4F4B-82C8-281ACA9764DC}" dt="2022-10-10T08:50:07.889" v="135" actId="20577"/>
        <pc:sldMkLst>
          <pc:docMk/>
          <pc:sldMk cId="3836130264" sldId="282"/>
        </pc:sldMkLst>
        <pc:spChg chg="mod">
          <ac:chgData name="Andreas Benedictow" userId="e251fadf-16f4-4c88-b2c0-d8c4cd891c2a" providerId="ADAL" clId="{A73791CB-54D5-4F4B-82C8-281ACA9764DC}" dt="2022-10-10T08:50:07.889" v="135" actId="20577"/>
          <ac:spMkLst>
            <pc:docMk/>
            <pc:sldMk cId="3836130264" sldId="282"/>
            <ac:spMk id="8" creationId="{842FA2FF-C345-A6CD-25DE-6E3E19B361AD}"/>
          </ac:spMkLst>
        </pc:spChg>
      </pc:sldChg>
    </pc:docChg>
  </pc:docChgLst>
  <pc:docChgLst>
    <pc:chgData name="ENB3" userId="1b305578-85f8-4112-9ae3-c609b5163d93" providerId="ADAL" clId="{EBA8CAE1-94ED-40F0-8E1E-B02B18B23CC5}"/>
    <pc:docChg chg="custSel modSld">
      <pc:chgData name="ENB3" userId="1b305578-85f8-4112-9ae3-c609b5163d93" providerId="ADAL" clId="{EBA8CAE1-94ED-40F0-8E1E-B02B18B23CC5}" dt="2022-09-28T14:40:43.540" v="342" actId="27918"/>
      <pc:docMkLst>
        <pc:docMk/>
      </pc:docMkLst>
      <pc:sldChg chg="modSp mod">
        <pc:chgData name="ENB3" userId="1b305578-85f8-4112-9ae3-c609b5163d93" providerId="ADAL" clId="{EBA8CAE1-94ED-40F0-8E1E-B02B18B23CC5}" dt="2022-09-28T14:19:59.818" v="11" actId="20577"/>
        <pc:sldMkLst>
          <pc:docMk/>
          <pc:sldMk cId="2921733838" sldId="256"/>
        </pc:sldMkLst>
        <pc:spChg chg="mod">
          <ac:chgData name="ENB3" userId="1b305578-85f8-4112-9ae3-c609b5163d93" providerId="ADAL" clId="{EBA8CAE1-94ED-40F0-8E1E-B02B18B23CC5}" dt="2022-09-28T14:19:59.818" v="11" actId="20577"/>
          <ac:spMkLst>
            <pc:docMk/>
            <pc:sldMk cId="2921733838" sldId="256"/>
            <ac:spMk id="10" creationId="{B69A85C2-560C-48D5-B2E2-E0F8F842FD36}"/>
          </ac:spMkLst>
        </pc:spChg>
      </pc:sldChg>
      <pc:sldChg chg="modSp mod">
        <pc:chgData name="ENB3" userId="1b305578-85f8-4112-9ae3-c609b5163d93" providerId="ADAL" clId="{EBA8CAE1-94ED-40F0-8E1E-B02B18B23CC5}" dt="2022-09-28T14:25:07.578" v="110" actId="20577"/>
        <pc:sldMkLst>
          <pc:docMk/>
          <pc:sldMk cId="2266341024" sldId="258"/>
        </pc:sldMkLst>
        <pc:spChg chg="mod">
          <ac:chgData name="ENB3" userId="1b305578-85f8-4112-9ae3-c609b5163d93" providerId="ADAL" clId="{EBA8CAE1-94ED-40F0-8E1E-B02B18B23CC5}" dt="2022-09-28T14:20:09.462" v="23" actId="20577"/>
          <ac:spMkLst>
            <pc:docMk/>
            <pc:sldMk cId="2266341024" sldId="258"/>
            <ac:spMk id="5" creationId="{DCB85E03-0B2F-42F1-9007-A95BF715A50A}"/>
          </ac:spMkLst>
        </pc:spChg>
        <pc:spChg chg="mod">
          <ac:chgData name="ENB3" userId="1b305578-85f8-4112-9ae3-c609b5163d93" providerId="ADAL" clId="{EBA8CAE1-94ED-40F0-8E1E-B02B18B23CC5}" dt="2022-09-28T14:21:41.348" v="61" actId="13926"/>
          <ac:spMkLst>
            <pc:docMk/>
            <pc:sldMk cId="2266341024" sldId="258"/>
            <ac:spMk id="7" creationId="{A520775E-5075-45E6-A50A-04E4D42EAF3E}"/>
          </ac:spMkLst>
        </pc:spChg>
        <pc:spChg chg="mod">
          <ac:chgData name="ENB3" userId="1b305578-85f8-4112-9ae3-c609b5163d93" providerId="ADAL" clId="{EBA8CAE1-94ED-40F0-8E1E-B02B18B23CC5}" dt="2022-09-28T14:24:27.568" v="75" actId="13926"/>
          <ac:spMkLst>
            <pc:docMk/>
            <pc:sldMk cId="2266341024" sldId="258"/>
            <ac:spMk id="8" creationId="{E5A98933-AC8C-4903-A2E5-17FCC5FBBC66}"/>
          </ac:spMkLst>
        </pc:spChg>
        <pc:spChg chg="mod">
          <ac:chgData name="ENB3" userId="1b305578-85f8-4112-9ae3-c609b5163d93" providerId="ADAL" clId="{EBA8CAE1-94ED-40F0-8E1E-B02B18B23CC5}" dt="2022-09-28T14:21:41.348" v="61" actId="13926"/>
          <ac:spMkLst>
            <pc:docMk/>
            <pc:sldMk cId="2266341024" sldId="258"/>
            <ac:spMk id="9" creationId="{29E4AEA2-D6D7-44B7-8DEF-EB1A3917D576}"/>
          </ac:spMkLst>
        </pc:spChg>
        <pc:spChg chg="mod">
          <ac:chgData name="ENB3" userId="1b305578-85f8-4112-9ae3-c609b5163d93" providerId="ADAL" clId="{EBA8CAE1-94ED-40F0-8E1E-B02B18B23CC5}" dt="2022-09-28T14:25:07.578" v="110" actId="20577"/>
          <ac:spMkLst>
            <pc:docMk/>
            <pc:sldMk cId="2266341024" sldId="258"/>
            <ac:spMk id="10" creationId="{2E9EBEB7-19CF-4E7A-9B6C-502E35EDACCE}"/>
          </ac:spMkLst>
        </pc:spChg>
        <pc:spChg chg="mod">
          <ac:chgData name="ENB3" userId="1b305578-85f8-4112-9ae3-c609b5163d93" providerId="ADAL" clId="{EBA8CAE1-94ED-40F0-8E1E-B02B18B23CC5}" dt="2022-09-28T14:21:41.348" v="61" actId="13926"/>
          <ac:spMkLst>
            <pc:docMk/>
            <pc:sldMk cId="2266341024" sldId="258"/>
            <ac:spMk id="11" creationId="{37771598-A4AC-4670-8AF9-BD1A9A0B5FD6}"/>
          </ac:spMkLst>
        </pc:spChg>
        <pc:spChg chg="mod">
          <ac:chgData name="ENB3" userId="1b305578-85f8-4112-9ae3-c609b5163d93" providerId="ADAL" clId="{EBA8CAE1-94ED-40F0-8E1E-B02B18B23CC5}" dt="2022-09-28T14:21:41.348" v="61" actId="13926"/>
          <ac:spMkLst>
            <pc:docMk/>
            <pc:sldMk cId="2266341024" sldId="258"/>
            <ac:spMk id="13" creationId="{7D9B9CA2-038E-484E-8A1A-D9FA8F874461}"/>
          </ac:spMkLst>
        </pc:spChg>
        <pc:spChg chg="mod">
          <ac:chgData name="ENB3" userId="1b305578-85f8-4112-9ae3-c609b5163d93" providerId="ADAL" clId="{EBA8CAE1-94ED-40F0-8E1E-B02B18B23CC5}" dt="2022-09-28T14:21:41.348" v="61" actId="13926"/>
          <ac:spMkLst>
            <pc:docMk/>
            <pc:sldMk cId="2266341024" sldId="258"/>
            <ac:spMk id="15" creationId="{74CEA7D0-9A41-43C0-8F69-F80152925B55}"/>
          </ac:spMkLst>
        </pc:spChg>
        <pc:spChg chg="mod">
          <ac:chgData name="ENB3" userId="1b305578-85f8-4112-9ae3-c609b5163d93" providerId="ADAL" clId="{EBA8CAE1-94ED-40F0-8E1E-B02B18B23CC5}" dt="2022-09-28T14:21:41.348" v="61" actId="13926"/>
          <ac:spMkLst>
            <pc:docMk/>
            <pc:sldMk cId="2266341024" sldId="258"/>
            <ac:spMk id="17" creationId="{831E5632-021A-47A4-AAE9-1B3C9EB9837E}"/>
          </ac:spMkLst>
        </pc:spChg>
      </pc:sldChg>
      <pc:sldChg chg="modSp mod">
        <pc:chgData name="ENB3" userId="1b305578-85f8-4112-9ae3-c609b5163d93" providerId="ADAL" clId="{EBA8CAE1-94ED-40F0-8E1E-B02B18B23CC5}" dt="2022-09-28T14:25:24.648" v="122" actId="20577"/>
        <pc:sldMkLst>
          <pc:docMk/>
          <pc:sldMk cId="896002109" sldId="259"/>
        </pc:sldMkLst>
        <pc:spChg chg="mod">
          <ac:chgData name="ENB3" userId="1b305578-85f8-4112-9ae3-c609b5163d93" providerId="ADAL" clId="{EBA8CAE1-94ED-40F0-8E1E-B02B18B23CC5}" dt="2022-09-28T14:25:24.648" v="122" actId="20577"/>
          <ac:spMkLst>
            <pc:docMk/>
            <pc:sldMk cId="896002109" sldId="259"/>
            <ac:spMk id="3" creationId="{43909665-C217-4DB2-97FB-7DC8B46D243A}"/>
          </ac:spMkLst>
        </pc:spChg>
      </pc:sldChg>
      <pc:sldChg chg="addSp modSp mod">
        <pc:chgData name="ENB3" userId="1b305578-85f8-4112-9ae3-c609b5163d93" providerId="ADAL" clId="{EBA8CAE1-94ED-40F0-8E1E-B02B18B23CC5}" dt="2022-09-28T14:26:33.174" v="155" actId="14100"/>
        <pc:sldMkLst>
          <pc:docMk/>
          <pc:sldMk cId="3970472295" sldId="260"/>
        </pc:sldMkLst>
        <pc:spChg chg="mod">
          <ac:chgData name="ENB3" userId="1b305578-85f8-4112-9ae3-c609b5163d93" providerId="ADAL" clId="{EBA8CAE1-94ED-40F0-8E1E-B02B18B23CC5}" dt="2022-09-28T14:25:40.395" v="146" actId="20577"/>
          <ac:spMkLst>
            <pc:docMk/>
            <pc:sldMk cId="3970472295" sldId="260"/>
            <ac:spMk id="3" creationId="{B866CE4E-6058-4C29-BFC5-5B4F79318F87}"/>
          </ac:spMkLst>
        </pc:spChg>
        <pc:spChg chg="mod">
          <ac:chgData name="ENB3" userId="1b305578-85f8-4112-9ae3-c609b5163d93" providerId="ADAL" clId="{EBA8CAE1-94ED-40F0-8E1E-B02B18B23CC5}" dt="2022-09-28T14:25:32.417" v="134" actId="20577"/>
          <ac:spMkLst>
            <pc:docMk/>
            <pc:sldMk cId="3970472295" sldId="260"/>
            <ac:spMk id="4" creationId="{08AB9232-4863-462B-955D-4E84A7303FF7}"/>
          </ac:spMkLst>
        </pc:spChg>
        <pc:picChg chg="add mod ord">
          <ac:chgData name="ENB3" userId="1b305578-85f8-4112-9ae3-c609b5163d93" providerId="ADAL" clId="{EBA8CAE1-94ED-40F0-8E1E-B02B18B23CC5}" dt="2022-09-28T14:26:11.825" v="151" actId="167"/>
          <ac:picMkLst>
            <pc:docMk/>
            <pc:sldMk cId="3970472295" sldId="260"/>
            <ac:picMk id="6" creationId="{B06C4067-5219-A165-187F-912C3D87A6BC}"/>
          </ac:picMkLst>
        </pc:picChg>
        <pc:picChg chg="add mod">
          <ac:chgData name="ENB3" userId="1b305578-85f8-4112-9ae3-c609b5163d93" providerId="ADAL" clId="{EBA8CAE1-94ED-40F0-8E1E-B02B18B23CC5}" dt="2022-09-28T14:26:33.174" v="155" actId="14100"/>
          <ac:picMkLst>
            <pc:docMk/>
            <pc:sldMk cId="3970472295" sldId="260"/>
            <ac:picMk id="7" creationId="{5F583C25-CD64-C8A8-003F-36006E9B037A}"/>
          </ac:picMkLst>
        </pc:picChg>
      </pc:sldChg>
      <pc:sldChg chg="addSp modSp mod">
        <pc:chgData name="ENB3" userId="1b305578-85f8-4112-9ae3-c609b5163d93" providerId="ADAL" clId="{EBA8CAE1-94ED-40F0-8E1E-B02B18B23CC5}" dt="2022-09-28T14:27:40.129" v="188" actId="14100"/>
        <pc:sldMkLst>
          <pc:docMk/>
          <pc:sldMk cId="4227913639" sldId="261"/>
        </pc:sldMkLst>
        <pc:spChg chg="mod">
          <ac:chgData name="ENB3" userId="1b305578-85f8-4112-9ae3-c609b5163d93" providerId="ADAL" clId="{EBA8CAE1-94ED-40F0-8E1E-B02B18B23CC5}" dt="2022-09-28T14:26:54.085" v="179" actId="20577"/>
          <ac:spMkLst>
            <pc:docMk/>
            <pc:sldMk cId="4227913639" sldId="261"/>
            <ac:spMk id="3" creationId="{6492862D-89D0-469B-9B7F-A96A7E7667E2}"/>
          </ac:spMkLst>
        </pc:spChg>
        <pc:spChg chg="mod">
          <ac:chgData name="ENB3" userId="1b305578-85f8-4112-9ae3-c609b5163d93" providerId="ADAL" clId="{EBA8CAE1-94ED-40F0-8E1E-B02B18B23CC5}" dt="2022-09-28T14:26:46.881" v="167" actId="20577"/>
          <ac:spMkLst>
            <pc:docMk/>
            <pc:sldMk cId="4227913639" sldId="261"/>
            <ac:spMk id="4" creationId="{DCD4FF8B-8E6F-4257-96B2-BCCDA6A41A74}"/>
          </ac:spMkLst>
        </pc:spChg>
        <pc:picChg chg="add mod ord">
          <ac:chgData name="ENB3" userId="1b305578-85f8-4112-9ae3-c609b5163d93" providerId="ADAL" clId="{EBA8CAE1-94ED-40F0-8E1E-B02B18B23CC5}" dt="2022-09-28T14:27:17.933" v="184" actId="1076"/>
          <ac:picMkLst>
            <pc:docMk/>
            <pc:sldMk cId="4227913639" sldId="261"/>
            <ac:picMk id="6" creationId="{42831669-A654-BA4A-D299-F9BCE4C1F7FC}"/>
          </ac:picMkLst>
        </pc:picChg>
        <pc:picChg chg="add mod">
          <ac:chgData name="ENB3" userId="1b305578-85f8-4112-9ae3-c609b5163d93" providerId="ADAL" clId="{EBA8CAE1-94ED-40F0-8E1E-B02B18B23CC5}" dt="2022-09-28T14:27:40.129" v="188" actId="14100"/>
          <ac:picMkLst>
            <pc:docMk/>
            <pc:sldMk cId="4227913639" sldId="261"/>
            <ac:picMk id="7" creationId="{2FB40DE5-6BCA-B860-7B7A-ABED39CDC4E8}"/>
          </ac:picMkLst>
        </pc:picChg>
      </pc:sldChg>
      <pc:sldChg chg="addSp delSp modSp mod">
        <pc:chgData name="ENB3" userId="1b305578-85f8-4112-9ae3-c609b5163d93" providerId="ADAL" clId="{EBA8CAE1-94ED-40F0-8E1E-B02B18B23CC5}" dt="2022-09-28T14:37:08.692" v="286" actId="14100"/>
        <pc:sldMkLst>
          <pc:docMk/>
          <pc:sldMk cId="3231943566" sldId="262"/>
        </pc:sldMkLst>
        <pc:spChg chg="mod">
          <ac:chgData name="ENB3" userId="1b305578-85f8-4112-9ae3-c609b5163d93" providerId="ADAL" clId="{EBA8CAE1-94ED-40F0-8E1E-B02B18B23CC5}" dt="2022-09-28T14:28:02.883" v="212" actId="20577"/>
          <ac:spMkLst>
            <pc:docMk/>
            <pc:sldMk cId="3231943566" sldId="262"/>
            <ac:spMk id="3" creationId="{A2B64911-99D7-4000-862B-A9755BD58BEE}"/>
          </ac:spMkLst>
        </pc:spChg>
        <pc:spChg chg="mod">
          <ac:chgData name="ENB3" userId="1b305578-85f8-4112-9ae3-c609b5163d93" providerId="ADAL" clId="{EBA8CAE1-94ED-40F0-8E1E-B02B18B23CC5}" dt="2022-09-28T14:27:56.748" v="200" actId="20577"/>
          <ac:spMkLst>
            <pc:docMk/>
            <pc:sldMk cId="3231943566" sldId="262"/>
            <ac:spMk id="4" creationId="{E3A00041-9F7B-4C31-B4C3-014FF513433D}"/>
          </ac:spMkLst>
        </pc:spChg>
        <pc:graphicFrameChg chg="add mod">
          <ac:chgData name="ENB3" userId="1b305578-85f8-4112-9ae3-c609b5163d93" providerId="ADAL" clId="{EBA8CAE1-94ED-40F0-8E1E-B02B18B23CC5}" dt="2022-09-28T14:37:08.692" v="286" actId="14100"/>
          <ac:graphicFrameMkLst>
            <pc:docMk/>
            <pc:sldMk cId="3231943566" sldId="262"/>
            <ac:graphicFrameMk id="9" creationId="{BCC3134B-69D5-4F87-950C-D8C94F76067D}"/>
          </ac:graphicFrameMkLst>
        </pc:graphicFrameChg>
        <pc:picChg chg="add del mod ord modCrop">
          <ac:chgData name="ENB3" userId="1b305578-85f8-4112-9ae3-c609b5163d93" providerId="ADAL" clId="{EBA8CAE1-94ED-40F0-8E1E-B02B18B23CC5}" dt="2022-09-28T14:31:39.005" v="251" actId="478"/>
          <ac:picMkLst>
            <pc:docMk/>
            <pc:sldMk cId="3231943566" sldId="262"/>
            <ac:picMk id="6" creationId="{3EE0ECA8-107F-43A7-2ABF-F4182DC99B78}"/>
          </ac:picMkLst>
        </pc:picChg>
        <pc:picChg chg="add del mod ord modCrop">
          <ac:chgData name="ENB3" userId="1b305578-85f8-4112-9ae3-c609b5163d93" providerId="ADAL" clId="{EBA8CAE1-94ED-40F0-8E1E-B02B18B23CC5}" dt="2022-09-28T14:33:14.954" v="261" actId="478"/>
          <ac:picMkLst>
            <pc:docMk/>
            <pc:sldMk cId="3231943566" sldId="262"/>
            <ac:picMk id="7" creationId="{1FBFA51B-BB3E-DAEB-DA8D-5A5F4FE49F8B}"/>
          </ac:picMkLst>
        </pc:picChg>
        <pc:picChg chg="add mod ord modCrop">
          <ac:chgData name="ENB3" userId="1b305578-85f8-4112-9ae3-c609b5163d93" providerId="ADAL" clId="{EBA8CAE1-94ED-40F0-8E1E-B02B18B23CC5}" dt="2022-09-28T14:34:47.482" v="277" actId="167"/>
          <ac:picMkLst>
            <pc:docMk/>
            <pc:sldMk cId="3231943566" sldId="262"/>
            <ac:picMk id="8" creationId="{068106F0-5696-6F19-2D9D-B50A1F5A7699}"/>
          </ac:picMkLst>
        </pc:picChg>
      </pc:sldChg>
      <pc:sldChg chg="addSp delSp modSp mod">
        <pc:chgData name="ENB3" userId="1b305578-85f8-4112-9ae3-c609b5163d93" providerId="ADAL" clId="{EBA8CAE1-94ED-40F0-8E1E-B02B18B23CC5}" dt="2022-09-28T14:38:21.274" v="293"/>
        <pc:sldMkLst>
          <pc:docMk/>
          <pc:sldMk cId="1774366261" sldId="263"/>
        </pc:sldMkLst>
        <pc:spChg chg="mod">
          <ac:chgData name="ENB3" userId="1b305578-85f8-4112-9ae3-c609b5163d93" providerId="ADAL" clId="{EBA8CAE1-94ED-40F0-8E1E-B02B18B23CC5}" dt="2022-09-28T14:28:17.042" v="236" actId="20577"/>
          <ac:spMkLst>
            <pc:docMk/>
            <pc:sldMk cId="1774366261" sldId="263"/>
            <ac:spMk id="3" creationId="{323EC9A4-C2EE-47DD-98D9-FB2B5579D56F}"/>
          </ac:spMkLst>
        </pc:spChg>
        <pc:spChg chg="mod">
          <ac:chgData name="ENB3" userId="1b305578-85f8-4112-9ae3-c609b5163d93" providerId="ADAL" clId="{EBA8CAE1-94ED-40F0-8E1E-B02B18B23CC5}" dt="2022-09-28T14:28:10.823" v="224" actId="20577"/>
          <ac:spMkLst>
            <pc:docMk/>
            <pc:sldMk cId="1774366261" sldId="263"/>
            <ac:spMk id="4" creationId="{20706897-990D-4782-B6D1-23876FEFD5AF}"/>
          </ac:spMkLst>
        </pc:spChg>
        <pc:graphicFrameChg chg="add mod">
          <ac:chgData name="ENB3" userId="1b305578-85f8-4112-9ae3-c609b5163d93" providerId="ADAL" clId="{EBA8CAE1-94ED-40F0-8E1E-B02B18B23CC5}" dt="2022-09-28T14:38:21.274" v="293"/>
          <ac:graphicFrameMkLst>
            <pc:docMk/>
            <pc:sldMk cId="1774366261" sldId="263"/>
            <ac:graphicFrameMk id="8" creationId="{5252990A-09B2-4234-BD47-8255EBBF2380}"/>
          </ac:graphicFrameMkLst>
        </pc:graphicFrameChg>
        <pc:picChg chg="add del mod ord modCrop">
          <ac:chgData name="ENB3" userId="1b305578-85f8-4112-9ae3-c609b5163d93" providerId="ADAL" clId="{EBA8CAE1-94ED-40F0-8E1E-B02B18B23CC5}" dt="2022-09-28T14:33:18.543" v="262" actId="478"/>
          <ac:picMkLst>
            <pc:docMk/>
            <pc:sldMk cId="1774366261" sldId="263"/>
            <ac:picMk id="6" creationId="{A1DC1C39-3CBB-94C4-97B0-9F9FBAB9CD7C}"/>
          </ac:picMkLst>
        </pc:picChg>
        <pc:picChg chg="add mod ord modCrop">
          <ac:chgData name="ENB3" userId="1b305578-85f8-4112-9ae3-c609b5163d93" providerId="ADAL" clId="{EBA8CAE1-94ED-40F0-8E1E-B02B18B23CC5}" dt="2022-09-28T14:33:59.619" v="269" actId="167"/>
          <ac:picMkLst>
            <pc:docMk/>
            <pc:sldMk cId="1774366261" sldId="263"/>
            <ac:picMk id="7" creationId="{1AFD645C-822A-C565-1F99-CD7A5B3EBFDF}"/>
          </ac:picMkLst>
        </pc:picChg>
      </pc:sldChg>
      <pc:sldChg chg="addSp delSp modSp mod">
        <pc:chgData name="ENB3" userId="1b305578-85f8-4112-9ae3-c609b5163d93" providerId="ADAL" clId="{EBA8CAE1-94ED-40F0-8E1E-B02B18B23CC5}" dt="2022-09-28T14:39:01.814" v="308"/>
        <pc:sldMkLst>
          <pc:docMk/>
          <pc:sldMk cId="3510272984" sldId="264"/>
        </pc:sldMkLst>
        <pc:spChg chg="mod">
          <ac:chgData name="ENB3" userId="1b305578-85f8-4112-9ae3-c609b5163d93" providerId="ADAL" clId="{EBA8CAE1-94ED-40F0-8E1E-B02B18B23CC5}" dt="2022-09-28T14:38:37.008" v="305" actId="20577"/>
          <ac:spMkLst>
            <pc:docMk/>
            <pc:sldMk cId="3510272984" sldId="264"/>
            <ac:spMk id="4" creationId="{6EF7C735-4A43-41C6-824A-CC5EEF7FDD53}"/>
          </ac:spMkLst>
        </pc:spChg>
        <pc:graphicFrameChg chg="del">
          <ac:chgData name="ENB3" userId="1b305578-85f8-4112-9ae3-c609b5163d93" providerId="ADAL" clId="{EBA8CAE1-94ED-40F0-8E1E-B02B18B23CC5}" dt="2022-09-28T14:38:40.403" v="306" actId="478"/>
          <ac:graphicFrameMkLst>
            <pc:docMk/>
            <pc:sldMk cId="3510272984" sldId="264"/>
            <ac:graphicFrameMk id="6" creationId="{B222BBDF-D3D2-4F94-B507-F0F9413D8357}"/>
          </ac:graphicFrameMkLst>
        </pc:graphicFrameChg>
        <pc:graphicFrameChg chg="add mod">
          <ac:chgData name="ENB3" userId="1b305578-85f8-4112-9ae3-c609b5163d93" providerId="ADAL" clId="{EBA8CAE1-94ED-40F0-8E1E-B02B18B23CC5}" dt="2022-09-28T14:39:01.814" v="308"/>
          <ac:graphicFrameMkLst>
            <pc:docMk/>
            <pc:sldMk cId="3510272984" sldId="264"/>
            <ac:graphicFrameMk id="7" creationId="{FA277977-8E45-40DF-9541-1C8903655173}"/>
          </ac:graphicFrameMkLst>
        </pc:graphicFrameChg>
      </pc:sldChg>
      <pc:sldChg chg="addSp delSp modSp mod">
        <pc:chgData name="ENB3" userId="1b305578-85f8-4112-9ae3-c609b5163d93" providerId="ADAL" clId="{EBA8CAE1-94ED-40F0-8E1E-B02B18B23CC5}" dt="2022-09-28T14:40:43.540" v="342" actId="27918"/>
        <pc:sldMkLst>
          <pc:docMk/>
          <pc:sldMk cId="2759248883" sldId="265"/>
        </pc:sldMkLst>
        <pc:spChg chg="mod">
          <ac:chgData name="ENB3" userId="1b305578-85f8-4112-9ae3-c609b5163d93" providerId="ADAL" clId="{EBA8CAE1-94ED-40F0-8E1E-B02B18B23CC5}" dt="2022-09-28T14:39:10.972" v="320" actId="20577"/>
          <ac:spMkLst>
            <pc:docMk/>
            <pc:sldMk cId="2759248883" sldId="265"/>
            <ac:spMk id="4" creationId="{C131618D-BACB-42A9-8714-F890463B2284}"/>
          </ac:spMkLst>
        </pc:spChg>
        <pc:graphicFrameChg chg="del">
          <ac:chgData name="ENB3" userId="1b305578-85f8-4112-9ae3-c609b5163d93" providerId="ADAL" clId="{EBA8CAE1-94ED-40F0-8E1E-B02B18B23CC5}" dt="2022-09-28T14:39:17.390" v="321" actId="478"/>
          <ac:graphicFrameMkLst>
            <pc:docMk/>
            <pc:sldMk cId="2759248883" sldId="265"/>
            <ac:graphicFrameMk id="6" creationId="{50C0790A-55B7-4D84-A43F-1E649F2A3C9E}"/>
          </ac:graphicFrameMkLst>
        </pc:graphicFrameChg>
        <pc:graphicFrameChg chg="add mod">
          <ac:chgData name="ENB3" userId="1b305578-85f8-4112-9ae3-c609b5163d93" providerId="ADAL" clId="{EBA8CAE1-94ED-40F0-8E1E-B02B18B23CC5}" dt="2022-09-28T14:39:53.140" v="328"/>
          <ac:graphicFrameMkLst>
            <pc:docMk/>
            <pc:sldMk cId="2759248883" sldId="265"/>
            <ac:graphicFrameMk id="7" creationId="{56DD83DB-03FA-43C1-A961-A217703116DD}"/>
          </ac:graphicFrameMkLst>
        </pc:graphicFrameChg>
      </pc:sldChg>
      <pc:sldChg chg="addSp modSp mod">
        <pc:chgData name="ENB3" userId="1b305578-85f8-4112-9ae3-c609b5163d93" providerId="ADAL" clId="{EBA8CAE1-94ED-40F0-8E1E-B02B18B23CC5}" dt="2022-09-28T14:40:31.934" v="341"/>
        <pc:sldMkLst>
          <pc:docMk/>
          <pc:sldMk cId="147554788" sldId="266"/>
        </pc:sldMkLst>
        <pc:spChg chg="mod">
          <ac:chgData name="ENB3" userId="1b305578-85f8-4112-9ae3-c609b5163d93" providerId="ADAL" clId="{EBA8CAE1-94ED-40F0-8E1E-B02B18B23CC5}" dt="2022-09-28T14:40:04.776" v="340" actId="20577"/>
          <ac:spMkLst>
            <pc:docMk/>
            <pc:sldMk cId="147554788" sldId="266"/>
            <ac:spMk id="3" creationId="{2AE985C2-CF26-42E7-B7DC-DBC85F75C02D}"/>
          </ac:spMkLst>
        </pc:spChg>
        <pc:graphicFrameChg chg="add mod">
          <ac:chgData name="ENB3" userId="1b305578-85f8-4112-9ae3-c609b5163d93" providerId="ADAL" clId="{EBA8CAE1-94ED-40F0-8E1E-B02B18B23CC5}" dt="2022-09-28T14:40:31.934" v="341"/>
          <ac:graphicFrameMkLst>
            <pc:docMk/>
            <pc:sldMk cId="147554788" sldId="266"/>
            <ac:graphicFrameMk id="4" creationId="{A5FDD516-288D-3701-6258-8F9366FCD25E}"/>
          </ac:graphicFrameMkLst>
        </pc:graphicFrameChg>
      </pc:sldChg>
    </pc:docChg>
  </pc:docChgLst>
  <pc:docChgLst>
    <pc:chgData name="Andreas Benedictow" userId="e251fadf-16f4-4c88-b2c0-d8c4cd891c2a" providerId="ADAL" clId="{3375958F-AB30-4E04-8991-BF98F6416892}"/>
    <pc:docChg chg="custSel addSld delSld modSld">
      <pc:chgData name="Andreas Benedictow" userId="e251fadf-16f4-4c88-b2c0-d8c4cd891c2a" providerId="ADAL" clId="{3375958F-AB30-4E04-8991-BF98F6416892}" dt="2024-02-01T15:40:13.286" v="67" actId="20577"/>
      <pc:docMkLst>
        <pc:docMk/>
      </pc:docMkLst>
      <pc:sldChg chg="modSp mod">
        <pc:chgData name="Andreas Benedictow" userId="e251fadf-16f4-4c88-b2c0-d8c4cd891c2a" providerId="ADAL" clId="{3375958F-AB30-4E04-8991-BF98F6416892}" dt="2024-01-31T10:23:53.496" v="3" actId="20577"/>
        <pc:sldMkLst>
          <pc:docMk/>
          <pc:sldMk cId="2921733838" sldId="256"/>
        </pc:sldMkLst>
        <pc:spChg chg="mod">
          <ac:chgData name="Andreas Benedictow" userId="e251fadf-16f4-4c88-b2c0-d8c4cd891c2a" providerId="ADAL" clId="{3375958F-AB30-4E04-8991-BF98F6416892}" dt="2024-01-31T10:23:53.496" v="3" actId="20577"/>
          <ac:spMkLst>
            <pc:docMk/>
            <pc:sldMk cId="2921733838" sldId="256"/>
            <ac:spMk id="8" creationId="{279C62F4-9C4A-4777-941C-0D5FF7A0EEE2}"/>
          </ac:spMkLst>
        </pc:spChg>
      </pc:sldChg>
      <pc:sldChg chg="modSp mod">
        <pc:chgData name="Andreas Benedictow" userId="e251fadf-16f4-4c88-b2c0-d8c4cd891c2a" providerId="ADAL" clId="{3375958F-AB30-4E04-8991-BF98F6416892}" dt="2024-01-31T10:24:25.988" v="18" actId="20577"/>
        <pc:sldMkLst>
          <pc:docMk/>
          <pc:sldMk cId="2266341024" sldId="258"/>
        </pc:sldMkLst>
        <pc:spChg chg="mod">
          <ac:chgData name="Andreas Benedictow" userId="e251fadf-16f4-4c88-b2c0-d8c4cd891c2a" providerId="ADAL" clId="{3375958F-AB30-4E04-8991-BF98F6416892}" dt="2024-01-31T10:24:14.056" v="12" actId="20577"/>
          <ac:spMkLst>
            <pc:docMk/>
            <pc:sldMk cId="2266341024" sldId="258"/>
            <ac:spMk id="4" creationId="{91B4F794-FA26-44F9-8BD1-1B7C760CD95D}"/>
          </ac:spMkLst>
        </pc:spChg>
        <pc:spChg chg="mod">
          <ac:chgData name="Andreas Benedictow" userId="e251fadf-16f4-4c88-b2c0-d8c4cd891c2a" providerId="ADAL" clId="{3375958F-AB30-4E04-8991-BF98F6416892}" dt="2024-01-31T10:24:25.988" v="18" actId="20577"/>
          <ac:spMkLst>
            <pc:docMk/>
            <pc:sldMk cId="2266341024" sldId="258"/>
            <ac:spMk id="6" creationId="{0A71F208-30AA-4DBB-9DB2-C0C90AD30178}"/>
          </ac:spMkLst>
        </pc:spChg>
        <pc:spChg chg="mod">
          <ac:chgData name="Andreas Benedictow" userId="e251fadf-16f4-4c88-b2c0-d8c4cd891c2a" providerId="ADAL" clId="{3375958F-AB30-4E04-8991-BF98F6416892}" dt="2024-01-31T10:24:22.561" v="16" actId="1076"/>
          <ac:spMkLst>
            <pc:docMk/>
            <pc:sldMk cId="2266341024" sldId="258"/>
            <ac:spMk id="8" creationId="{E5A98933-AC8C-4903-A2E5-17FCC5FBBC66}"/>
          </ac:spMkLst>
        </pc:spChg>
      </pc:sldChg>
      <pc:sldChg chg="addSp delSp modSp mod">
        <pc:chgData name="Andreas Benedictow" userId="e251fadf-16f4-4c88-b2c0-d8c4cd891c2a" providerId="ADAL" clId="{3375958F-AB30-4E04-8991-BF98F6416892}" dt="2024-02-01T15:40:13.286" v="67" actId="20577"/>
        <pc:sldMkLst>
          <pc:docMk/>
          <pc:sldMk cId="896002109" sldId="259"/>
        </pc:sldMkLst>
        <pc:spChg chg="del">
          <ac:chgData name="Andreas Benedictow" userId="e251fadf-16f4-4c88-b2c0-d8c4cd891c2a" providerId="ADAL" clId="{3375958F-AB30-4E04-8991-BF98F6416892}" dt="2024-01-31T10:24:43.389" v="21" actId="478"/>
          <ac:spMkLst>
            <pc:docMk/>
            <pc:sldMk cId="896002109" sldId="259"/>
            <ac:spMk id="4" creationId="{E7C91537-7CFF-43F2-851D-E5F652C25A99}"/>
          </ac:spMkLst>
        </pc:spChg>
        <pc:spChg chg="del">
          <ac:chgData name="Andreas Benedictow" userId="e251fadf-16f4-4c88-b2c0-d8c4cd891c2a" providerId="ADAL" clId="{3375958F-AB30-4E04-8991-BF98F6416892}" dt="2024-01-31T10:24:40.057" v="19" actId="478"/>
          <ac:spMkLst>
            <pc:docMk/>
            <pc:sldMk cId="896002109" sldId="259"/>
            <ac:spMk id="5" creationId="{1E8A7A64-34DF-43BB-954C-68720DEF1ED4}"/>
          </ac:spMkLst>
        </pc:spChg>
        <pc:spChg chg="mod">
          <ac:chgData name="Andreas Benedictow" userId="e251fadf-16f4-4c88-b2c0-d8c4cd891c2a" providerId="ADAL" clId="{3375958F-AB30-4E04-8991-BF98F6416892}" dt="2024-01-31T10:25:55" v="62"/>
          <ac:spMkLst>
            <pc:docMk/>
            <pc:sldMk cId="896002109" sldId="259"/>
            <ac:spMk id="6" creationId="{3D22DDDA-9DE4-498E-ACF4-7CCFECE49DE6}"/>
          </ac:spMkLst>
        </pc:spChg>
        <pc:spChg chg="add mod">
          <ac:chgData name="Andreas Benedictow" userId="e251fadf-16f4-4c88-b2c0-d8c4cd891c2a" providerId="ADAL" clId="{3375958F-AB30-4E04-8991-BF98F6416892}" dt="2024-02-01T15:40:13.286" v="67" actId="20577"/>
          <ac:spMkLst>
            <pc:docMk/>
            <pc:sldMk cId="896002109" sldId="259"/>
            <ac:spMk id="7" creationId="{D7C138B8-BFE6-1D01-8EA7-05919FDDB164}"/>
          </ac:spMkLst>
        </pc:spChg>
      </pc:sldChg>
      <pc:sldChg chg="modSp mod">
        <pc:chgData name="Andreas Benedictow" userId="e251fadf-16f4-4c88-b2c0-d8c4cd891c2a" providerId="ADAL" clId="{3375958F-AB30-4E04-8991-BF98F6416892}" dt="2024-01-31T10:26:10.317" v="63" actId="6549"/>
        <pc:sldMkLst>
          <pc:docMk/>
          <pc:sldMk cId="2759248883" sldId="265"/>
        </pc:sldMkLst>
        <pc:spChg chg="mod">
          <ac:chgData name="Andreas Benedictow" userId="e251fadf-16f4-4c88-b2c0-d8c4cd891c2a" providerId="ADAL" clId="{3375958F-AB30-4E04-8991-BF98F6416892}" dt="2024-01-31T10:26:10.317" v="63" actId="6549"/>
          <ac:spMkLst>
            <pc:docMk/>
            <pc:sldMk cId="2759248883" sldId="265"/>
            <ac:spMk id="3" creationId="{5BC03535-2EF7-4E35-87E0-19E654CF9889}"/>
          </ac:spMkLst>
        </pc:spChg>
      </pc:sldChg>
      <pc:sldChg chg="del">
        <pc:chgData name="Andreas Benedictow" userId="e251fadf-16f4-4c88-b2c0-d8c4cd891c2a" providerId="ADAL" clId="{3375958F-AB30-4E04-8991-BF98F6416892}" dt="2024-01-31T10:26:16.486" v="64" actId="47"/>
        <pc:sldMkLst>
          <pc:docMk/>
          <pc:sldMk cId="4159957464" sldId="267"/>
        </pc:sldMkLst>
      </pc:sldChg>
      <pc:sldChg chg="del">
        <pc:chgData name="Andreas Benedictow" userId="e251fadf-16f4-4c88-b2c0-d8c4cd891c2a" providerId="ADAL" clId="{3375958F-AB30-4E04-8991-BF98F6416892}" dt="2024-01-31T10:23:57.252" v="4" actId="47"/>
        <pc:sldMkLst>
          <pc:docMk/>
          <pc:sldMk cId="3836130264" sldId="282"/>
        </pc:sldMkLst>
      </pc:sldChg>
      <pc:sldChg chg="add">
        <pc:chgData name="Andreas Benedictow" userId="e251fadf-16f4-4c88-b2c0-d8c4cd891c2a" providerId="ADAL" clId="{3375958F-AB30-4E04-8991-BF98F6416892}" dt="2024-01-31T10:24:04.988" v="5"/>
        <pc:sldMkLst>
          <pc:docMk/>
          <pc:sldMk cId="2318387446" sldId="283"/>
        </pc:sldMkLst>
      </pc:sldChg>
      <pc:sldChg chg="add">
        <pc:chgData name="Andreas Benedictow" userId="e251fadf-16f4-4c88-b2c0-d8c4cd891c2a" providerId="ADAL" clId="{3375958F-AB30-4E04-8991-BF98F6416892}" dt="2024-01-31T10:26:25.632" v="65"/>
        <pc:sldMkLst>
          <pc:docMk/>
          <pc:sldMk cId="2954530852" sldId="284"/>
        </pc:sldMkLst>
      </pc:sldChg>
    </pc:docChg>
  </pc:docChgLst>
  <pc:docChgLst>
    <pc:chgData name="Marte Marie Frisell" userId="88672537-50ef-4dff-9199-6840d6c8b5a9" providerId="ADAL" clId="{C2EBEDB7-D5A1-4F29-9C2F-E274EBBEE12E}"/>
    <pc:docChg chg="undo custSel modSld sldOrd">
      <pc:chgData name="Marte Marie Frisell" userId="88672537-50ef-4dff-9199-6840d6c8b5a9" providerId="ADAL" clId="{C2EBEDB7-D5A1-4F29-9C2F-E274EBBEE12E}" dt="2022-09-30T14:46:31.803" v="434" actId="20577"/>
      <pc:docMkLst>
        <pc:docMk/>
      </pc:docMkLst>
      <pc:sldChg chg="modSp mod">
        <pc:chgData name="Marte Marie Frisell" userId="88672537-50ef-4dff-9199-6840d6c8b5a9" providerId="ADAL" clId="{C2EBEDB7-D5A1-4F29-9C2F-E274EBBEE12E}" dt="2022-09-30T14:46:31.803" v="434" actId="20577"/>
        <pc:sldMkLst>
          <pc:docMk/>
          <pc:sldMk cId="896002109" sldId="259"/>
        </pc:sldMkLst>
        <pc:spChg chg="mod">
          <ac:chgData name="Marte Marie Frisell" userId="88672537-50ef-4dff-9199-6840d6c8b5a9" providerId="ADAL" clId="{C2EBEDB7-D5A1-4F29-9C2F-E274EBBEE12E}" dt="2022-09-30T14:46:31.803" v="434" actId="20577"/>
          <ac:spMkLst>
            <pc:docMk/>
            <pc:sldMk cId="896002109" sldId="259"/>
            <ac:spMk id="5" creationId="{1E8A7A64-34DF-43BB-954C-68720DEF1ED4}"/>
          </ac:spMkLst>
        </pc:spChg>
      </pc:sldChg>
      <pc:sldChg chg="modSp mod">
        <pc:chgData name="Marte Marie Frisell" userId="88672537-50ef-4dff-9199-6840d6c8b5a9" providerId="ADAL" clId="{C2EBEDB7-D5A1-4F29-9C2F-E274EBBEE12E}" dt="2022-09-30T13:35:57.300" v="391" actId="20577"/>
        <pc:sldMkLst>
          <pc:docMk/>
          <pc:sldMk cId="3231943566" sldId="262"/>
        </pc:sldMkLst>
        <pc:spChg chg="mod">
          <ac:chgData name="Marte Marie Frisell" userId="88672537-50ef-4dff-9199-6840d6c8b5a9" providerId="ADAL" clId="{C2EBEDB7-D5A1-4F29-9C2F-E274EBBEE12E}" dt="2022-09-30T13:35:57.300" v="391" actId="20577"/>
          <ac:spMkLst>
            <pc:docMk/>
            <pc:sldMk cId="3231943566" sldId="262"/>
            <ac:spMk id="3" creationId="{A2B64911-99D7-4000-862B-A9755BD58BEE}"/>
          </ac:spMkLst>
        </pc:spChg>
      </pc:sldChg>
      <pc:sldChg chg="modSp mod">
        <pc:chgData name="Marte Marie Frisell" userId="88672537-50ef-4dff-9199-6840d6c8b5a9" providerId="ADAL" clId="{C2EBEDB7-D5A1-4F29-9C2F-E274EBBEE12E}" dt="2022-09-30T13:36:19.332" v="409" actId="20577"/>
        <pc:sldMkLst>
          <pc:docMk/>
          <pc:sldMk cId="1774366261" sldId="263"/>
        </pc:sldMkLst>
        <pc:spChg chg="mod">
          <ac:chgData name="Marte Marie Frisell" userId="88672537-50ef-4dff-9199-6840d6c8b5a9" providerId="ADAL" clId="{C2EBEDB7-D5A1-4F29-9C2F-E274EBBEE12E}" dt="2022-09-30T13:36:19.332" v="409" actId="20577"/>
          <ac:spMkLst>
            <pc:docMk/>
            <pc:sldMk cId="1774366261" sldId="263"/>
            <ac:spMk id="3" creationId="{323EC9A4-C2EE-47DD-98D9-FB2B5579D56F}"/>
          </ac:spMkLst>
        </pc:spChg>
      </pc:sldChg>
      <pc:sldChg chg="ord">
        <pc:chgData name="Marte Marie Frisell" userId="88672537-50ef-4dff-9199-6840d6c8b5a9" providerId="ADAL" clId="{C2EBEDB7-D5A1-4F29-9C2F-E274EBBEE12E}" dt="2022-09-30T14:46:27.568" v="425"/>
        <pc:sldMkLst>
          <pc:docMk/>
          <pc:sldMk cId="3510272984" sldId="264"/>
        </pc:sldMkLst>
      </pc:sldChg>
      <pc:sldChg chg="ord">
        <pc:chgData name="Marte Marie Frisell" userId="88672537-50ef-4dff-9199-6840d6c8b5a9" providerId="ADAL" clId="{C2EBEDB7-D5A1-4F29-9C2F-E274EBBEE12E}" dt="2022-09-30T14:46:27.568" v="425"/>
        <pc:sldMkLst>
          <pc:docMk/>
          <pc:sldMk cId="2759248883" sldId="265"/>
        </pc:sldMkLst>
      </pc:sldChg>
      <pc:sldChg chg="ord">
        <pc:chgData name="Marte Marie Frisell" userId="88672537-50ef-4dff-9199-6840d6c8b5a9" providerId="ADAL" clId="{C2EBEDB7-D5A1-4F29-9C2F-E274EBBEE12E}" dt="2022-09-30T14:46:27.568" v="425"/>
        <pc:sldMkLst>
          <pc:docMk/>
          <pc:sldMk cId="147554788" sldId="266"/>
        </pc:sldMkLst>
      </pc:sldChg>
      <pc:sldChg chg="modSp mod">
        <pc:chgData name="Marte Marie Frisell" userId="88672537-50ef-4dff-9199-6840d6c8b5a9" providerId="ADAL" clId="{C2EBEDB7-D5A1-4F29-9C2F-E274EBBEE12E}" dt="2022-09-30T13:36:34.947" v="423" actId="1035"/>
        <pc:sldMkLst>
          <pc:docMk/>
          <pc:sldMk cId="4159957464" sldId="267"/>
        </pc:sldMkLst>
        <pc:spChg chg="mod">
          <ac:chgData name="Marte Marie Frisell" userId="88672537-50ef-4dff-9199-6840d6c8b5a9" providerId="ADAL" clId="{C2EBEDB7-D5A1-4F29-9C2F-E274EBBEE12E}" dt="2022-09-30T13:36:34.947" v="423" actId="1035"/>
          <ac:spMkLst>
            <pc:docMk/>
            <pc:sldMk cId="4159957464" sldId="267"/>
            <ac:spMk id="3" creationId="{19327264-4F74-4A7C-9D31-AD23AB6CC8F2}"/>
          </ac:spMkLst>
        </pc:spChg>
      </pc:sldChg>
    </pc:docChg>
  </pc:docChgLst>
  <pc:docChgLst>
    <pc:chgData name="Andreas Benedictow" userId="e251fadf-16f4-4c88-b2c0-d8c4cd891c2a" providerId="ADAL" clId="{C6ABF57B-48EC-4E05-9786-7656BF8DF9AB}"/>
    <pc:docChg chg="undo redo custSel addSld delSld modSld">
      <pc:chgData name="Andreas Benedictow" userId="e251fadf-16f4-4c88-b2c0-d8c4cd891c2a" providerId="ADAL" clId="{C6ABF57B-48EC-4E05-9786-7656BF8DF9AB}" dt="2022-10-01T14:47:34.351" v="44"/>
      <pc:docMkLst>
        <pc:docMk/>
      </pc:docMkLst>
      <pc:sldChg chg="del">
        <pc:chgData name="Andreas Benedictow" userId="e251fadf-16f4-4c88-b2c0-d8c4cd891c2a" providerId="ADAL" clId="{C6ABF57B-48EC-4E05-9786-7656BF8DF9AB}" dt="2022-10-01T14:47:31.240" v="43" actId="47"/>
        <pc:sldMkLst>
          <pc:docMk/>
          <pc:sldMk cId="4115640021" sldId="257"/>
        </pc:sldMkLst>
      </pc:sldChg>
      <pc:sldChg chg="modSp mod">
        <pc:chgData name="Andreas Benedictow" userId="e251fadf-16f4-4c88-b2c0-d8c4cd891c2a" providerId="ADAL" clId="{C6ABF57B-48EC-4E05-9786-7656BF8DF9AB}" dt="2022-09-30T16:25:19.378" v="38"/>
        <pc:sldMkLst>
          <pc:docMk/>
          <pc:sldMk cId="896002109" sldId="259"/>
        </pc:sldMkLst>
        <pc:spChg chg="mod">
          <ac:chgData name="Andreas Benedictow" userId="e251fadf-16f4-4c88-b2c0-d8c4cd891c2a" providerId="ADAL" clId="{C6ABF57B-48EC-4E05-9786-7656BF8DF9AB}" dt="2022-09-30T16:24:57.316" v="35" actId="6549"/>
          <ac:spMkLst>
            <pc:docMk/>
            <pc:sldMk cId="896002109" sldId="259"/>
            <ac:spMk id="5" creationId="{1E8A7A64-34DF-43BB-954C-68720DEF1ED4}"/>
          </ac:spMkLst>
        </pc:spChg>
        <pc:spChg chg="mod">
          <ac:chgData name="Andreas Benedictow" userId="e251fadf-16f4-4c88-b2c0-d8c4cd891c2a" providerId="ADAL" clId="{C6ABF57B-48EC-4E05-9786-7656BF8DF9AB}" dt="2022-09-30T16:25:19.378" v="38"/>
          <ac:spMkLst>
            <pc:docMk/>
            <pc:sldMk cId="896002109" sldId="259"/>
            <ac:spMk id="6" creationId="{3D22DDDA-9DE4-498E-ACF4-7CCFECE49DE6}"/>
          </ac:spMkLst>
        </pc:spChg>
      </pc:sldChg>
      <pc:sldChg chg="add del">
        <pc:chgData name="Andreas Benedictow" userId="e251fadf-16f4-4c88-b2c0-d8c4cd891c2a" providerId="ADAL" clId="{C6ABF57B-48EC-4E05-9786-7656BF8DF9AB}" dt="2022-09-30T16:25:46.608" v="42"/>
        <pc:sldMkLst>
          <pc:docMk/>
          <pc:sldMk cId="4159957464" sldId="267"/>
        </pc:sldMkLst>
      </pc:sldChg>
      <pc:sldChg chg="add del">
        <pc:chgData name="Andreas Benedictow" userId="e251fadf-16f4-4c88-b2c0-d8c4cd891c2a" providerId="ADAL" clId="{C6ABF57B-48EC-4E05-9786-7656BF8DF9AB}" dt="2022-09-30T16:25:40.392" v="41"/>
        <pc:sldMkLst>
          <pc:docMk/>
          <pc:sldMk cId="787099850" sldId="269"/>
        </pc:sldMkLst>
      </pc:sldChg>
      <pc:sldChg chg="add">
        <pc:chgData name="Andreas Benedictow" userId="e251fadf-16f4-4c88-b2c0-d8c4cd891c2a" providerId="ADAL" clId="{C6ABF57B-48EC-4E05-9786-7656BF8DF9AB}" dt="2022-10-01T14:47:34.351" v="44"/>
        <pc:sldMkLst>
          <pc:docMk/>
          <pc:sldMk cId="3836130264" sldId="282"/>
        </pc:sldMkLst>
      </pc:sldChg>
    </pc:docChg>
  </pc:docChgLst>
  <pc:docChgLst>
    <pc:chgData name="Mathias Iversen" userId="dea6d89c-6f8a-44b0-80c2-5d37afda12c9" providerId="ADAL" clId="{CC4C3931-2010-478D-9C52-5B80D466E12D}"/>
    <pc:docChg chg="undo custSel delSld modSld modMainMaster">
      <pc:chgData name="Mathias Iversen" userId="dea6d89c-6f8a-44b0-80c2-5d37afda12c9" providerId="ADAL" clId="{CC4C3931-2010-478D-9C52-5B80D466E12D}" dt="2024-02-01T15:15:40.214" v="136"/>
      <pc:docMkLst>
        <pc:docMk/>
      </pc:docMkLst>
      <pc:sldChg chg="modSp mod setBg">
        <pc:chgData name="Mathias Iversen" userId="dea6d89c-6f8a-44b0-80c2-5d37afda12c9" providerId="ADAL" clId="{CC4C3931-2010-478D-9C52-5B80D466E12D}" dt="2024-02-01T15:15:40.214" v="136"/>
        <pc:sldMkLst>
          <pc:docMk/>
          <pc:sldMk cId="2921733838" sldId="256"/>
        </pc:sldMkLst>
        <pc:spChg chg="mod">
          <ac:chgData name="Mathias Iversen" userId="dea6d89c-6f8a-44b0-80c2-5d37afda12c9" providerId="ADAL" clId="{CC4C3931-2010-478D-9C52-5B80D466E12D}" dt="2024-02-01T15:15:40.214" v="136"/>
          <ac:spMkLst>
            <pc:docMk/>
            <pc:sldMk cId="2921733838" sldId="256"/>
            <ac:spMk id="3" creationId="{E41425AC-842F-4FFA-9112-F3E8B9D73BC4}"/>
          </ac:spMkLst>
        </pc:spChg>
        <pc:spChg chg="mod">
          <ac:chgData name="Mathias Iversen" userId="dea6d89c-6f8a-44b0-80c2-5d37afda12c9" providerId="ADAL" clId="{CC4C3931-2010-478D-9C52-5B80D466E12D}" dt="2024-02-01T09:52:08.591" v="96" actId="2711"/>
          <ac:spMkLst>
            <pc:docMk/>
            <pc:sldMk cId="2921733838" sldId="256"/>
            <ac:spMk id="8" creationId="{279C62F4-9C4A-4777-941C-0D5FF7A0EEE2}"/>
          </ac:spMkLst>
        </pc:spChg>
        <pc:spChg chg="mod">
          <ac:chgData name="Mathias Iversen" userId="dea6d89c-6f8a-44b0-80c2-5d37afda12c9" providerId="ADAL" clId="{CC4C3931-2010-478D-9C52-5B80D466E12D}" dt="2024-02-01T09:54:04.040" v="120" actId="207"/>
          <ac:spMkLst>
            <pc:docMk/>
            <pc:sldMk cId="2921733838" sldId="256"/>
            <ac:spMk id="9" creationId="{543ED68E-10D6-487F-A956-74AA7DC8DE45}"/>
          </ac:spMkLst>
        </pc:spChg>
        <pc:spChg chg="mod">
          <ac:chgData name="Mathias Iversen" userId="dea6d89c-6f8a-44b0-80c2-5d37afda12c9" providerId="ADAL" clId="{CC4C3931-2010-478D-9C52-5B80D466E12D}" dt="2024-02-01T09:52:08.591" v="96" actId="2711"/>
          <ac:spMkLst>
            <pc:docMk/>
            <pc:sldMk cId="2921733838" sldId="256"/>
            <ac:spMk id="10" creationId="{B69A85C2-560C-48D5-B2E2-E0F8F842FD36}"/>
          </ac:spMkLst>
        </pc:spChg>
        <pc:cxnChg chg="mod">
          <ac:chgData name="Mathias Iversen" userId="dea6d89c-6f8a-44b0-80c2-5d37afda12c9" providerId="ADAL" clId="{CC4C3931-2010-478D-9C52-5B80D466E12D}" dt="2024-02-01T09:53:59.057" v="119" actId="208"/>
          <ac:cxnSpMkLst>
            <pc:docMk/>
            <pc:sldMk cId="2921733838" sldId="256"/>
            <ac:cxnSpMk id="6" creationId="{58C53554-A821-40E6-A0B7-943BBE4B0DDD}"/>
          </ac:cxnSpMkLst>
        </pc:cxnChg>
      </pc:sldChg>
      <pc:sldChg chg="modSp mod">
        <pc:chgData name="Mathias Iversen" userId="dea6d89c-6f8a-44b0-80c2-5d37afda12c9" providerId="ADAL" clId="{CC4C3931-2010-478D-9C52-5B80D466E12D}" dt="2024-02-01T15:15:40.214" v="136"/>
        <pc:sldMkLst>
          <pc:docMk/>
          <pc:sldMk cId="2266341024" sldId="258"/>
        </pc:sldMkLst>
        <pc:spChg chg="mod">
          <ac:chgData name="Mathias Iversen" userId="dea6d89c-6f8a-44b0-80c2-5d37afda12c9" providerId="ADAL" clId="{CC4C3931-2010-478D-9C52-5B80D466E12D}" dt="2024-02-01T09:52:23.370" v="99" actId="2711"/>
          <ac:spMkLst>
            <pc:docMk/>
            <pc:sldMk cId="2266341024" sldId="258"/>
            <ac:spMk id="3" creationId="{F8484401-95FA-4A8E-B84A-A4E1365E9517}"/>
          </ac:spMkLst>
        </pc:spChg>
        <pc:spChg chg="mod">
          <ac:chgData name="Mathias Iversen" userId="dea6d89c-6f8a-44b0-80c2-5d37afda12c9" providerId="ADAL" clId="{CC4C3931-2010-478D-9C52-5B80D466E12D}" dt="2024-02-01T15:15:40.214" v="136"/>
          <ac:spMkLst>
            <pc:docMk/>
            <pc:sldMk cId="2266341024" sldId="258"/>
            <ac:spMk id="4" creationId="{91B4F794-FA26-44F9-8BD1-1B7C760CD95D}"/>
          </ac:spMkLst>
        </pc:spChg>
        <pc:spChg chg="mod">
          <ac:chgData name="Mathias Iversen" userId="dea6d89c-6f8a-44b0-80c2-5d37afda12c9" providerId="ADAL" clId="{CC4C3931-2010-478D-9C52-5B80D466E12D}" dt="2024-02-01T09:52:25.890" v="100" actId="207"/>
          <ac:spMkLst>
            <pc:docMk/>
            <pc:sldMk cId="2266341024" sldId="258"/>
            <ac:spMk id="5" creationId="{DCB85E03-0B2F-42F1-9007-A95BF715A50A}"/>
          </ac:spMkLst>
        </pc:spChg>
        <pc:spChg chg="mod">
          <ac:chgData name="Mathias Iversen" userId="dea6d89c-6f8a-44b0-80c2-5d37afda12c9" providerId="ADAL" clId="{CC4C3931-2010-478D-9C52-5B80D466E12D}" dt="2024-02-01T09:52:23.370" v="99" actId="2711"/>
          <ac:spMkLst>
            <pc:docMk/>
            <pc:sldMk cId="2266341024" sldId="258"/>
            <ac:spMk id="6" creationId="{0A71F208-30AA-4DBB-9DB2-C0C90AD30178}"/>
          </ac:spMkLst>
        </pc:spChg>
        <pc:spChg chg="mod">
          <ac:chgData name="Mathias Iversen" userId="dea6d89c-6f8a-44b0-80c2-5d37afda12c9" providerId="ADAL" clId="{CC4C3931-2010-478D-9C52-5B80D466E12D}" dt="2024-02-01T09:52:32.829" v="102" actId="207"/>
          <ac:spMkLst>
            <pc:docMk/>
            <pc:sldMk cId="2266341024" sldId="258"/>
            <ac:spMk id="7" creationId="{A520775E-5075-45E6-A50A-04E4D42EAF3E}"/>
          </ac:spMkLst>
        </pc:spChg>
        <pc:spChg chg="mod">
          <ac:chgData name="Mathias Iversen" userId="dea6d89c-6f8a-44b0-80c2-5d37afda12c9" providerId="ADAL" clId="{CC4C3931-2010-478D-9C52-5B80D466E12D}" dt="2024-02-01T09:52:36.612" v="103" actId="207"/>
          <ac:spMkLst>
            <pc:docMk/>
            <pc:sldMk cId="2266341024" sldId="258"/>
            <ac:spMk id="8" creationId="{E5A98933-AC8C-4903-A2E5-17FCC5FBBC66}"/>
          </ac:spMkLst>
        </pc:spChg>
        <pc:spChg chg="mod">
          <ac:chgData name="Mathias Iversen" userId="dea6d89c-6f8a-44b0-80c2-5d37afda12c9" providerId="ADAL" clId="{CC4C3931-2010-478D-9C52-5B80D466E12D}" dt="2024-02-01T09:52:44.681" v="106" actId="14100"/>
          <ac:spMkLst>
            <pc:docMk/>
            <pc:sldMk cId="2266341024" sldId="258"/>
            <ac:spMk id="9" creationId="{29E4AEA2-D6D7-44B7-8DEF-EB1A3917D576}"/>
          </ac:spMkLst>
        </pc:spChg>
        <pc:spChg chg="mod">
          <ac:chgData name="Mathias Iversen" userId="dea6d89c-6f8a-44b0-80c2-5d37afda12c9" providerId="ADAL" clId="{CC4C3931-2010-478D-9C52-5B80D466E12D}" dt="2024-02-01T09:52:46.468" v="107" actId="14100"/>
          <ac:spMkLst>
            <pc:docMk/>
            <pc:sldMk cId="2266341024" sldId="258"/>
            <ac:spMk id="10" creationId="{2E9EBEB7-19CF-4E7A-9B6C-502E35EDACCE}"/>
          </ac:spMkLst>
        </pc:spChg>
        <pc:spChg chg="mod">
          <ac:chgData name="Mathias Iversen" userId="dea6d89c-6f8a-44b0-80c2-5d37afda12c9" providerId="ADAL" clId="{CC4C3931-2010-478D-9C52-5B80D466E12D}" dt="2024-02-01T09:52:40.189" v="104" actId="14100"/>
          <ac:spMkLst>
            <pc:docMk/>
            <pc:sldMk cId="2266341024" sldId="258"/>
            <ac:spMk id="11" creationId="{37771598-A4AC-4670-8AF9-BD1A9A0B5FD6}"/>
          </ac:spMkLst>
        </pc:spChg>
        <pc:spChg chg="mod">
          <ac:chgData name="Mathias Iversen" userId="dea6d89c-6f8a-44b0-80c2-5d37afda12c9" providerId="ADAL" clId="{CC4C3931-2010-478D-9C52-5B80D466E12D}" dt="2024-02-01T09:52:42.130" v="105" actId="14100"/>
          <ac:spMkLst>
            <pc:docMk/>
            <pc:sldMk cId="2266341024" sldId="258"/>
            <ac:spMk id="12" creationId="{FFB1B525-1F63-43B3-9ADA-546863A4A35B}"/>
          </ac:spMkLst>
        </pc:spChg>
        <pc:spChg chg="mod">
          <ac:chgData name="Mathias Iversen" userId="dea6d89c-6f8a-44b0-80c2-5d37afda12c9" providerId="ADAL" clId="{CC4C3931-2010-478D-9C52-5B80D466E12D}" dt="2024-02-01T09:52:23.370" v="99" actId="2711"/>
          <ac:spMkLst>
            <pc:docMk/>
            <pc:sldMk cId="2266341024" sldId="258"/>
            <ac:spMk id="13" creationId="{7D9B9CA2-038E-484E-8A1A-D9FA8F874461}"/>
          </ac:spMkLst>
        </pc:spChg>
        <pc:spChg chg="mod">
          <ac:chgData name="Mathias Iversen" userId="dea6d89c-6f8a-44b0-80c2-5d37afda12c9" providerId="ADAL" clId="{CC4C3931-2010-478D-9C52-5B80D466E12D}" dt="2024-02-01T09:52:23.370" v="99" actId="2711"/>
          <ac:spMkLst>
            <pc:docMk/>
            <pc:sldMk cId="2266341024" sldId="258"/>
            <ac:spMk id="14" creationId="{142BC5AF-FE81-466D-85C6-B66BF362E34B}"/>
          </ac:spMkLst>
        </pc:spChg>
        <pc:spChg chg="mod">
          <ac:chgData name="Mathias Iversen" userId="dea6d89c-6f8a-44b0-80c2-5d37afda12c9" providerId="ADAL" clId="{CC4C3931-2010-478D-9C52-5B80D466E12D}" dt="2024-02-01T09:52:23.370" v="99" actId="2711"/>
          <ac:spMkLst>
            <pc:docMk/>
            <pc:sldMk cId="2266341024" sldId="258"/>
            <ac:spMk id="15" creationId="{74CEA7D0-9A41-43C0-8F69-F80152925B55}"/>
          </ac:spMkLst>
        </pc:spChg>
        <pc:spChg chg="mod">
          <ac:chgData name="Mathias Iversen" userId="dea6d89c-6f8a-44b0-80c2-5d37afda12c9" providerId="ADAL" clId="{CC4C3931-2010-478D-9C52-5B80D466E12D}" dt="2024-02-01T09:52:23.370" v="99" actId="2711"/>
          <ac:spMkLst>
            <pc:docMk/>
            <pc:sldMk cId="2266341024" sldId="258"/>
            <ac:spMk id="16" creationId="{4957F703-1885-40F1-9499-64EAC6608670}"/>
          </ac:spMkLst>
        </pc:spChg>
        <pc:spChg chg="mod">
          <ac:chgData name="Mathias Iversen" userId="dea6d89c-6f8a-44b0-80c2-5d37afda12c9" providerId="ADAL" clId="{CC4C3931-2010-478D-9C52-5B80D466E12D}" dt="2024-02-01T09:52:23.370" v="99" actId="2711"/>
          <ac:spMkLst>
            <pc:docMk/>
            <pc:sldMk cId="2266341024" sldId="258"/>
            <ac:spMk id="17" creationId="{831E5632-021A-47A4-AAE9-1B3C9EB9837E}"/>
          </ac:spMkLst>
        </pc:spChg>
        <pc:spChg chg="mod">
          <ac:chgData name="Mathias Iversen" userId="dea6d89c-6f8a-44b0-80c2-5d37afda12c9" providerId="ADAL" clId="{CC4C3931-2010-478D-9C52-5B80D466E12D}" dt="2024-02-01T09:52:23.370" v="99" actId="2711"/>
          <ac:spMkLst>
            <pc:docMk/>
            <pc:sldMk cId="2266341024" sldId="258"/>
            <ac:spMk id="18" creationId="{0B79CA76-2003-4574-A043-2FCFF766B96D}"/>
          </ac:spMkLst>
        </pc:spChg>
      </pc:sldChg>
      <pc:sldChg chg="modSp mod">
        <pc:chgData name="Mathias Iversen" userId="dea6d89c-6f8a-44b0-80c2-5d37afda12c9" providerId="ADAL" clId="{CC4C3931-2010-478D-9C52-5B80D466E12D}" dt="2024-02-01T15:15:40.214" v="136"/>
        <pc:sldMkLst>
          <pc:docMk/>
          <pc:sldMk cId="896002109" sldId="259"/>
        </pc:sldMkLst>
        <pc:spChg chg="mod">
          <ac:chgData name="Mathias Iversen" userId="dea6d89c-6f8a-44b0-80c2-5d37afda12c9" providerId="ADAL" clId="{CC4C3931-2010-478D-9C52-5B80D466E12D}" dt="2024-02-01T09:52:52.259" v="108" actId="2711"/>
          <ac:spMkLst>
            <pc:docMk/>
            <pc:sldMk cId="896002109" sldId="259"/>
            <ac:spMk id="2" creationId="{90CF37F9-7076-4B73-97C9-BF445E8D5E8F}"/>
          </ac:spMkLst>
        </pc:spChg>
        <pc:spChg chg="mod">
          <ac:chgData name="Mathias Iversen" userId="dea6d89c-6f8a-44b0-80c2-5d37afda12c9" providerId="ADAL" clId="{CC4C3931-2010-478D-9C52-5B80D466E12D}" dt="2024-02-01T09:52:53.839" v="109" actId="207"/>
          <ac:spMkLst>
            <pc:docMk/>
            <pc:sldMk cId="896002109" sldId="259"/>
            <ac:spMk id="3" creationId="{43909665-C217-4DB2-97FB-7DC8B46D243A}"/>
          </ac:spMkLst>
        </pc:spChg>
        <pc:spChg chg="mod">
          <ac:chgData name="Mathias Iversen" userId="dea6d89c-6f8a-44b0-80c2-5d37afda12c9" providerId="ADAL" clId="{CC4C3931-2010-478D-9C52-5B80D466E12D}" dt="2024-02-01T09:52:52.259" v="108" actId="2711"/>
          <ac:spMkLst>
            <pc:docMk/>
            <pc:sldMk cId="896002109" sldId="259"/>
            <ac:spMk id="6" creationId="{3D22DDDA-9DE4-498E-ACF4-7CCFECE49DE6}"/>
          </ac:spMkLst>
        </pc:spChg>
        <pc:spChg chg="mod">
          <ac:chgData name="Mathias Iversen" userId="dea6d89c-6f8a-44b0-80c2-5d37afda12c9" providerId="ADAL" clId="{CC4C3931-2010-478D-9C52-5B80D466E12D}" dt="2024-02-01T15:15:40.214" v="136"/>
          <ac:spMkLst>
            <pc:docMk/>
            <pc:sldMk cId="896002109" sldId="259"/>
            <ac:spMk id="7" creationId="{D7C138B8-BFE6-1D01-8EA7-05919FDDB164}"/>
          </ac:spMkLst>
        </pc:spChg>
      </pc:sldChg>
      <pc:sldChg chg="modSp mod">
        <pc:chgData name="Mathias Iversen" userId="dea6d89c-6f8a-44b0-80c2-5d37afda12c9" providerId="ADAL" clId="{CC4C3931-2010-478D-9C52-5B80D466E12D}" dt="2024-02-01T15:15:40.214" v="136"/>
        <pc:sldMkLst>
          <pc:docMk/>
          <pc:sldMk cId="3970472295" sldId="260"/>
        </pc:sldMkLst>
        <pc:spChg chg="mod">
          <ac:chgData name="Mathias Iversen" userId="dea6d89c-6f8a-44b0-80c2-5d37afda12c9" providerId="ADAL" clId="{CC4C3931-2010-478D-9C52-5B80D466E12D}" dt="2024-02-01T09:53:09.249" v="113" actId="2711"/>
          <ac:spMkLst>
            <pc:docMk/>
            <pc:sldMk cId="3970472295" sldId="260"/>
            <ac:spMk id="2" creationId="{588798DA-8AD1-49AA-96BC-11EE872291DD}"/>
          </ac:spMkLst>
        </pc:spChg>
        <pc:spChg chg="mod">
          <ac:chgData name="Mathias Iversen" userId="dea6d89c-6f8a-44b0-80c2-5d37afda12c9" providerId="ADAL" clId="{CC4C3931-2010-478D-9C52-5B80D466E12D}" dt="2024-02-01T15:15:40.214" v="136"/>
          <ac:spMkLst>
            <pc:docMk/>
            <pc:sldMk cId="3970472295" sldId="260"/>
            <ac:spMk id="3" creationId="{B866CE4E-6058-4C29-BFC5-5B4F79318F87}"/>
          </ac:spMkLst>
        </pc:spChg>
        <pc:spChg chg="mod">
          <ac:chgData name="Mathias Iversen" userId="dea6d89c-6f8a-44b0-80c2-5d37afda12c9" providerId="ADAL" clId="{CC4C3931-2010-478D-9C52-5B80D466E12D}" dt="2024-02-01T09:53:09.249" v="113" actId="2711"/>
          <ac:spMkLst>
            <pc:docMk/>
            <pc:sldMk cId="3970472295" sldId="260"/>
            <ac:spMk id="4" creationId="{08AB9232-4863-462B-955D-4E84A7303FF7}"/>
          </ac:spMkLst>
        </pc:spChg>
        <pc:spChg chg="mod">
          <ac:chgData name="Mathias Iversen" userId="dea6d89c-6f8a-44b0-80c2-5d37afda12c9" providerId="ADAL" clId="{CC4C3931-2010-478D-9C52-5B80D466E12D}" dt="2024-02-01T15:15:40.214" v="136"/>
          <ac:spMkLst>
            <pc:docMk/>
            <pc:sldMk cId="3970472295" sldId="260"/>
            <ac:spMk id="5" creationId="{8294F0CC-D833-4BCB-85A1-47BA0991336D}"/>
          </ac:spMkLst>
        </pc:spChg>
      </pc:sldChg>
      <pc:sldChg chg="modSp mod">
        <pc:chgData name="Mathias Iversen" userId="dea6d89c-6f8a-44b0-80c2-5d37afda12c9" providerId="ADAL" clId="{CC4C3931-2010-478D-9C52-5B80D466E12D}" dt="2024-02-01T15:15:40.214" v="136"/>
        <pc:sldMkLst>
          <pc:docMk/>
          <pc:sldMk cId="4227913639" sldId="261"/>
        </pc:sldMkLst>
        <pc:spChg chg="mod">
          <ac:chgData name="Mathias Iversen" userId="dea6d89c-6f8a-44b0-80c2-5d37afda12c9" providerId="ADAL" clId="{CC4C3931-2010-478D-9C52-5B80D466E12D}" dt="2024-02-01T09:53:28.440" v="114" actId="2711"/>
          <ac:spMkLst>
            <pc:docMk/>
            <pc:sldMk cId="4227913639" sldId="261"/>
            <ac:spMk id="2" creationId="{204915CB-F898-4E28-B723-11BCF7BEE262}"/>
          </ac:spMkLst>
        </pc:spChg>
        <pc:spChg chg="mod">
          <ac:chgData name="Mathias Iversen" userId="dea6d89c-6f8a-44b0-80c2-5d37afda12c9" providerId="ADAL" clId="{CC4C3931-2010-478D-9C52-5B80D466E12D}" dt="2024-02-01T15:15:40.214" v="136"/>
          <ac:spMkLst>
            <pc:docMk/>
            <pc:sldMk cId="4227913639" sldId="261"/>
            <ac:spMk id="3" creationId="{6492862D-89D0-469B-9B7F-A96A7E7667E2}"/>
          </ac:spMkLst>
        </pc:spChg>
        <pc:spChg chg="mod">
          <ac:chgData name="Mathias Iversen" userId="dea6d89c-6f8a-44b0-80c2-5d37afda12c9" providerId="ADAL" clId="{CC4C3931-2010-478D-9C52-5B80D466E12D}" dt="2024-02-01T09:53:28.440" v="114" actId="2711"/>
          <ac:spMkLst>
            <pc:docMk/>
            <pc:sldMk cId="4227913639" sldId="261"/>
            <ac:spMk id="4" creationId="{DCD4FF8B-8E6F-4257-96B2-BCCDA6A41A74}"/>
          </ac:spMkLst>
        </pc:spChg>
        <pc:spChg chg="mod">
          <ac:chgData name="Mathias Iversen" userId="dea6d89c-6f8a-44b0-80c2-5d37afda12c9" providerId="ADAL" clId="{CC4C3931-2010-478D-9C52-5B80D466E12D}" dt="2024-02-01T15:15:40.214" v="136"/>
          <ac:spMkLst>
            <pc:docMk/>
            <pc:sldMk cId="4227913639" sldId="261"/>
            <ac:spMk id="5" creationId="{7BBB9900-604D-4DB8-BBE1-DC3DA7172262}"/>
          </ac:spMkLst>
        </pc:spChg>
      </pc:sldChg>
      <pc:sldChg chg="addSp delSp modSp mod">
        <pc:chgData name="Mathias Iversen" userId="dea6d89c-6f8a-44b0-80c2-5d37afda12c9" providerId="ADAL" clId="{CC4C3931-2010-478D-9C52-5B80D466E12D}" dt="2024-02-01T15:15:40.214" v="136"/>
        <pc:sldMkLst>
          <pc:docMk/>
          <pc:sldMk cId="3231943566" sldId="262"/>
        </pc:sldMkLst>
        <pc:spChg chg="mod">
          <ac:chgData name="Mathias Iversen" userId="dea6d89c-6f8a-44b0-80c2-5d37afda12c9" providerId="ADAL" clId="{CC4C3931-2010-478D-9C52-5B80D466E12D}" dt="2024-02-01T09:53:33.974" v="115" actId="2711"/>
          <ac:spMkLst>
            <pc:docMk/>
            <pc:sldMk cId="3231943566" sldId="262"/>
            <ac:spMk id="2" creationId="{1B4599FE-5CDB-45BF-BE74-1177254806B3}"/>
          </ac:spMkLst>
        </pc:spChg>
        <pc:spChg chg="mod">
          <ac:chgData name="Mathias Iversen" userId="dea6d89c-6f8a-44b0-80c2-5d37afda12c9" providerId="ADAL" clId="{CC4C3931-2010-478D-9C52-5B80D466E12D}" dt="2024-02-01T15:15:40.214" v="136"/>
          <ac:spMkLst>
            <pc:docMk/>
            <pc:sldMk cId="3231943566" sldId="262"/>
            <ac:spMk id="3" creationId="{A2B64911-99D7-4000-862B-A9755BD58BEE}"/>
          </ac:spMkLst>
        </pc:spChg>
        <pc:spChg chg="mod">
          <ac:chgData name="Mathias Iversen" userId="dea6d89c-6f8a-44b0-80c2-5d37afda12c9" providerId="ADAL" clId="{CC4C3931-2010-478D-9C52-5B80D466E12D}" dt="2024-02-01T09:53:33.974" v="115" actId="2711"/>
          <ac:spMkLst>
            <pc:docMk/>
            <pc:sldMk cId="3231943566" sldId="262"/>
            <ac:spMk id="4" creationId="{E3A00041-9F7B-4C31-B4C3-014FF513433D}"/>
          </ac:spMkLst>
        </pc:spChg>
        <pc:spChg chg="mod">
          <ac:chgData name="Mathias Iversen" userId="dea6d89c-6f8a-44b0-80c2-5d37afda12c9" providerId="ADAL" clId="{CC4C3931-2010-478D-9C52-5B80D466E12D}" dt="2024-02-01T15:15:40.214" v="136"/>
          <ac:spMkLst>
            <pc:docMk/>
            <pc:sldMk cId="3231943566" sldId="262"/>
            <ac:spMk id="5" creationId="{D192C507-AE67-46B1-B456-02EFA334DBEC}"/>
          </ac:spMkLst>
        </pc:spChg>
        <pc:graphicFrameChg chg="add mod">
          <ac:chgData name="Mathias Iversen" userId="dea6d89c-6f8a-44b0-80c2-5d37afda12c9" providerId="ADAL" clId="{CC4C3931-2010-478D-9C52-5B80D466E12D}" dt="2024-02-01T09:53:33.974" v="115" actId="2711"/>
          <ac:graphicFrameMkLst>
            <pc:docMk/>
            <pc:sldMk cId="3231943566" sldId="262"/>
            <ac:graphicFrameMk id="8" creationId="{B22774FE-CD2E-4D00-87AC-187FF3C9976F}"/>
          </ac:graphicFrameMkLst>
        </pc:graphicFrameChg>
        <pc:graphicFrameChg chg="del">
          <ac:chgData name="Mathias Iversen" userId="dea6d89c-6f8a-44b0-80c2-5d37afda12c9" providerId="ADAL" clId="{CC4C3931-2010-478D-9C52-5B80D466E12D}" dt="2024-01-30T11:15:15.033" v="69" actId="478"/>
          <ac:graphicFrameMkLst>
            <pc:docMk/>
            <pc:sldMk cId="3231943566" sldId="262"/>
            <ac:graphicFrameMk id="9" creationId="{BCC3134B-69D5-4F87-950C-D8C94F76067D}"/>
          </ac:graphicFrameMkLst>
        </pc:graphicFrameChg>
        <pc:picChg chg="add mod">
          <ac:chgData name="Mathias Iversen" userId="dea6d89c-6f8a-44b0-80c2-5d37afda12c9" providerId="ADAL" clId="{CC4C3931-2010-478D-9C52-5B80D466E12D}" dt="2024-02-01T09:53:33.974" v="115" actId="2711"/>
          <ac:picMkLst>
            <pc:docMk/>
            <pc:sldMk cId="3231943566" sldId="262"/>
            <ac:picMk id="7" creationId="{770EF41D-5C16-5692-85ED-5541D2C5D7D8}"/>
          </ac:picMkLst>
        </pc:picChg>
        <pc:picChg chg="del">
          <ac:chgData name="Mathias Iversen" userId="dea6d89c-6f8a-44b0-80c2-5d37afda12c9" providerId="ADAL" clId="{CC4C3931-2010-478D-9C52-5B80D466E12D}" dt="2024-01-30T11:15:13.544" v="68" actId="478"/>
          <ac:picMkLst>
            <pc:docMk/>
            <pc:sldMk cId="3231943566" sldId="262"/>
            <ac:picMk id="8" creationId="{068106F0-5696-6F19-2D9D-B50A1F5A7699}"/>
          </ac:picMkLst>
        </pc:picChg>
      </pc:sldChg>
      <pc:sldChg chg="del">
        <pc:chgData name="Mathias Iversen" userId="dea6d89c-6f8a-44b0-80c2-5d37afda12c9" providerId="ADAL" clId="{CC4C3931-2010-478D-9C52-5B80D466E12D}" dt="2024-01-30T11:15:09.039" v="65" actId="47"/>
        <pc:sldMkLst>
          <pc:docMk/>
          <pc:sldMk cId="1774366261" sldId="263"/>
        </pc:sldMkLst>
      </pc:sldChg>
      <pc:sldChg chg="addSp delSp modSp mod">
        <pc:chgData name="Mathias Iversen" userId="dea6d89c-6f8a-44b0-80c2-5d37afda12c9" providerId="ADAL" clId="{CC4C3931-2010-478D-9C52-5B80D466E12D}" dt="2024-02-01T15:15:40.214" v="136"/>
        <pc:sldMkLst>
          <pc:docMk/>
          <pc:sldMk cId="3510272984" sldId="264"/>
        </pc:sldMkLst>
        <pc:spChg chg="mod">
          <ac:chgData name="Mathias Iversen" userId="dea6d89c-6f8a-44b0-80c2-5d37afda12c9" providerId="ADAL" clId="{CC4C3931-2010-478D-9C52-5B80D466E12D}" dt="2024-02-01T09:52:59.409" v="110" actId="2711"/>
          <ac:spMkLst>
            <pc:docMk/>
            <pc:sldMk cId="3510272984" sldId="264"/>
            <ac:spMk id="2" creationId="{0ACF1250-ED2A-4CAC-8A2C-509F1029A1E3}"/>
          </ac:spMkLst>
        </pc:spChg>
        <pc:spChg chg="mod">
          <ac:chgData name="Mathias Iversen" userId="dea6d89c-6f8a-44b0-80c2-5d37afda12c9" providerId="ADAL" clId="{CC4C3931-2010-478D-9C52-5B80D466E12D}" dt="2024-02-01T15:15:40.214" v="136"/>
          <ac:spMkLst>
            <pc:docMk/>
            <pc:sldMk cId="3510272984" sldId="264"/>
            <ac:spMk id="3" creationId="{9E56F0DA-0C33-4951-BF07-00A42B5B4E31}"/>
          </ac:spMkLst>
        </pc:spChg>
        <pc:spChg chg="del">
          <ac:chgData name="Mathias Iversen" userId="dea6d89c-6f8a-44b0-80c2-5d37afda12c9" providerId="ADAL" clId="{CC4C3931-2010-478D-9C52-5B80D466E12D}" dt="2024-01-30T11:12:28.779" v="45" actId="478"/>
          <ac:spMkLst>
            <pc:docMk/>
            <pc:sldMk cId="3510272984" sldId="264"/>
            <ac:spMk id="4" creationId="{6EF7C735-4A43-41C6-824A-CC5EEF7FDD53}"/>
          </ac:spMkLst>
        </pc:spChg>
        <pc:spChg chg="mod">
          <ac:chgData name="Mathias Iversen" userId="dea6d89c-6f8a-44b0-80c2-5d37afda12c9" providerId="ADAL" clId="{CC4C3931-2010-478D-9C52-5B80D466E12D}" dt="2024-02-01T09:52:59.409" v="110" actId="2711"/>
          <ac:spMkLst>
            <pc:docMk/>
            <pc:sldMk cId="3510272984" sldId="264"/>
            <ac:spMk id="5" creationId="{C8F14D8B-BBA3-4B7F-97FF-2EA90BB37308}"/>
          </ac:spMkLst>
        </pc:spChg>
        <pc:graphicFrameChg chg="add mod">
          <ac:chgData name="Mathias Iversen" userId="dea6d89c-6f8a-44b0-80c2-5d37afda12c9" providerId="ADAL" clId="{CC4C3931-2010-478D-9C52-5B80D466E12D}" dt="2024-02-01T15:15:40.214" v="136"/>
          <ac:graphicFrameMkLst>
            <pc:docMk/>
            <pc:sldMk cId="3510272984" sldId="264"/>
            <ac:graphicFrameMk id="6" creationId="{FA277977-8E45-40DF-9541-1C8903655173}"/>
          </ac:graphicFrameMkLst>
        </pc:graphicFrameChg>
        <pc:graphicFrameChg chg="del">
          <ac:chgData name="Mathias Iversen" userId="dea6d89c-6f8a-44b0-80c2-5d37afda12c9" providerId="ADAL" clId="{CC4C3931-2010-478D-9C52-5B80D466E12D}" dt="2024-01-30T11:12:27.458" v="44" actId="478"/>
          <ac:graphicFrameMkLst>
            <pc:docMk/>
            <pc:sldMk cId="3510272984" sldId="264"/>
            <ac:graphicFrameMk id="7" creationId="{FA277977-8E45-40DF-9541-1C8903655173}"/>
          </ac:graphicFrameMkLst>
        </pc:graphicFrameChg>
      </pc:sldChg>
      <pc:sldChg chg="addSp delSp modSp mod">
        <pc:chgData name="Mathias Iversen" userId="dea6d89c-6f8a-44b0-80c2-5d37afda12c9" providerId="ADAL" clId="{CC4C3931-2010-478D-9C52-5B80D466E12D}" dt="2024-02-01T09:53:02.259" v="111" actId="2711"/>
        <pc:sldMkLst>
          <pc:docMk/>
          <pc:sldMk cId="2759248883" sldId="265"/>
        </pc:sldMkLst>
        <pc:spChg chg="mod">
          <ac:chgData name="Mathias Iversen" userId="dea6d89c-6f8a-44b0-80c2-5d37afda12c9" providerId="ADAL" clId="{CC4C3931-2010-478D-9C52-5B80D466E12D}" dt="2024-02-01T09:53:02.259" v="111" actId="2711"/>
          <ac:spMkLst>
            <pc:docMk/>
            <pc:sldMk cId="2759248883" sldId="265"/>
            <ac:spMk id="2" creationId="{CED31FAC-A3EA-48FB-A0E0-340ABFD5F939}"/>
          </ac:spMkLst>
        </pc:spChg>
        <pc:spChg chg="mod">
          <ac:chgData name="Mathias Iversen" userId="dea6d89c-6f8a-44b0-80c2-5d37afda12c9" providerId="ADAL" clId="{CC4C3931-2010-478D-9C52-5B80D466E12D}" dt="2024-02-01T09:53:02.259" v="111" actId="2711"/>
          <ac:spMkLst>
            <pc:docMk/>
            <pc:sldMk cId="2759248883" sldId="265"/>
            <ac:spMk id="3" creationId="{5BC03535-2EF7-4E35-87E0-19E654CF9889}"/>
          </ac:spMkLst>
        </pc:spChg>
        <pc:spChg chg="del">
          <ac:chgData name="Mathias Iversen" userId="dea6d89c-6f8a-44b0-80c2-5d37afda12c9" providerId="ADAL" clId="{CC4C3931-2010-478D-9C52-5B80D466E12D}" dt="2024-01-30T11:12:55.500" v="52" actId="478"/>
          <ac:spMkLst>
            <pc:docMk/>
            <pc:sldMk cId="2759248883" sldId="265"/>
            <ac:spMk id="4" creationId="{C131618D-BACB-42A9-8714-F890463B2284}"/>
          </ac:spMkLst>
        </pc:spChg>
        <pc:spChg chg="mod">
          <ac:chgData name="Mathias Iversen" userId="dea6d89c-6f8a-44b0-80c2-5d37afda12c9" providerId="ADAL" clId="{CC4C3931-2010-478D-9C52-5B80D466E12D}" dt="2024-02-01T09:53:02.259" v="111" actId="2711"/>
          <ac:spMkLst>
            <pc:docMk/>
            <pc:sldMk cId="2759248883" sldId="265"/>
            <ac:spMk id="5" creationId="{FAA6878B-EDB0-4AB0-B825-D2972B2C7F7E}"/>
          </ac:spMkLst>
        </pc:spChg>
        <pc:graphicFrameChg chg="add mod">
          <ac:chgData name="Mathias Iversen" userId="dea6d89c-6f8a-44b0-80c2-5d37afda12c9" providerId="ADAL" clId="{CC4C3931-2010-478D-9C52-5B80D466E12D}" dt="2024-02-01T09:53:02.259" v="111" actId="2711"/>
          <ac:graphicFrameMkLst>
            <pc:docMk/>
            <pc:sldMk cId="2759248883" sldId="265"/>
            <ac:graphicFrameMk id="6" creationId="{56DD83DB-03FA-43C1-A961-A217703116DD}"/>
          </ac:graphicFrameMkLst>
        </pc:graphicFrameChg>
        <pc:graphicFrameChg chg="del">
          <ac:chgData name="Mathias Iversen" userId="dea6d89c-6f8a-44b0-80c2-5d37afda12c9" providerId="ADAL" clId="{CC4C3931-2010-478D-9C52-5B80D466E12D}" dt="2024-01-30T11:12:53.549" v="51" actId="478"/>
          <ac:graphicFrameMkLst>
            <pc:docMk/>
            <pc:sldMk cId="2759248883" sldId="265"/>
            <ac:graphicFrameMk id="7" creationId="{56DD83DB-03FA-43C1-A961-A217703116DD}"/>
          </ac:graphicFrameMkLst>
        </pc:graphicFrameChg>
      </pc:sldChg>
      <pc:sldChg chg="addSp delSp modSp mod">
        <pc:chgData name="Mathias Iversen" userId="dea6d89c-6f8a-44b0-80c2-5d37afda12c9" providerId="ADAL" clId="{CC4C3931-2010-478D-9C52-5B80D466E12D}" dt="2024-02-01T09:53:05.039" v="112" actId="2711"/>
        <pc:sldMkLst>
          <pc:docMk/>
          <pc:sldMk cId="147554788" sldId="266"/>
        </pc:sldMkLst>
        <pc:spChg chg="mod">
          <ac:chgData name="Mathias Iversen" userId="dea6d89c-6f8a-44b0-80c2-5d37afda12c9" providerId="ADAL" clId="{CC4C3931-2010-478D-9C52-5B80D466E12D}" dt="2024-02-01T09:53:05.039" v="112" actId="2711"/>
          <ac:spMkLst>
            <pc:docMk/>
            <pc:sldMk cId="147554788" sldId="266"/>
            <ac:spMk id="2" creationId="{3B234F2D-7B56-4BDC-8E6C-010223FC65D0}"/>
          </ac:spMkLst>
        </pc:spChg>
        <pc:spChg chg="mod">
          <ac:chgData name="Mathias Iversen" userId="dea6d89c-6f8a-44b0-80c2-5d37afda12c9" providerId="ADAL" clId="{CC4C3931-2010-478D-9C52-5B80D466E12D}" dt="2024-02-01T09:53:05.039" v="112" actId="2711"/>
          <ac:spMkLst>
            <pc:docMk/>
            <pc:sldMk cId="147554788" sldId="266"/>
            <ac:spMk id="3" creationId="{2AE985C2-CF26-42E7-B7DC-DBC85F75C02D}"/>
          </ac:spMkLst>
        </pc:spChg>
        <pc:graphicFrameChg chg="del">
          <ac:chgData name="Mathias Iversen" userId="dea6d89c-6f8a-44b0-80c2-5d37afda12c9" providerId="ADAL" clId="{CC4C3931-2010-478D-9C52-5B80D466E12D}" dt="2024-01-30T11:14:20.109" v="59" actId="478"/>
          <ac:graphicFrameMkLst>
            <pc:docMk/>
            <pc:sldMk cId="147554788" sldId="266"/>
            <ac:graphicFrameMk id="4" creationId="{A5FDD516-288D-3701-6258-8F9366FCD25E}"/>
          </ac:graphicFrameMkLst>
        </pc:graphicFrameChg>
        <pc:graphicFrameChg chg="add mod modGraphic">
          <ac:chgData name="Mathias Iversen" userId="dea6d89c-6f8a-44b0-80c2-5d37afda12c9" providerId="ADAL" clId="{CC4C3931-2010-478D-9C52-5B80D466E12D}" dt="2024-01-30T11:14:40.176" v="64" actId="14100"/>
          <ac:graphicFrameMkLst>
            <pc:docMk/>
            <pc:sldMk cId="147554788" sldId="266"/>
            <ac:graphicFrameMk id="5" creationId="{0B096AE2-05BA-B3FA-CC94-136CFE31A2F6}"/>
          </ac:graphicFrameMkLst>
        </pc:graphicFrameChg>
      </pc:sldChg>
      <pc:sldChg chg="setBg">
        <pc:chgData name="Mathias Iversen" userId="dea6d89c-6f8a-44b0-80c2-5d37afda12c9" providerId="ADAL" clId="{CC4C3931-2010-478D-9C52-5B80D466E12D}" dt="2024-02-01T09:53:51.030" v="118"/>
        <pc:sldMkLst>
          <pc:docMk/>
          <pc:sldMk cId="4242451211" sldId="268"/>
        </pc:sldMkLst>
      </pc:sldChg>
      <pc:sldChg chg="modSp mod">
        <pc:chgData name="Mathias Iversen" userId="dea6d89c-6f8a-44b0-80c2-5d37afda12c9" providerId="ADAL" clId="{CC4C3931-2010-478D-9C52-5B80D466E12D}" dt="2024-02-01T15:15:40.214" v="136"/>
        <pc:sldMkLst>
          <pc:docMk/>
          <pc:sldMk cId="2318387446" sldId="283"/>
        </pc:sldMkLst>
        <pc:spChg chg="mod">
          <ac:chgData name="Mathias Iversen" userId="dea6d89c-6f8a-44b0-80c2-5d37afda12c9" providerId="ADAL" clId="{CC4C3931-2010-478D-9C52-5B80D466E12D}" dt="2024-02-01T15:15:40.214" v="136"/>
          <ac:spMkLst>
            <pc:docMk/>
            <pc:sldMk cId="2318387446" sldId="283"/>
            <ac:spMk id="8" creationId="{842FA2FF-C345-A6CD-25DE-6E3E19B361AD}"/>
          </ac:spMkLst>
        </pc:spChg>
        <pc:spChg chg="mod">
          <ac:chgData name="Mathias Iversen" userId="dea6d89c-6f8a-44b0-80c2-5d37afda12c9" providerId="ADAL" clId="{CC4C3931-2010-478D-9C52-5B80D466E12D}" dt="2024-02-01T09:52:18.368" v="98" actId="207"/>
          <ac:spMkLst>
            <pc:docMk/>
            <pc:sldMk cId="2318387446" sldId="283"/>
            <ac:spMk id="9" creationId="{665E5BC5-ACF7-E9DC-7995-9FB97E91591F}"/>
          </ac:spMkLst>
        </pc:spChg>
      </pc:sldChg>
      <pc:sldChg chg="modSp mod">
        <pc:chgData name="Mathias Iversen" userId="dea6d89c-6f8a-44b0-80c2-5d37afda12c9" providerId="ADAL" clId="{CC4C3931-2010-478D-9C52-5B80D466E12D}" dt="2024-02-01T15:15:40.214" v="136"/>
        <pc:sldMkLst>
          <pc:docMk/>
          <pc:sldMk cId="2954530852" sldId="284"/>
        </pc:sldMkLst>
        <pc:spChg chg="mod">
          <ac:chgData name="Mathias Iversen" userId="dea6d89c-6f8a-44b0-80c2-5d37afda12c9" providerId="ADAL" clId="{CC4C3931-2010-478D-9C52-5B80D466E12D}" dt="2024-02-01T09:53:41.051" v="117" actId="404"/>
          <ac:spMkLst>
            <pc:docMk/>
            <pc:sldMk cId="2954530852" sldId="284"/>
            <ac:spMk id="2" creationId="{1B4599FE-5CDB-45BF-BE74-1177254806B3}"/>
          </ac:spMkLst>
        </pc:spChg>
        <pc:spChg chg="mod">
          <ac:chgData name="Mathias Iversen" userId="dea6d89c-6f8a-44b0-80c2-5d37afda12c9" providerId="ADAL" clId="{CC4C3931-2010-478D-9C52-5B80D466E12D}" dt="2024-02-01T09:53:41.051" v="117" actId="404"/>
          <ac:spMkLst>
            <pc:docMk/>
            <pc:sldMk cId="2954530852" sldId="284"/>
            <ac:spMk id="4" creationId="{E3A00041-9F7B-4C31-B4C3-014FF513433D}"/>
          </ac:spMkLst>
        </pc:spChg>
        <pc:spChg chg="mod">
          <ac:chgData name="Mathias Iversen" userId="dea6d89c-6f8a-44b0-80c2-5d37afda12c9" providerId="ADAL" clId="{CC4C3931-2010-478D-9C52-5B80D466E12D}" dt="2024-02-01T15:15:40.214" v="136"/>
          <ac:spMkLst>
            <pc:docMk/>
            <pc:sldMk cId="2954530852" sldId="284"/>
            <ac:spMk id="6" creationId="{E32827FE-EFF7-14C6-E08D-FFC85AED4628}"/>
          </ac:spMkLst>
        </pc:spChg>
      </pc:sldChg>
      <pc:sldMasterChg chg="modSldLayout">
        <pc:chgData name="Mathias Iversen" userId="dea6d89c-6f8a-44b0-80c2-5d37afda12c9" providerId="ADAL" clId="{CC4C3931-2010-478D-9C52-5B80D466E12D}" dt="2024-02-01T15:15:40.214" v="136"/>
        <pc:sldMasterMkLst>
          <pc:docMk/>
          <pc:sldMasterMk cId="4210629792" sldId="2147483660"/>
        </pc:sldMasterMkLst>
        <pc:sldLayoutChg chg="modSp mod">
          <pc:chgData name="Mathias Iversen" userId="dea6d89c-6f8a-44b0-80c2-5d37afda12c9" providerId="ADAL" clId="{CC4C3931-2010-478D-9C52-5B80D466E12D}" dt="2024-02-01T15:15:40.214" v="136"/>
          <pc:sldLayoutMkLst>
            <pc:docMk/>
            <pc:sldMasterMk cId="4210629792" sldId="2147483660"/>
            <pc:sldLayoutMk cId="2110830415" sldId="2147483662"/>
          </pc:sldLayoutMkLst>
          <pc:spChg chg="mod">
            <ac:chgData name="Mathias Iversen" userId="dea6d89c-6f8a-44b0-80c2-5d37afda12c9" providerId="ADAL" clId="{CC4C3931-2010-478D-9C52-5B80D466E12D}" dt="2024-02-01T15:15:40.214" v="136"/>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CC4C3931-2010-478D-9C52-5B80D466E12D}" dt="2024-02-01T09:54:23.840" v="121"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CC4C3931-2010-478D-9C52-5B80D466E12D}" dt="2024-02-01T09:55:50.301" v="135" actId="1076"/>
          <pc:sldLayoutMkLst>
            <pc:docMk/>
            <pc:sldMasterMk cId="4210629792" sldId="2147483660"/>
            <pc:sldLayoutMk cId="1874524614" sldId="2147483663"/>
          </pc:sldLayoutMkLst>
          <pc:picChg chg="mod">
            <ac:chgData name="Mathias Iversen" userId="dea6d89c-6f8a-44b0-80c2-5d37afda12c9" providerId="ADAL" clId="{CC4C3931-2010-478D-9C52-5B80D466E12D}" dt="2024-02-01T09:55:50.301" v="135" actId="1076"/>
            <ac:picMkLst>
              <pc:docMk/>
              <pc:sldMasterMk cId="4210629792" sldId="2147483660"/>
              <pc:sldLayoutMk cId="1874524614" sldId="2147483663"/>
              <ac:picMk id="5" creationId="{052A8773-9B79-4F4C-B715-3D322872D7FB}"/>
            </ac:picMkLst>
          </pc:picChg>
        </pc:sldLayoutChg>
        <pc:sldLayoutChg chg="setBg">
          <pc:chgData name="Mathias Iversen" userId="dea6d89c-6f8a-44b0-80c2-5d37afda12c9" providerId="ADAL" clId="{CC4C3931-2010-478D-9C52-5B80D466E12D}" dt="2024-02-01T09:55:25.776" v="134"/>
          <pc:sldLayoutMkLst>
            <pc:docMk/>
            <pc:sldMasterMk cId="4210629792" sldId="2147483660"/>
            <pc:sldLayoutMk cId="1995452877" sldId="2147483680"/>
          </pc:sldLayoutMkLst>
        </pc:sldLayoutChg>
        <pc:sldLayoutChg chg="modSp mod">
          <pc:chgData name="Mathias Iversen" userId="dea6d89c-6f8a-44b0-80c2-5d37afda12c9" providerId="ADAL" clId="{CC4C3931-2010-478D-9C52-5B80D466E12D}" dt="2024-02-01T09:55:21.069" v="133" actId="208"/>
          <pc:sldLayoutMkLst>
            <pc:docMk/>
            <pc:sldMasterMk cId="4210629792" sldId="2147483660"/>
            <pc:sldLayoutMk cId="1137365639" sldId="2147483681"/>
          </pc:sldLayoutMkLst>
          <pc:cxnChg chg="mod">
            <ac:chgData name="Mathias Iversen" userId="dea6d89c-6f8a-44b0-80c2-5d37afda12c9" providerId="ADAL" clId="{CC4C3931-2010-478D-9C52-5B80D466E12D}" dt="2024-02-01T09:55:21.069" v="133"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CC4C3931-2010-478D-9C52-5B80D466E12D}" dt="2024-02-01T09:54:45.639" v="124" actId="208"/>
          <pc:sldLayoutMkLst>
            <pc:docMk/>
            <pc:sldMasterMk cId="4210629792" sldId="2147483660"/>
            <pc:sldLayoutMk cId="4126966658" sldId="2147483682"/>
          </pc:sldLayoutMkLst>
          <pc:spChg chg="mod">
            <ac:chgData name="Mathias Iversen" userId="dea6d89c-6f8a-44b0-80c2-5d37afda12c9" providerId="ADAL" clId="{CC4C3931-2010-478D-9C52-5B80D466E12D}" dt="2024-02-01T09:54:40.050" v="12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CC4C3931-2010-478D-9C52-5B80D466E12D}" dt="2024-02-01T09:54:45.639" v="124"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CC4C3931-2010-478D-9C52-5B80D466E12D}" dt="2024-02-01T09:54:27.690" v="12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CC4C3931-2010-478D-9C52-5B80D466E12D}" dt="2024-02-01T09:54:49.880" v="125" actId="208"/>
          <pc:sldLayoutMkLst>
            <pc:docMk/>
            <pc:sldMasterMk cId="4210629792" sldId="2147483660"/>
            <pc:sldLayoutMk cId="210778978" sldId="2147483683"/>
          </pc:sldLayoutMkLst>
          <pc:cxnChg chg="mod">
            <ac:chgData name="Mathias Iversen" userId="dea6d89c-6f8a-44b0-80c2-5d37afda12c9" providerId="ADAL" clId="{CC4C3931-2010-478D-9C52-5B80D466E12D}" dt="2024-02-01T09:54:49.880" v="125"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CC4C3931-2010-478D-9C52-5B80D466E12D}" dt="2024-02-01T09:54:54.439" v="126" actId="208"/>
          <pc:sldLayoutMkLst>
            <pc:docMk/>
            <pc:sldMasterMk cId="4210629792" sldId="2147483660"/>
            <pc:sldLayoutMk cId="3497793653" sldId="2147483684"/>
          </pc:sldLayoutMkLst>
          <pc:cxnChg chg="mod">
            <ac:chgData name="Mathias Iversen" userId="dea6d89c-6f8a-44b0-80c2-5d37afda12c9" providerId="ADAL" clId="{CC4C3931-2010-478D-9C52-5B80D466E12D}" dt="2024-02-01T09:54:54.439" v="126"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CC4C3931-2010-478D-9C52-5B80D466E12D}" dt="2024-02-01T09:54:58.143" v="127" actId="208"/>
          <pc:sldLayoutMkLst>
            <pc:docMk/>
            <pc:sldMasterMk cId="4210629792" sldId="2147483660"/>
            <pc:sldLayoutMk cId="783061069" sldId="2147483685"/>
          </pc:sldLayoutMkLst>
          <pc:cxnChg chg="mod">
            <ac:chgData name="Mathias Iversen" userId="dea6d89c-6f8a-44b0-80c2-5d37afda12c9" providerId="ADAL" clId="{CC4C3931-2010-478D-9C52-5B80D466E12D}" dt="2024-02-01T09:54:58.143" v="127"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CC4C3931-2010-478D-9C52-5B80D466E12D}" dt="2024-02-01T09:55:01.772" v="128" actId="208"/>
          <pc:sldLayoutMkLst>
            <pc:docMk/>
            <pc:sldMasterMk cId="4210629792" sldId="2147483660"/>
            <pc:sldLayoutMk cId="3228309435" sldId="2147483686"/>
          </pc:sldLayoutMkLst>
          <pc:cxnChg chg="mod">
            <ac:chgData name="Mathias Iversen" userId="dea6d89c-6f8a-44b0-80c2-5d37afda12c9" providerId="ADAL" clId="{CC4C3931-2010-478D-9C52-5B80D466E12D}" dt="2024-02-01T09:55:01.772" v="128"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CC4C3931-2010-478D-9C52-5B80D466E12D}" dt="2024-02-01T09:55:05.469" v="129" actId="208"/>
          <pc:sldLayoutMkLst>
            <pc:docMk/>
            <pc:sldMasterMk cId="4210629792" sldId="2147483660"/>
            <pc:sldLayoutMk cId="1374499944" sldId="2147483687"/>
          </pc:sldLayoutMkLst>
          <pc:cxnChg chg="mod">
            <ac:chgData name="Mathias Iversen" userId="dea6d89c-6f8a-44b0-80c2-5d37afda12c9" providerId="ADAL" clId="{CC4C3931-2010-478D-9C52-5B80D466E12D}" dt="2024-02-01T09:55:05.469" v="129"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CC4C3931-2010-478D-9C52-5B80D466E12D}" dt="2024-02-01T09:55:09.512" v="130" actId="208"/>
          <pc:sldLayoutMkLst>
            <pc:docMk/>
            <pc:sldMasterMk cId="4210629792" sldId="2147483660"/>
            <pc:sldLayoutMk cId="2112347531" sldId="2147483688"/>
          </pc:sldLayoutMkLst>
          <pc:cxnChg chg="mod">
            <ac:chgData name="Mathias Iversen" userId="dea6d89c-6f8a-44b0-80c2-5d37afda12c9" providerId="ADAL" clId="{CC4C3931-2010-478D-9C52-5B80D466E12D}" dt="2024-02-01T09:55:09.512" v="130"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CC4C3931-2010-478D-9C52-5B80D466E12D}" dt="2024-02-01T09:55:13.608" v="131" actId="208"/>
          <pc:sldLayoutMkLst>
            <pc:docMk/>
            <pc:sldMasterMk cId="4210629792" sldId="2147483660"/>
            <pc:sldLayoutMk cId="655889488" sldId="2147483689"/>
          </pc:sldLayoutMkLst>
          <pc:cxnChg chg="mod">
            <ac:chgData name="Mathias Iversen" userId="dea6d89c-6f8a-44b0-80c2-5d37afda12c9" providerId="ADAL" clId="{CC4C3931-2010-478D-9C52-5B80D466E12D}" dt="2024-02-01T09:55:13.608" v="131"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CC4C3931-2010-478D-9C52-5B80D466E12D}" dt="2024-02-01T09:55:17.390" v="132" actId="208"/>
          <pc:sldLayoutMkLst>
            <pc:docMk/>
            <pc:sldMasterMk cId="4210629792" sldId="2147483660"/>
            <pc:sldLayoutMk cId="2008485101" sldId="2147483690"/>
          </pc:sldLayoutMkLst>
          <pc:cxnChg chg="mod">
            <ac:chgData name="Mathias Iversen" userId="dea6d89c-6f8a-44b0-80c2-5d37afda12c9" providerId="ADAL" clId="{CC4C3931-2010-478D-9C52-5B80D466E12D}" dt="2024-02-01T09:55:17.390" v="132" actId="208"/>
            <ac:cxnSpMkLst>
              <pc:docMk/>
              <pc:sldMasterMk cId="4210629792" sldId="2147483660"/>
              <pc:sldLayoutMk cId="2008485101" sldId="2147483690"/>
              <ac:cxnSpMk id="12" creationId="{3E73097E-D8C3-4B7A-883C-1BCDE7F3AF29}"/>
            </ac:cxnSpMkLst>
          </pc:cxnChg>
        </pc:sldLayoutChg>
      </pc:sldMasterChg>
    </pc:docChg>
  </pc:docChgLst>
  <pc:docChgLst>
    <pc:chgData name="Mathias Iversen" userId="dea6d89c-6f8a-44b0-80c2-5d37afda12c9" providerId="ADAL" clId="{1B6DEABE-5310-48B6-9D23-01C4DA1272DF}"/>
    <pc:docChg chg="modSld">
      <pc:chgData name="Mathias Iversen" userId="dea6d89c-6f8a-44b0-80c2-5d37afda12c9" providerId="ADAL" clId="{1B6DEABE-5310-48B6-9D23-01C4DA1272DF}" dt="2022-09-30T08:50:08.201" v="12" actId="13926"/>
      <pc:docMkLst>
        <pc:docMk/>
      </pc:docMkLst>
      <pc:sldChg chg="modSp mod">
        <pc:chgData name="Mathias Iversen" userId="dea6d89c-6f8a-44b0-80c2-5d37afda12c9" providerId="ADAL" clId="{1B6DEABE-5310-48B6-9D23-01C4DA1272DF}" dt="2022-09-30T08:49:58.977" v="8" actId="20577"/>
        <pc:sldMkLst>
          <pc:docMk/>
          <pc:sldMk cId="2266341024" sldId="258"/>
        </pc:sldMkLst>
        <pc:spChg chg="mod">
          <ac:chgData name="Mathias Iversen" userId="dea6d89c-6f8a-44b0-80c2-5d37afda12c9" providerId="ADAL" clId="{1B6DEABE-5310-48B6-9D23-01C4DA1272DF}" dt="2022-09-30T08:49:58.977" v="8" actId="20577"/>
          <ac:spMkLst>
            <pc:docMk/>
            <pc:sldMk cId="2266341024" sldId="258"/>
            <ac:spMk id="16" creationId="{4957F703-1885-40F1-9499-64EAC6608670}"/>
          </ac:spMkLst>
        </pc:spChg>
      </pc:sldChg>
      <pc:sldChg chg="modSp mod">
        <pc:chgData name="Mathias Iversen" userId="dea6d89c-6f8a-44b0-80c2-5d37afda12c9" providerId="ADAL" clId="{1B6DEABE-5310-48B6-9D23-01C4DA1272DF}" dt="2022-09-30T08:50:08.201" v="12" actId="13926"/>
        <pc:sldMkLst>
          <pc:docMk/>
          <pc:sldMk cId="896002109" sldId="259"/>
        </pc:sldMkLst>
        <pc:spChg chg="mod">
          <ac:chgData name="Mathias Iversen" userId="dea6d89c-6f8a-44b0-80c2-5d37afda12c9" providerId="ADAL" clId="{1B6DEABE-5310-48B6-9D23-01C4DA1272DF}" dt="2022-09-30T08:50:08.201" v="12" actId="13926"/>
          <ac:spMkLst>
            <pc:docMk/>
            <pc:sldMk cId="896002109" sldId="259"/>
            <ac:spMk id="4" creationId="{E7C91537-7CFF-43F2-851D-E5F652C25A9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Halden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halden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halden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halden 2021'!$K$4:$K$24</c:f>
              <c:numCache>
                <c:formatCode>0.0\ %</c:formatCode>
                <c:ptCount val="21"/>
                <c:pt idx="0">
                  <c:v>0.46100000000000002</c:v>
                </c:pt>
                <c:pt idx="1">
                  <c:v>0.56399999999999995</c:v>
                </c:pt>
                <c:pt idx="2">
                  <c:v>0.46899999999999997</c:v>
                </c:pt>
                <c:pt idx="3">
                  <c:v>0.46200000000000002</c:v>
                </c:pt>
                <c:pt idx="4">
                  <c:v>0.65</c:v>
                </c:pt>
                <c:pt idx="5">
                  <c:v>0.48099999999999998</c:v>
                </c:pt>
                <c:pt idx="6">
                  <c:v>0.625</c:v>
                </c:pt>
                <c:pt idx="7">
                  <c:v>0.66300000000000003</c:v>
                </c:pt>
                <c:pt idx="8">
                  <c:v>0.59699999999999998</c:v>
                </c:pt>
                <c:pt idx="9">
                  <c:v>0.57499999999999996</c:v>
                </c:pt>
                <c:pt idx="10">
                  <c:v>0.55900000000000005</c:v>
                </c:pt>
                <c:pt idx="11">
                  <c:v>0.52100000000000002</c:v>
                </c:pt>
                <c:pt idx="12">
                  <c:v>0.57099999999999995</c:v>
                </c:pt>
                <c:pt idx="13">
                  <c:v>0.59399999999999997</c:v>
                </c:pt>
                <c:pt idx="14">
                  <c:v>0.40500000000000003</c:v>
                </c:pt>
                <c:pt idx="15">
                  <c:v>0.40500000000000003</c:v>
                </c:pt>
                <c:pt idx="16">
                  <c:v>0.42499999999999999</c:v>
                </c:pt>
                <c:pt idx="17">
                  <c:v>0.37381404174573102</c:v>
                </c:pt>
                <c:pt idx="18">
                  <c:v>0.41977611940298498</c:v>
                </c:pt>
                <c:pt idx="19">
                  <c:v>0.30993150684931497</c:v>
                </c:pt>
                <c:pt idx="20">
                  <c:v>0.27513227513227501</c:v>
                </c:pt>
              </c:numCache>
            </c:numRef>
          </c:val>
          <c:extLst>
            <c:ext xmlns:c16="http://schemas.microsoft.com/office/drawing/2014/chart" uri="{C3380CC4-5D6E-409C-BE32-E72D297353CC}">
              <c16:uniqueId val="{00000000-4E6C-45C7-ABBF-891B6AAB4A7C}"/>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8"/>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Halden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halden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halden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halden 2021'!$F$4:$F$24</c:f>
              <c:numCache>
                <c:formatCode>0</c:formatCode>
                <c:ptCount val="21"/>
                <c:pt idx="0">
                  <c:v>1050000</c:v>
                </c:pt>
                <c:pt idx="1">
                  <c:v>1175000</c:v>
                </c:pt>
                <c:pt idx="2">
                  <c:v>1200000</c:v>
                </c:pt>
                <c:pt idx="3">
                  <c:v>1200000</c:v>
                </c:pt>
                <c:pt idx="4">
                  <c:v>1325000</c:v>
                </c:pt>
                <c:pt idx="5">
                  <c:v>1300000</c:v>
                </c:pt>
                <c:pt idx="6">
                  <c:v>1450000</c:v>
                </c:pt>
                <c:pt idx="7">
                  <c:v>1500000</c:v>
                </c:pt>
                <c:pt idx="8">
                  <c:v>1525000</c:v>
                </c:pt>
                <c:pt idx="9">
                  <c:v>1500000</c:v>
                </c:pt>
                <c:pt idx="10">
                  <c:v>1550000</c:v>
                </c:pt>
                <c:pt idx="11">
                  <c:v>1600000</c:v>
                </c:pt>
                <c:pt idx="12">
                  <c:v>1775000</c:v>
                </c:pt>
                <c:pt idx="13">
                  <c:v>1875000</c:v>
                </c:pt>
                <c:pt idx="14">
                  <c:v>1825000</c:v>
                </c:pt>
                <c:pt idx="15">
                  <c:v>1868108.4312080541</c:v>
                </c:pt>
                <c:pt idx="16">
                  <c:v>1928968.8464120668</c:v>
                </c:pt>
                <c:pt idx="17">
                  <c:v>1962429.7375958799</c:v>
                </c:pt>
                <c:pt idx="18">
                  <c:v>2102876.7912590001</c:v>
                </c:pt>
                <c:pt idx="19">
                  <c:v>2060000</c:v>
                </c:pt>
                <c:pt idx="20">
                  <c:v>2090000</c:v>
                </c:pt>
              </c:numCache>
            </c:numRef>
          </c:val>
          <c:extLst>
            <c:ext xmlns:c16="http://schemas.microsoft.com/office/drawing/2014/chart" uri="{C3380CC4-5D6E-409C-BE32-E72D297353CC}">
              <c16:uniqueId val="{00000000-D411-4D6B-84C7-27225A914052}"/>
            </c:ext>
          </c:extLst>
        </c:ser>
        <c:ser>
          <c:idx val="2"/>
          <c:order val="2"/>
          <c:tx>
            <c:strRef>
              <c:f>'[Resultater del II NBBL - 2024.xlsx]Grafer res halden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halden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halden 2021'!$H$4:$H$24</c:f>
              <c:numCache>
                <c:formatCode>General</c:formatCode>
                <c:ptCount val="21"/>
                <c:pt idx="0">
                  <c:v>1200000</c:v>
                </c:pt>
                <c:pt idx="1">
                  <c:v>1225000</c:v>
                </c:pt>
                <c:pt idx="2">
                  <c:v>1350000</c:v>
                </c:pt>
                <c:pt idx="3">
                  <c:v>1350000</c:v>
                </c:pt>
                <c:pt idx="4">
                  <c:v>1250000</c:v>
                </c:pt>
                <c:pt idx="5">
                  <c:v>1460000</c:v>
                </c:pt>
                <c:pt idx="6">
                  <c:v>1400000</c:v>
                </c:pt>
                <c:pt idx="7">
                  <c:v>1350000</c:v>
                </c:pt>
                <c:pt idx="8">
                  <c:v>1500000</c:v>
                </c:pt>
                <c:pt idx="9">
                  <c:v>1580000</c:v>
                </c:pt>
                <c:pt idx="10">
                  <c:v>1660000</c:v>
                </c:pt>
                <c:pt idx="11">
                  <c:v>1790000</c:v>
                </c:pt>
                <c:pt idx="12">
                  <c:v>1850000</c:v>
                </c:pt>
                <c:pt idx="13">
                  <c:v>1913019</c:v>
                </c:pt>
                <c:pt idx="14">
                  <c:v>2250000</c:v>
                </c:pt>
                <c:pt idx="15">
                  <c:v>2400000</c:v>
                </c:pt>
                <c:pt idx="16">
                  <c:v>2400000</c:v>
                </c:pt>
                <c:pt idx="17">
                  <c:v>2525000</c:v>
                </c:pt>
                <c:pt idx="18">
                  <c:v>2650000</c:v>
                </c:pt>
                <c:pt idx="19">
                  <c:v>2951679.5</c:v>
                </c:pt>
                <c:pt idx="20">
                  <c:v>3100000</c:v>
                </c:pt>
              </c:numCache>
            </c:numRef>
          </c:val>
          <c:extLst>
            <c:ext xmlns:c16="http://schemas.microsoft.com/office/drawing/2014/chart" uri="{C3380CC4-5D6E-409C-BE32-E72D297353CC}">
              <c16:uniqueId val="{00000001-D411-4D6B-84C7-27225A914052}"/>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halden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halden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halden 2021'!$G$4:$G$24</c15:sqref>
                        </c15:formulaRef>
                      </c:ext>
                    </c:extLst>
                    <c:numCache>
                      <c:formatCode>General</c:formatCode>
                      <c:ptCount val="21"/>
                    </c:numCache>
                  </c:numRef>
                </c:val>
                <c:extLst>
                  <c:ext xmlns:c16="http://schemas.microsoft.com/office/drawing/2014/chart" uri="{C3380CC4-5D6E-409C-BE32-E72D297353CC}">
                    <c16:uniqueId val="{00000003-D411-4D6B-84C7-27225A914052}"/>
                  </c:ext>
                </c:extLst>
              </c15:ser>
            </c15:filteredBarSeries>
          </c:ext>
        </c:extLst>
      </c:barChart>
      <c:lineChart>
        <c:grouping val="standard"/>
        <c:varyColors val="0"/>
        <c:ser>
          <c:idx val="3"/>
          <c:order val="3"/>
          <c:tx>
            <c:strRef>
              <c:f>'[Resultater del II NBBL - 2024.xlsx]Grafer res halden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halden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halden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D411-4D6B-84C7-27225A914052}"/>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2822769899990976"/>
          <c:w val="0.93122681029323762"/>
          <c:h val="5.329967059947894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dirty="0"/>
          </a:p>
        </c:rich>
      </c:tx>
      <c:layout>
        <c:manualLayout>
          <c:xMode val="edge"/>
          <c:yMode val="edge"/>
          <c:x val="0.52147847536124325"/>
          <c:y val="0.21772010113669615"/>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388917197864252"/>
          <c:y val="0.29767020237528591"/>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1286-4651-A640-EC1B850AD606}"/>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1286-4651-A640-EC1B850AD606}"/>
              </c:ext>
            </c:extLst>
          </c:dPt>
          <c:dLbls>
            <c:dLbl>
              <c:idx val="1"/>
              <c:delete val="1"/>
              <c:extLst>
                <c:ext xmlns:c15="http://schemas.microsoft.com/office/drawing/2012/chart" uri="{CE6537A1-D6FC-4f65-9D91-7224C49458BB}"/>
                <c:ext xmlns:c16="http://schemas.microsoft.com/office/drawing/2014/chart" uri="{C3380CC4-5D6E-409C-BE32-E72D297353CC}">
                  <c16:uniqueId val="{00000003-1286-4651-A640-EC1B850AD60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0.27500000000000002</c:v>
                </c:pt>
                <c:pt idx="1">
                  <c:v>0.72499999999999998</c:v>
                </c:pt>
              </c:numCache>
            </c:numRef>
          </c:val>
          <c:extLst>
            <c:ext xmlns:c16="http://schemas.microsoft.com/office/drawing/2014/chart" uri="{C3380CC4-5D6E-409C-BE32-E72D297353CC}">
              <c16:uniqueId val="{00000004-60E1-4933-A980-4098FD8DA63A}"/>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8225505540636575"/>
          <c:y val="0.90071121746864224"/>
          <c:w val="0.60726447185694166"/>
          <c:h val="9.928878253135775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1"/>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Halden</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3878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1.1.2021-31.06.2021 i Halden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Halden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770EF41D-5C16-5692-85ED-5541D2C5D7D8}"/>
              </a:ext>
            </a:extLst>
          </p:cNvPr>
          <p:cNvPicPr>
            <a:picLocks noChangeAspect="1"/>
          </p:cNvPicPr>
          <p:nvPr/>
        </p:nvPicPr>
        <p:blipFill>
          <a:blip r:embed="rId2"/>
          <a:stretch>
            <a:fillRect/>
          </a:stretch>
        </p:blipFill>
        <p:spPr>
          <a:xfrm>
            <a:off x="3268016" y="955566"/>
            <a:ext cx="5655966" cy="5221398"/>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3959141146"/>
              </p:ext>
            </p:extLst>
          </p:nvPr>
        </p:nvGraphicFramePr>
        <p:xfrm>
          <a:off x="8791036" y="3429000"/>
          <a:ext cx="3400963" cy="2747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Halden: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66 %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88480" y="2717770"/>
            <a:ext cx="2687909"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27,5 %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33426" y="5203550"/>
            <a:ext cx="119242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1 650 000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69857" y="5203550"/>
            <a:ext cx="119242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2 403 500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53823" y="4065048"/>
            <a:ext cx="119242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9242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567</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Halden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D7C138B8-BFE6-1D01-8EA7-05919FDDB16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har økt Halden de siste årene. Gjennomsnittlig utlånsrente for nye nedbetalingslån med pant i bolig økte fra en bunn på 1,8 % i 2021 til 4,9 % i 2023. Andelen boliger en typisk førstehjemkjøper har råd til falt fra 31,0 % i 2022 til 27,5 %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 </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FA277977-8E45-40DF-9541-1C8903655173}"/>
              </a:ext>
            </a:extLst>
          </p:cNvPr>
          <p:cNvGraphicFramePr>
            <a:graphicFrameLocks/>
          </p:cNvGraphicFramePr>
          <p:nvPr>
            <p:extLst>
              <p:ext uri="{D42A27DB-BD31-4B8C-83A1-F6EECF244321}">
                <p14:modId xmlns:p14="http://schemas.microsoft.com/office/powerpoint/2010/main" val="79139752"/>
              </p:ext>
            </p:extLst>
          </p:nvPr>
        </p:nvGraphicFramePr>
        <p:xfrm>
          <a:off x="1958606" y="883429"/>
          <a:ext cx="8634149" cy="5202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56DD83DB-03FA-43C1-A961-A217703116DD}"/>
              </a:ext>
            </a:extLst>
          </p:cNvPr>
          <p:cNvGraphicFramePr>
            <a:graphicFrameLocks/>
          </p:cNvGraphicFramePr>
          <p:nvPr>
            <p:extLst>
              <p:ext uri="{D42A27DB-BD31-4B8C-83A1-F6EECF244321}">
                <p14:modId xmlns:p14="http://schemas.microsoft.com/office/powerpoint/2010/main" val="4113820160"/>
              </p:ext>
            </p:extLst>
          </p:nvPr>
        </p:nvGraphicFramePr>
        <p:xfrm>
          <a:off x="2087835" y="978733"/>
          <a:ext cx="8375689" cy="5198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Halden</a:t>
            </a:r>
          </a:p>
        </p:txBody>
      </p:sp>
      <p:graphicFrame>
        <p:nvGraphicFramePr>
          <p:cNvPr id="5" name="Tabell 4">
            <a:extLst>
              <a:ext uri="{FF2B5EF4-FFF2-40B4-BE49-F238E27FC236}">
                <a16:creationId xmlns:a16="http://schemas.microsoft.com/office/drawing/2014/main" id="{0B096AE2-05BA-B3FA-CC94-136CFE31A2F6}"/>
              </a:ext>
            </a:extLst>
          </p:cNvPr>
          <p:cNvGraphicFramePr>
            <a:graphicFrameLocks noGrp="1"/>
          </p:cNvGraphicFramePr>
          <p:nvPr>
            <p:extLst>
              <p:ext uri="{D42A27DB-BD31-4B8C-83A1-F6EECF244321}">
                <p14:modId xmlns:p14="http://schemas.microsoft.com/office/powerpoint/2010/main" val="2952986385"/>
              </p:ext>
            </p:extLst>
          </p:nvPr>
        </p:nvGraphicFramePr>
        <p:xfrm>
          <a:off x="2144266" y="1341213"/>
          <a:ext cx="7903465" cy="4835760"/>
        </p:xfrm>
        <a:graphic>
          <a:graphicData uri="http://schemas.openxmlformats.org/drawingml/2006/table">
            <a:tbl>
              <a:tblPr/>
              <a:tblGrid>
                <a:gridCol w="1007613">
                  <a:extLst>
                    <a:ext uri="{9D8B030D-6E8A-4147-A177-3AD203B41FA5}">
                      <a16:colId xmlns:a16="http://schemas.microsoft.com/office/drawing/2014/main" val="1466428746"/>
                    </a:ext>
                  </a:extLst>
                </a:gridCol>
                <a:gridCol w="1469435">
                  <a:extLst>
                    <a:ext uri="{9D8B030D-6E8A-4147-A177-3AD203B41FA5}">
                      <a16:colId xmlns:a16="http://schemas.microsoft.com/office/drawing/2014/main" val="79682881"/>
                    </a:ext>
                  </a:extLst>
                </a:gridCol>
                <a:gridCol w="1469435">
                  <a:extLst>
                    <a:ext uri="{9D8B030D-6E8A-4147-A177-3AD203B41FA5}">
                      <a16:colId xmlns:a16="http://schemas.microsoft.com/office/drawing/2014/main" val="1783303032"/>
                    </a:ext>
                  </a:extLst>
                </a:gridCol>
                <a:gridCol w="991869">
                  <a:extLst>
                    <a:ext uri="{9D8B030D-6E8A-4147-A177-3AD203B41FA5}">
                      <a16:colId xmlns:a16="http://schemas.microsoft.com/office/drawing/2014/main" val="3738172328"/>
                    </a:ext>
                  </a:extLst>
                </a:gridCol>
                <a:gridCol w="1343485">
                  <a:extLst>
                    <a:ext uri="{9D8B030D-6E8A-4147-A177-3AD203B41FA5}">
                      <a16:colId xmlns:a16="http://schemas.microsoft.com/office/drawing/2014/main" val="1075734789"/>
                    </a:ext>
                  </a:extLst>
                </a:gridCol>
                <a:gridCol w="1621628">
                  <a:extLst>
                    <a:ext uri="{9D8B030D-6E8A-4147-A177-3AD203B41FA5}">
                      <a16:colId xmlns:a16="http://schemas.microsoft.com/office/drawing/2014/main" val="907832614"/>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dirty="0">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1131996"/>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1200000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46,1 %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26104894"/>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67740253"/>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17680477"/>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54607630"/>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03124002"/>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38030069"/>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3041570"/>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00402415"/>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52664231"/>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23475417"/>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48249745"/>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28551393"/>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59670516"/>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1913019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92437417"/>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15785886"/>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1868108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2148325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1526090"/>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1928969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2218314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57369479"/>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1962430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2256794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96205757"/>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2102877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2418308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16031495"/>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2951679,5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2369000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2813806"/>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2403500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81569394"/>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06C4067-5219-A165-187F-912C3D87A6BC}"/>
              </a:ext>
            </a:extLst>
          </p:cNvPr>
          <p:cNvPicPr>
            <a:picLocks noChangeAspect="1"/>
          </p:cNvPicPr>
          <p:nvPr/>
        </p:nvPicPr>
        <p:blipFill>
          <a:blip r:embed="rId2"/>
          <a:stretch>
            <a:fillRect/>
          </a:stretch>
        </p:blipFill>
        <p:spPr>
          <a:xfrm>
            <a:off x="2980592" y="962276"/>
            <a:ext cx="6180993" cy="5176703"/>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Halden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Halden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5F583C25-CD64-C8A8-003F-36006E9B037A}"/>
              </a:ext>
            </a:extLst>
          </p:cNvPr>
          <p:cNvPicPr>
            <a:picLocks noChangeAspect="1"/>
          </p:cNvPicPr>
          <p:nvPr/>
        </p:nvPicPr>
        <p:blipFill>
          <a:blip r:embed="rId3"/>
          <a:stretch>
            <a:fillRect/>
          </a:stretch>
        </p:blipFill>
        <p:spPr>
          <a:xfrm>
            <a:off x="10020099" y="4101755"/>
            <a:ext cx="1545368" cy="2075209"/>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42831669-A654-BA4A-D299-F9BCE4C1F7FC}"/>
              </a:ext>
            </a:extLst>
          </p:cNvPr>
          <p:cNvPicPr>
            <a:picLocks noChangeAspect="1"/>
          </p:cNvPicPr>
          <p:nvPr/>
        </p:nvPicPr>
        <p:blipFill>
          <a:blip r:embed="rId2"/>
          <a:stretch>
            <a:fillRect/>
          </a:stretch>
        </p:blipFill>
        <p:spPr>
          <a:xfrm>
            <a:off x="2892669" y="931495"/>
            <a:ext cx="6274750" cy="5179159"/>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Halden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Halden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2FB40DE5-6BCA-B860-7B7A-ABED39CDC4E8}"/>
              </a:ext>
            </a:extLst>
          </p:cNvPr>
          <p:cNvPicPr>
            <a:picLocks noChangeAspect="1"/>
          </p:cNvPicPr>
          <p:nvPr/>
        </p:nvPicPr>
        <p:blipFill>
          <a:blip r:embed="rId3"/>
          <a:stretch>
            <a:fillRect/>
          </a:stretch>
        </p:blipFill>
        <p:spPr>
          <a:xfrm>
            <a:off x="10145487" y="4062733"/>
            <a:ext cx="1525020" cy="2114231"/>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terms/"/>
    <ds:schemaRef ds:uri="http://schemas.microsoft.com/office/infopath/2007/PartnerControl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ad39eb54-42f0-435d-bacf-ac1860a6e9c1"/>
    <ds:schemaRef ds:uri="c91cd569-f003-4182-8cab-9b1d9e10ae68"/>
  </ds:schemaRefs>
</ds:datastoreItem>
</file>

<file path=customXml/itemProps2.xml><?xml version="1.0" encoding="utf-8"?>
<ds:datastoreItem xmlns:ds="http://schemas.openxmlformats.org/officeDocument/2006/customXml" ds:itemID="{486F729D-2ACF-4C0F-AC50-3807CAC24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303</TotalTime>
  <Words>1436</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