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1A1B6-E1A7-48CB-9D3B-499FA1269C9C}" v="32" dt="2024-02-01T15:15:13.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DFA9F637-0032-498C-BD7E-146B6B094B1B}"/>
    <pc:docChg chg="custSel addSld delSld modSld">
      <pc:chgData name="Andreas Benedictow" userId="e251fadf-16f4-4c88-b2c0-d8c4cd891c2a" providerId="ADAL" clId="{DFA9F637-0032-498C-BD7E-146B6B094B1B}" dt="2024-02-01T15:36:46.430" v="77"/>
      <pc:docMkLst>
        <pc:docMk/>
      </pc:docMkLst>
      <pc:sldChg chg="modSp mod">
        <pc:chgData name="Andreas Benedictow" userId="e251fadf-16f4-4c88-b2c0-d8c4cd891c2a" providerId="ADAL" clId="{DFA9F637-0032-498C-BD7E-146B6B094B1B}" dt="2024-01-31T10:29:52.533" v="3" actId="20577"/>
        <pc:sldMkLst>
          <pc:docMk/>
          <pc:sldMk cId="2921733838" sldId="256"/>
        </pc:sldMkLst>
        <pc:spChg chg="mod">
          <ac:chgData name="Andreas Benedictow" userId="e251fadf-16f4-4c88-b2c0-d8c4cd891c2a" providerId="ADAL" clId="{DFA9F637-0032-498C-BD7E-146B6B094B1B}" dt="2024-01-31T10:29:52.533" v="3" actId="20577"/>
          <ac:spMkLst>
            <pc:docMk/>
            <pc:sldMk cId="2921733838" sldId="256"/>
            <ac:spMk id="8" creationId="{279C62F4-9C4A-4777-941C-0D5FF7A0EEE2}"/>
          </ac:spMkLst>
        </pc:spChg>
      </pc:sldChg>
      <pc:sldChg chg="modSp mod">
        <pc:chgData name="Andreas Benedictow" userId="e251fadf-16f4-4c88-b2c0-d8c4cd891c2a" providerId="ADAL" clId="{DFA9F637-0032-498C-BD7E-146B6B094B1B}" dt="2024-01-31T10:30:42.565" v="17" actId="6549"/>
        <pc:sldMkLst>
          <pc:docMk/>
          <pc:sldMk cId="2266341024" sldId="258"/>
        </pc:sldMkLst>
        <pc:spChg chg="mod">
          <ac:chgData name="Andreas Benedictow" userId="e251fadf-16f4-4c88-b2c0-d8c4cd891c2a" providerId="ADAL" clId="{DFA9F637-0032-498C-BD7E-146B6B094B1B}" dt="2024-01-31T10:30:36.292" v="16" actId="20577"/>
          <ac:spMkLst>
            <pc:docMk/>
            <pc:sldMk cId="2266341024" sldId="258"/>
            <ac:spMk id="4" creationId="{91B4F794-FA26-44F9-8BD1-1B7C760CD95D}"/>
          </ac:spMkLst>
        </pc:spChg>
        <pc:spChg chg="mod">
          <ac:chgData name="Andreas Benedictow" userId="e251fadf-16f4-4c88-b2c0-d8c4cd891c2a" providerId="ADAL" clId="{DFA9F637-0032-498C-BD7E-146B6B094B1B}" dt="2024-01-31T10:30:42.565" v="17" actId="6549"/>
          <ac:spMkLst>
            <pc:docMk/>
            <pc:sldMk cId="2266341024" sldId="258"/>
            <ac:spMk id="6" creationId="{0A71F208-30AA-4DBB-9DB2-C0C90AD30178}"/>
          </ac:spMkLst>
        </pc:spChg>
        <pc:spChg chg="mod">
          <ac:chgData name="Andreas Benedictow" userId="e251fadf-16f4-4c88-b2c0-d8c4cd891c2a" providerId="ADAL" clId="{DFA9F637-0032-498C-BD7E-146B6B094B1B}" dt="2024-01-31T10:30:24.644" v="9" actId="1076"/>
          <ac:spMkLst>
            <pc:docMk/>
            <pc:sldMk cId="2266341024" sldId="258"/>
            <ac:spMk id="8" creationId="{E5A98933-AC8C-4903-A2E5-17FCC5FBBC66}"/>
          </ac:spMkLst>
        </pc:spChg>
      </pc:sldChg>
      <pc:sldChg chg="addSp delSp modSp mod">
        <pc:chgData name="Andreas Benedictow" userId="e251fadf-16f4-4c88-b2c0-d8c4cd891c2a" providerId="ADAL" clId="{DFA9F637-0032-498C-BD7E-146B6B094B1B}" dt="2024-02-01T15:36:46.430" v="77"/>
        <pc:sldMkLst>
          <pc:docMk/>
          <pc:sldMk cId="896002109" sldId="259"/>
        </pc:sldMkLst>
        <pc:spChg chg="del">
          <ac:chgData name="Andreas Benedictow" userId="e251fadf-16f4-4c88-b2c0-d8c4cd891c2a" providerId="ADAL" clId="{DFA9F637-0032-498C-BD7E-146B6B094B1B}" dt="2024-01-31T10:30:51.518" v="18" actId="478"/>
          <ac:spMkLst>
            <pc:docMk/>
            <pc:sldMk cId="896002109" sldId="259"/>
            <ac:spMk id="4" creationId="{E7C91537-7CFF-43F2-851D-E5F652C25A99}"/>
          </ac:spMkLst>
        </pc:spChg>
        <pc:spChg chg="del">
          <ac:chgData name="Andreas Benedictow" userId="e251fadf-16f4-4c88-b2c0-d8c4cd891c2a" providerId="ADAL" clId="{DFA9F637-0032-498C-BD7E-146B6B094B1B}" dt="2024-01-31T10:30:56.383" v="19" actId="478"/>
          <ac:spMkLst>
            <pc:docMk/>
            <pc:sldMk cId="896002109" sldId="259"/>
            <ac:spMk id="5" creationId="{1E8A7A64-34DF-43BB-954C-68720DEF1ED4}"/>
          </ac:spMkLst>
        </pc:spChg>
        <pc:spChg chg="mod">
          <ac:chgData name="Andreas Benedictow" userId="e251fadf-16f4-4c88-b2c0-d8c4cd891c2a" providerId="ADAL" clId="{DFA9F637-0032-498C-BD7E-146B6B094B1B}" dt="2024-01-31T10:31:08.643" v="21"/>
          <ac:spMkLst>
            <pc:docMk/>
            <pc:sldMk cId="896002109" sldId="259"/>
            <ac:spMk id="6" creationId="{3D22DDDA-9DE4-498E-ACF4-7CCFECE49DE6}"/>
          </ac:spMkLst>
        </pc:spChg>
        <pc:spChg chg="add mod">
          <ac:chgData name="Andreas Benedictow" userId="e251fadf-16f4-4c88-b2c0-d8c4cd891c2a" providerId="ADAL" clId="{DFA9F637-0032-498C-BD7E-146B6B094B1B}" dt="2024-02-01T15:36:46.430" v="77"/>
          <ac:spMkLst>
            <pc:docMk/>
            <pc:sldMk cId="896002109" sldId="259"/>
            <ac:spMk id="7" creationId="{40AE9DA0-B43B-6A95-2BEF-949018C76959}"/>
          </ac:spMkLst>
        </pc:spChg>
      </pc:sldChg>
      <pc:sldChg chg="modSp mod">
        <pc:chgData name="Andreas Benedictow" userId="e251fadf-16f4-4c88-b2c0-d8c4cd891c2a" providerId="ADAL" clId="{DFA9F637-0032-498C-BD7E-146B6B094B1B}" dt="2024-01-31T10:32:14.032" v="74" actId="6549"/>
        <pc:sldMkLst>
          <pc:docMk/>
          <pc:sldMk cId="2759248883" sldId="265"/>
        </pc:sldMkLst>
        <pc:spChg chg="mod">
          <ac:chgData name="Andreas Benedictow" userId="e251fadf-16f4-4c88-b2c0-d8c4cd891c2a" providerId="ADAL" clId="{DFA9F637-0032-498C-BD7E-146B6B094B1B}" dt="2024-01-31T10:32:14.032" v="74" actId="6549"/>
          <ac:spMkLst>
            <pc:docMk/>
            <pc:sldMk cId="2759248883" sldId="265"/>
            <ac:spMk id="3" creationId="{5BC03535-2EF7-4E35-87E0-19E654CF9889}"/>
          </ac:spMkLst>
        </pc:spChg>
      </pc:sldChg>
      <pc:sldChg chg="del">
        <pc:chgData name="Andreas Benedictow" userId="e251fadf-16f4-4c88-b2c0-d8c4cd891c2a" providerId="ADAL" clId="{DFA9F637-0032-498C-BD7E-146B6B094B1B}" dt="2024-01-31T10:32:18.781" v="75" actId="47"/>
        <pc:sldMkLst>
          <pc:docMk/>
          <pc:sldMk cId="4159957464" sldId="267"/>
        </pc:sldMkLst>
      </pc:sldChg>
      <pc:sldChg chg="del">
        <pc:chgData name="Andreas Benedictow" userId="e251fadf-16f4-4c88-b2c0-d8c4cd891c2a" providerId="ADAL" clId="{DFA9F637-0032-498C-BD7E-146B6B094B1B}" dt="2024-01-31T10:30:07.213" v="4" actId="47"/>
        <pc:sldMkLst>
          <pc:docMk/>
          <pc:sldMk cId="3836130264" sldId="282"/>
        </pc:sldMkLst>
      </pc:sldChg>
      <pc:sldChg chg="add">
        <pc:chgData name="Andreas Benedictow" userId="e251fadf-16f4-4c88-b2c0-d8c4cd891c2a" providerId="ADAL" clId="{DFA9F637-0032-498C-BD7E-146B6B094B1B}" dt="2024-01-31T10:30:13.503" v="5"/>
        <pc:sldMkLst>
          <pc:docMk/>
          <pc:sldMk cId="2318387446" sldId="283"/>
        </pc:sldMkLst>
      </pc:sldChg>
      <pc:sldChg chg="add">
        <pc:chgData name="Andreas Benedictow" userId="e251fadf-16f4-4c88-b2c0-d8c4cd891c2a" providerId="ADAL" clId="{DFA9F637-0032-498C-BD7E-146B6B094B1B}" dt="2024-01-31T10:32:26.977" v="76"/>
        <pc:sldMkLst>
          <pc:docMk/>
          <pc:sldMk cId="2954530852" sldId="284"/>
        </pc:sldMkLst>
      </pc:sldChg>
    </pc:docChg>
  </pc:docChgLst>
  <pc:docChgLst>
    <pc:chgData name="Andreas Benedictow" userId="e251fadf-16f4-4c88-b2c0-d8c4cd891c2a" providerId="ADAL" clId="{4E29C264-65C2-4CF8-BB15-1CF97160DF4B}"/>
    <pc:docChg chg="undo custSel addSld delSld modSld">
      <pc:chgData name="Andreas Benedictow" userId="e251fadf-16f4-4c88-b2c0-d8c4cd891c2a" providerId="ADAL" clId="{4E29C264-65C2-4CF8-BB15-1CF97160DF4B}" dt="2022-10-01T14:48:16.261" v="40"/>
      <pc:docMkLst>
        <pc:docMk/>
      </pc:docMkLst>
      <pc:sldChg chg="del">
        <pc:chgData name="Andreas Benedictow" userId="e251fadf-16f4-4c88-b2c0-d8c4cd891c2a" providerId="ADAL" clId="{4E29C264-65C2-4CF8-BB15-1CF97160DF4B}" dt="2022-10-01T14:48:08.878" v="39" actId="47"/>
        <pc:sldMkLst>
          <pc:docMk/>
          <pc:sldMk cId="4115640021" sldId="257"/>
        </pc:sldMkLst>
      </pc:sldChg>
      <pc:sldChg chg="modSp mod">
        <pc:chgData name="Andreas Benedictow" userId="e251fadf-16f4-4c88-b2c0-d8c4cd891c2a" providerId="ADAL" clId="{4E29C264-65C2-4CF8-BB15-1CF97160DF4B}" dt="2022-09-30T16:22:41.957" v="38" actId="6549"/>
        <pc:sldMkLst>
          <pc:docMk/>
          <pc:sldMk cId="896002109" sldId="259"/>
        </pc:sldMkLst>
        <pc:spChg chg="mod">
          <ac:chgData name="Andreas Benedictow" userId="e251fadf-16f4-4c88-b2c0-d8c4cd891c2a" providerId="ADAL" clId="{4E29C264-65C2-4CF8-BB15-1CF97160DF4B}" dt="2022-09-30T16:22:41.957" v="38" actId="6549"/>
          <ac:spMkLst>
            <pc:docMk/>
            <pc:sldMk cId="896002109" sldId="259"/>
            <ac:spMk id="5" creationId="{1E8A7A64-34DF-43BB-954C-68720DEF1ED4}"/>
          </ac:spMkLst>
        </pc:spChg>
        <pc:spChg chg="mod">
          <ac:chgData name="Andreas Benedictow" userId="e251fadf-16f4-4c88-b2c0-d8c4cd891c2a" providerId="ADAL" clId="{4E29C264-65C2-4CF8-BB15-1CF97160DF4B}" dt="2022-09-30T16:14:44.465" v="0"/>
          <ac:spMkLst>
            <pc:docMk/>
            <pc:sldMk cId="896002109" sldId="259"/>
            <ac:spMk id="6" creationId="{3D22DDDA-9DE4-498E-ACF4-7CCFECE49DE6}"/>
          </ac:spMkLst>
        </pc:spChg>
      </pc:sldChg>
      <pc:sldChg chg="add del">
        <pc:chgData name="Andreas Benedictow" userId="e251fadf-16f4-4c88-b2c0-d8c4cd891c2a" providerId="ADAL" clId="{4E29C264-65C2-4CF8-BB15-1CF97160DF4B}" dt="2022-09-30T16:15:04.890" v="2"/>
        <pc:sldMkLst>
          <pc:docMk/>
          <pc:sldMk cId="4159957464" sldId="267"/>
        </pc:sldMkLst>
      </pc:sldChg>
      <pc:sldChg chg="add">
        <pc:chgData name="Andreas Benedictow" userId="e251fadf-16f4-4c88-b2c0-d8c4cd891c2a" providerId="ADAL" clId="{4E29C264-65C2-4CF8-BB15-1CF97160DF4B}" dt="2022-10-01T14:48:16.261" v="40"/>
        <pc:sldMkLst>
          <pc:docMk/>
          <pc:sldMk cId="3836130264" sldId="282"/>
        </pc:sldMkLst>
      </pc:sldChg>
    </pc:docChg>
  </pc:docChgLst>
  <pc:docChgLst>
    <pc:chgData name="Mathias Iversen" userId="dea6d89c-6f8a-44b0-80c2-5d37afda12c9" providerId="ADAL" clId="{CF7D8531-4A01-4439-81A6-B2AE1CF1DD91}"/>
    <pc:docChg chg="modSld">
      <pc:chgData name="Mathias Iversen" userId="dea6d89c-6f8a-44b0-80c2-5d37afda12c9" providerId="ADAL" clId="{CF7D8531-4A01-4439-81A6-B2AE1CF1DD91}" dt="2022-09-30T08:49:21.142" v="37" actId="20577"/>
      <pc:docMkLst>
        <pc:docMk/>
      </pc:docMkLst>
      <pc:sldChg chg="modSp mod">
        <pc:chgData name="Mathias Iversen" userId="dea6d89c-6f8a-44b0-80c2-5d37afda12c9" providerId="ADAL" clId="{CF7D8531-4A01-4439-81A6-B2AE1CF1DD91}" dt="2022-09-30T08:49:13.874" v="30" actId="20577"/>
        <pc:sldMkLst>
          <pc:docMk/>
          <pc:sldMk cId="2266341024" sldId="258"/>
        </pc:sldMkLst>
        <pc:spChg chg="mod">
          <ac:chgData name="Mathias Iversen" userId="dea6d89c-6f8a-44b0-80c2-5d37afda12c9" providerId="ADAL" clId="{CF7D8531-4A01-4439-81A6-B2AE1CF1DD91}" dt="2022-09-30T08:49:13.874" v="30" actId="20577"/>
          <ac:spMkLst>
            <pc:docMk/>
            <pc:sldMk cId="2266341024" sldId="258"/>
            <ac:spMk id="16" creationId="{4957F703-1885-40F1-9499-64EAC6608670}"/>
          </ac:spMkLst>
        </pc:spChg>
      </pc:sldChg>
      <pc:sldChg chg="modSp mod">
        <pc:chgData name="Mathias Iversen" userId="dea6d89c-6f8a-44b0-80c2-5d37afda12c9" providerId="ADAL" clId="{CF7D8531-4A01-4439-81A6-B2AE1CF1DD91}" dt="2022-09-30T08:49:21.142" v="37" actId="20577"/>
        <pc:sldMkLst>
          <pc:docMk/>
          <pc:sldMk cId="896002109" sldId="259"/>
        </pc:sldMkLst>
        <pc:spChg chg="mod">
          <ac:chgData name="Mathias Iversen" userId="dea6d89c-6f8a-44b0-80c2-5d37afda12c9" providerId="ADAL" clId="{CF7D8531-4A01-4439-81A6-B2AE1CF1DD91}" dt="2022-09-30T08:49:21.142" v="37" actId="20577"/>
          <ac:spMkLst>
            <pc:docMk/>
            <pc:sldMk cId="896002109" sldId="259"/>
            <ac:spMk id="4" creationId="{E7C91537-7CFF-43F2-851D-E5F652C25A99}"/>
          </ac:spMkLst>
        </pc:spChg>
      </pc:sldChg>
    </pc:docChg>
  </pc:docChgLst>
  <pc:docChgLst>
    <pc:chgData name="ENB3" userId="1b305578-85f8-4112-9ae3-c609b5163d93" providerId="ADAL" clId="{91AB89F8-34A8-4584-84E7-4004E760636C}"/>
    <pc:docChg chg="custSel modSld">
      <pc:chgData name="ENB3" userId="1b305578-85f8-4112-9ae3-c609b5163d93" providerId="ADAL" clId="{91AB89F8-34A8-4584-84E7-4004E760636C}" dt="2022-09-28T13:55:31.945" v="393" actId="27918"/>
      <pc:docMkLst>
        <pc:docMk/>
      </pc:docMkLst>
      <pc:sldChg chg="modSp mod">
        <pc:chgData name="ENB3" userId="1b305578-85f8-4112-9ae3-c609b5163d93" providerId="ADAL" clId="{91AB89F8-34A8-4584-84E7-4004E760636C}" dt="2022-09-28T13:31:22.351" v="16" actId="20577"/>
        <pc:sldMkLst>
          <pc:docMk/>
          <pc:sldMk cId="2921733838" sldId="256"/>
        </pc:sldMkLst>
        <pc:spChg chg="mod">
          <ac:chgData name="ENB3" userId="1b305578-85f8-4112-9ae3-c609b5163d93" providerId="ADAL" clId="{91AB89F8-34A8-4584-84E7-4004E760636C}" dt="2022-09-28T13:31:22.351" v="16" actId="20577"/>
          <ac:spMkLst>
            <pc:docMk/>
            <pc:sldMk cId="2921733838" sldId="256"/>
            <ac:spMk id="10" creationId="{B69A85C2-560C-48D5-B2E2-E0F8F842FD36}"/>
          </ac:spMkLst>
        </pc:spChg>
      </pc:sldChg>
      <pc:sldChg chg="modSp mod">
        <pc:chgData name="ENB3" userId="1b305578-85f8-4112-9ae3-c609b5163d93" providerId="ADAL" clId="{91AB89F8-34A8-4584-84E7-4004E760636C}" dt="2022-09-28T13:41:29.044" v="118" actId="13926"/>
        <pc:sldMkLst>
          <pc:docMk/>
          <pc:sldMk cId="2266341024" sldId="258"/>
        </pc:sldMkLst>
        <pc:spChg chg="mod">
          <ac:chgData name="ENB3" userId="1b305578-85f8-4112-9ae3-c609b5163d93" providerId="ADAL" clId="{91AB89F8-34A8-4584-84E7-4004E760636C}" dt="2022-09-28T13:37:06.207" v="33" actId="20577"/>
          <ac:spMkLst>
            <pc:docMk/>
            <pc:sldMk cId="2266341024" sldId="258"/>
            <ac:spMk id="5" creationId="{DCB85E03-0B2F-42F1-9007-A95BF715A50A}"/>
          </ac:spMkLst>
        </pc:spChg>
        <pc:spChg chg="mod">
          <ac:chgData name="ENB3" userId="1b305578-85f8-4112-9ae3-c609b5163d93" providerId="ADAL" clId="{91AB89F8-34A8-4584-84E7-4004E760636C}" dt="2022-09-28T13:37:45.658" v="67" actId="13926"/>
          <ac:spMkLst>
            <pc:docMk/>
            <pc:sldMk cId="2266341024" sldId="258"/>
            <ac:spMk id="7" creationId="{A520775E-5075-45E6-A50A-04E4D42EAF3E}"/>
          </ac:spMkLst>
        </pc:spChg>
        <pc:spChg chg="mod">
          <ac:chgData name="ENB3" userId="1b305578-85f8-4112-9ae3-c609b5163d93" providerId="ADAL" clId="{91AB89F8-34A8-4584-84E7-4004E760636C}" dt="2022-09-28T13:40:45.946" v="81" actId="13926"/>
          <ac:spMkLst>
            <pc:docMk/>
            <pc:sldMk cId="2266341024" sldId="258"/>
            <ac:spMk id="8" creationId="{E5A98933-AC8C-4903-A2E5-17FCC5FBBC66}"/>
          </ac:spMkLst>
        </pc:spChg>
        <pc:spChg chg="mod">
          <ac:chgData name="ENB3" userId="1b305578-85f8-4112-9ae3-c609b5163d93" providerId="ADAL" clId="{91AB89F8-34A8-4584-84E7-4004E760636C}" dt="2022-09-28T13:37:45.658" v="67" actId="13926"/>
          <ac:spMkLst>
            <pc:docMk/>
            <pc:sldMk cId="2266341024" sldId="258"/>
            <ac:spMk id="9" creationId="{29E4AEA2-D6D7-44B7-8DEF-EB1A3917D576}"/>
          </ac:spMkLst>
        </pc:spChg>
        <pc:spChg chg="mod">
          <ac:chgData name="ENB3" userId="1b305578-85f8-4112-9ae3-c609b5163d93" providerId="ADAL" clId="{91AB89F8-34A8-4584-84E7-4004E760636C}" dt="2022-09-28T13:41:29.044" v="118" actId="13926"/>
          <ac:spMkLst>
            <pc:docMk/>
            <pc:sldMk cId="2266341024" sldId="258"/>
            <ac:spMk id="10" creationId="{2E9EBEB7-19CF-4E7A-9B6C-502E35EDACCE}"/>
          </ac:spMkLst>
        </pc:spChg>
        <pc:spChg chg="mod">
          <ac:chgData name="ENB3" userId="1b305578-85f8-4112-9ae3-c609b5163d93" providerId="ADAL" clId="{91AB89F8-34A8-4584-84E7-4004E760636C}" dt="2022-09-28T13:37:45.658" v="67" actId="13926"/>
          <ac:spMkLst>
            <pc:docMk/>
            <pc:sldMk cId="2266341024" sldId="258"/>
            <ac:spMk id="11" creationId="{37771598-A4AC-4670-8AF9-BD1A9A0B5FD6}"/>
          </ac:spMkLst>
        </pc:spChg>
        <pc:spChg chg="mod">
          <ac:chgData name="ENB3" userId="1b305578-85f8-4112-9ae3-c609b5163d93" providerId="ADAL" clId="{91AB89F8-34A8-4584-84E7-4004E760636C}" dt="2022-09-28T13:37:45.658" v="67" actId="13926"/>
          <ac:spMkLst>
            <pc:docMk/>
            <pc:sldMk cId="2266341024" sldId="258"/>
            <ac:spMk id="13" creationId="{7D9B9CA2-038E-484E-8A1A-D9FA8F874461}"/>
          </ac:spMkLst>
        </pc:spChg>
        <pc:spChg chg="mod">
          <ac:chgData name="ENB3" userId="1b305578-85f8-4112-9ae3-c609b5163d93" providerId="ADAL" clId="{91AB89F8-34A8-4584-84E7-4004E760636C}" dt="2022-09-28T13:37:45.658" v="67" actId="13926"/>
          <ac:spMkLst>
            <pc:docMk/>
            <pc:sldMk cId="2266341024" sldId="258"/>
            <ac:spMk id="15" creationId="{74CEA7D0-9A41-43C0-8F69-F80152925B55}"/>
          </ac:spMkLst>
        </pc:spChg>
        <pc:spChg chg="mod">
          <ac:chgData name="ENB3" userId="1b305578-85f8-4112-9ae3-c609b5163d93" providerId="ADAL" clId="{91AB89F8-34A8-4584-84E7-4004E760636C}" dt="2022-09-28T13:37:45.658" v="67" actId="13926"/>
          <ac:spMkLst>
            <pc:docMk/>
            <pc:sldMk cId="2266341024" sldId="258"/>
            <ac:spMk id="17" creationId="{831E5632-021A-47A4-AAE9-1B3C9EB9837E}"/>
          </ac:spMkLst>
        </pc:spChg>
      </pc:sldChg>
      <pc:sldChg chg="modSp mod">
        <pc:chgData name="ENB3" userId="1b305578-85f8-4112-9ae3-c609b5163d93" providerId="ADAL" clId="{91AB89F8-34A8-4584-84E7-4004E760636C}" dt="2022-09-28T13:42:00.631" v="135" actId="20577"/>
        <pc:sldMkLst>
          <pc:docMk/>
          <pc:sldMk cId="896002109" sldId="259"/>
        </pc:sldMkLst>
        <pc:spChg chg="mod">
          <ac:chgData name="ENB3" userId="1b305578-85f8-4112-9ae3-c609b5163d93" providerId="ADAL" clId="{91AB89F8-34A8-4584-84E7-4004E760636C}" dt="2022-09-28T13:42:00.631" v="135" actId="20577"/>
          <ac:spMkLst>
            <pc:docMk/>
            <pc:sldMk cId="896002109" sldId="259"/>
            <ac:spMk id="3" creationId="{43909665-C217-4DB2-97FB-7DC8B46D243A}"/>
          </ac:spMkLst>
        </pc:spChg>
      </pc:sldChg>
      <pc:sldChg chg="addSp modSp mod">
        <pc:chgData name="ENB3" userId="1b305578-85f8-4112-9ae3-c609b5163d93" providerId="ADAL" clId="{91AB89F8-34A8-4584-84E7-4004E760636C}" dt="2022-09-28T13:43:03.936" v="179" actId="14100"/>
        <pc:sldMkLst>
          <pc:docMk/>
          <pc:sldMk cId="3970472295" sldId="260"/>
        </pc:sldMkLst>
        <pc:spChg chg="mod">
          <ac:chgData name="ENB3" userId="1b305578-85f8-4112-9ae3-c609b5163d93" providerId="ADAL" clId="{91AB89F8-34A8-4584-84E7-4004E760636C}" dt="2022-09-28T13:42:18.069" v="171" actId="20577"/>
          <ac:spMkLst>
            <pc:docMk/>
            <pc:sldMk cId="3970472295" sldId="260"/>
            <ac:spMk id="3" creationId="{B866CE4E-6058-4C29-BFC5-5B4F79318F87}"/>
          </ac:spMkLst>
        </pc:spChg>
        <pc:spChg chg="mod">
          <ac:chgData name="ENB3" userId="1b305578-85f8-4112-9ae3-c609b5163d93" providerId="ADAL" clId="{91AB89F8-34A8-4584-84E7-4004E760636C}" dt="2022-09-28T13:42:11.179" v="154" actId="20577"/>
          <ac:spMkLst>
            <pc:docMk/>
            <pc:sldMk cId="3970472295" sldId="260"/>
            <ac:spMk id="4" creationId="{08AB9232-4863-462B-955D-4E84A7303FF7}"/>
          </ac:spMkLst>
        </pc:spChg>
        <pc:picChg chg="add mod ord">
          <ac:chgData name="ENB3" userId="1b305578-85f8-4112-9ae3-c609b5163d93" providerId="ADAL" clId="{91AB89F8-34A8-4584-84E7-4004E760636C}" dt="2022-09-28T13:42:44.956" v="176" actId="167"/>
          <ac:picMkLst>
            <pc:docMk/>
            <pc:sldMk cId="3970472295" sldId="260"/>
            <ac:picMk id="6" creationId="{D4563894-B477-4CBB-0008-A38DA2CF40A1}"/>
          </ac:picMkLst>
        </pc:picChg>
        <pc:picChg chg="add mod">
          <ac:chgData name="ENB3" userId="1b305578-85f8-4112-9ae3-c609b5163d93" providerId="ADAL" clId="{91AB89F8-34A8-4584-84E7-4004E760636C}" dt="2022-09-28T13:43:03.936" v="179" actId="14100"/>
          <ac:picMkLst>
            <pc:docMk/>
            <pc:sldMk cId="3970472295" sldId="260"/>
            <ac:picMk id="7" creationId="{FE204B44-6AF3-5F28-70BD-6AC841861F71}"/>
          </ac:picMkLst>
        </pc:picChg>
      </pc:sldChg>
      <pc:sldChg chg="addSp modSp mod">
        <pc:chgData name="ENB3" userId="1b305578-85f8-4112-9ae3-c609b5163d93" providerId="ADAL" clId="{91AB89F8-34A8-4584-84E7-4004E760636C}" dt="2022-09-28T13:45:08.551" v="226" actId="1076"/>
        <pc:sldMkLst>
          <pc:docMk/>
          <pc:sldMk cId="4227913639" sldId="261"/>
        </pc:sldMkLst>
        <pc:spChg chg="mod">
          <ac:chgData name="ENB3" userId="1b305578-85f8-4112-9ae3-c609b5163d93" providerId="ADAL" clId="{91AB89F8-34A8-4584-84E7-4004E760636C}" dt="2022-09-28T13:43:32.136" v="215" actId="20577"/>
          <ac:spMkLst>
            <pc:docMk/>
            <pc:sldMk cId="4227913639" sldId="261"/>
            <ac:spMk id="3" creationId="{6492862D-89D0-469B-9B7F-A96A7E7667E2}"/>
          </ac:spMkLst>
        </pc:spChg>
        <pc:spChg chg="mod">
          <ac:chgData name="ENB3" userId="1b305578-85f8-4112-9ae3-c609b5163d93" providerId="ADAL" clId="{91AB89F8-34A8-4584-84E7-4004E760636C}" dt="2022-09-28T13:43:24.597" v="196" actId="20577"/>
          <ac:spMkLst>
            <pc:docMk/>
            <pc:sldMk cId="4227913639" sldId="261"/>
            <ac:spMk id="4" creationId="{DCD4FF8B-8E6F-4257-96B2-BCCDA6A41A74}"/>
          </ac:spMkLst>
        </pc:spChg>
        <pc:picChg chg="add mod ord">
          <ac:chgData name="ENB3" userId="1b305578-85f8-4112-9ae3-c609b5163d93" providerId="ADAL" clId="{91AB89F8-34A8-4584-84E7-4004E760636C}" dt="2022-09-28T13:44:40.388" v="221" actId="1076"/>
          <ac:picMkLst>
            <pc:docMk/>
            <pc:sldMk cId="4227913639" sldId="261"/>
            <ac:picMk id="6" creationId="{F49C4738-FF99-1950-E73B-EDB953645FFD}"/>
          </ac:picMkLst>
        </pc:picChg>
        <pc:picChg chg="add mod">
          <ac:chgData name="ENB3" userId="1b305578-85f8-4112-9ae3-c609b5163d93" providerId="ADAL" clId="{91AB89F8-34A8-4584-84E7-4004E760636C}" dt="2022-09-28T13:45:08.551" v="226" actId="1076"/>
          <ac:picMkLst>
            <pc:docMk/>
            <pc:sldMk cId="4227913639" sldId="261"/>
            <ac:picMk id="7" creationId="{5E8764DF-7DC0-4582-1612-5265863C2E8C}"/>
          </ac:picMkLst>
        </pc:picChg>
      </pc:sldChg>
      <pc:sldChg chg="addSp modSp mod">
        <pc:chgData name="ENB3" userId="1b305578-85f8-4112-9ae3-c609b5163d93" providerId="ADAL" clId="{91AB89F8-34A8-4584-84E7-4004E760636C}" dt="2022-09-28T13:51:38.034" v="320" actId="27918"/>
        <pc:sldMkLst>
          <pc:docMk/>
          <pc:sldMk cId="3231943566" sldId="262"/>
        </pc:sldMkLst>
        <pc:spChg chg="mod">
          <ac:chgData name="ENB3" userId="1b305578-85f8-4112-9ae3-c609b5163d93" providerId="ADAL" clId="{91AB89F8-34A8-4584-84E7-4004E760636C}" dt="2022-09-28T13:45:27.963" v="260" actId="20577"/>
          <ac:spMkLst>
            <pc:docMk/>
            <pc:sldMk cId="3231943566" sldId="262"/>
            <ac:spMk id="3" creationId="{A2B64911-99D7-4000-862B-A9755BD58BEE}"/>
          </ac:spMkLst>
        </pc:spChg>
        <pc:spChg chg="mod">
          <ac:chgData name="ENB3" userId="1b305578-85f8-4112-9ae3-c609b5163d93" providerId="ADAL" clId="{91AB89F8-34A8-4584-84E7-4004E760636C}" dt="2022-09-28T13:45:21.012" v="243" actId="20577"/>
          <ac:spMkLst>
            <pc:docMk/>
            <pc:sldMk cId="3231943566" sldId="262"/>
            <ac:spMk id="4" creationId="{E3A00041-9F7B-4C31-B4C3-014FF513433D}"/>
          </ac:spMkLst>
        </pc:spChg>
        <pc:graphicFrameChg chg="add mod">
          <ac:chgData name="ENB3" userId="1b305578-85f8-4112-9ae3-c609b5163d93" providerId="ADAL" clId="{91AB89F8-34A8-4584-84E7-4004E760636C}" dt="2022-09-28T13:51:21.278" v="319"/>
          <ac:graphicFrameMkLst>
            <pc:docMk/>
            <pc:sldMk cId="3231943566" sldId="262"/>
            <ac:graphicFrameMk id="7" creationId="{E74BF5FA-C6BF-4B1D-B0F1-E76B56148339}"/>
          </ac:graphicFrameMkLst>
        </pc:graphicFrameChg>
        <pc:picChg chg="add mod ord modCrop">
          <ac:chgData name="ENB3" userId="1b305578-85f8-4112-9ae3-c609b5163d93" providerId="ADAL" clId="{91AB89F8-34A8-4584-84E7-4004E760636C}" dt="2022-09-28T13:47:17.542" v="270" actId="167"/>
          <ac:picMkLst>
            <pc:docMk/>
            <pc:sldMk cId="3231943566" sldId="262"/>
            <ac:picMk id="6" creationId="{E2AB092B-7B6A-D38F-ECC8-40ABC04486A9}"/>
          </ac:picMkLst>
        </pc:picChg>
      </pc:sldChg>
      <pc:sldChg chg="addSp modSp mod">
        <pc:chgData name="ENB3" userId="1b305578-85f8-4112-9ae3-c609b5163d93" providerId="ADAL" clId="{91AB89F8-34A8-4584-84E7-4004E760636C}" dt="2022-09-28T13:53:02.019" v="327"/>
        <pc:sldMkLst>
          <pc:docMk/>
          <pc:sldMk cId="1774366261" sldId="263"/>
        </pc:sldMkLst>
        <pc:spChg chg="mod">
          <ac:chgData name="ENB3" userId="1b305578-85f8-4112-9ae3-c609b5163d93" providerId="ADAL" clId="{91AB89F8-34A8-4584-84E7-4004E760636C}" dt="2022-09-28T13:47:50.428" v="306" actId="20577"/>
          <ac:spMkLst>
            <pc:docMk/>
            <pc:sldMk cId="1774366261" sldId="263"/>
            <ac:spMk id="3" creationId="{323EC9A4-C2EE-47DD-98D9-FB2B5579D56F}"/>
          </ac:spMkLst>
        </pc:spChg>
        <pc:spChg chg="mod">
          <ac:chgData name="ENB3" userId="1b305578-85f8-4112-9ae3-c609b5163d93" providerId="ADAL" clId="{91AB89F8-34A8-4584-84E7-4004E760636C}" dt="2022-09-28T13:47:41.247" v="287" actId="20577"/>
          <ac:spMkLst>
            <pc:docMk/>
            <pc:sldMk cId="1774366261" sldId="263"/>
            <ac:spMk id="4" creationId="{20706897-990D-4782-B6D1-23876FEFD5AF}"/>
          </ac:spMkLst>
        </pc:spChg>
        <pc:graphicFrameChg chg="add mod">
          <ac:chgData name="ENB3" userId="1b305578-85f8-4112-9ae3-c609b5163d93" providerId="ADAL" clId="{91AB89F8-34A8-4584-84E7-4004E760636C}" dt="2022-09-28T13:53:02.019" v="327"/>
          <ac:graphicFrameMkLst>
            <pc:docMk/>
            <pc:sldMk cId="1774366261" sldId="263"/>
            <ac:graphicFrameMk id="7" creationId="{EFDFDD9F-61B9-456C-82AF-DA4491CA9D6B}"/>
          </ac:graphicFrameMkLst>
        </pc:graphicFrameChg>
        <pc:picChg chg="add mod ord modCrop">
          <ac:chgData name="ENB3" userId="1b305578-85f8-4112-9ae3-c609b5163d93" providerId="ADAL" clId="{91AB89F8-34A8-4584-84E7-4004E760636C}" dt="2022-09-28T13:48:23.915" v="313" actId="167"/>
          <ac:picMkLst>
            <pc:docMk/>
            <pc:sldMk cId="1774366261" sldId="263"/>
            <ac:picMk id="6" creationId="{55A4E1B9-37CF-F717-FF5F-4C50F1E857AC}"/>
          </ac:picMkLst>
        </pc:picChg>
      </pc:sldChg>
      <pc:sldChg chg="addSp delSp modSp mod">
        <pc:chgData name="ENB3" userId="1b305578-85f8-4112-9ae3-c609b5163d93" providerId="ADAL" clId="{91AB89F8-34A8-4584-84E7-4004E760636C}" dt="2022-09-28T13:53:32.593" v="347"/>
        <pc:sldMkLst>
          <pc:docMk/>
          <pc:sldMk cId="3510272984" sldId="264"/>
        </pc:sldMkLst>
        <pc:spChg chg="mod">
          <ac:chgData name="ENB3" userId="1b305578-85f8-4112-9ae3-c609b5163d93" providerId="ADAL" clId="{91AB89F8-34A8-4584-84E7-4004E760636C}" dt="2022-09-28T13:53:17.614" v="344" actId="20577"/>
          <ac:spMkLst>
            <pc:docMk/>
            <pc:sldMk cId="3510272984" sldId="264"/>
            <ac:spMk id="4" creationId="{6EF7C735-4A43-41C6-824A-CC5EEF7FDD53}"/>
          </ac:spMkLst>
        </pc:spChg>
        <pc:graphicFrameChg chg="del">
          <ac:chgData name="ENB3" userId="1b305578-85f8-4112-9ae3-c609b5163d93" providerId="ADAL" clId="{91AB89F8-34A8-4584-84E7-4004E760636C}" dt="2022-09-28T13:53:20.793" v="345" actId="478"/>
          <ac:graphicFrameMkLst>
            <pc:docMk/>
            <pc:sldMk cId="3510272984" sldId="264"/>
            <ac:graphicFrameMk id="6" creationId="{B222BBDF-D3D2-4F94-B507-F0F9413D8357}"/>
          </ac:graphicFrameMkLst>
        </pc:graphicFrameChg>
        <pc:graphicFrameChg chg="add mod">
          <ac:chgData name="ENB3" userId="1b305578-85f8-4112-9ae3-c609b5163d93" providerId="ADAL" clId="{91AB89F8-34A8-4584-84E7-4004E760636C}" dt="2022-09-28T13:53:32.593" v="347"/>
          <ac:graphicFrameMkLst>
            <pc:docMk/>
            <pc:sldMk cId="3510272984" sldId="264"/>
            <ac:graphicFrameMk id="7" creationId="{92015CAF-9FC9-41A5-833A-983CD190B6EF}"/>
          </ac:graphicFrameMkLst>
        </pc:graphicFrameChg>
      </pc:sldChg>
      <pc:sldChg chg="addSp delSp modSp mod">
        <pc:chgData name="ENB3" userId="1b305578-85f8-4112-9ae3-c609b5163d93" providerId="ADAL" clId="{91AB89F8-34A8-4584-84E7-4004E760636C}" dt="2022-09-28T13:55:31.945" v="393" actId="27918"/>
        <pc:sldMkLst>
          <pc:docMk/>
          <pc:sldMk cId="2759248883" sldId="265"/>
        </pc:sldMkLst>
        <pc:spChg chg="mod">
          <ac:chgData name="ENB3" userId="1b305578-85f8-4112-9ae3-c609b5163d93" providerId="ADAL" clId="{91AB89F8-34A8-4584-84E7-4004E760636C}" dt="2022-09-28T13:53:48.141" v="364" actId="20577"/>
          <ac:spMkLst>
            <pc:docMk/>
            <pc:sldMk cId="2759248883" sldId="265"/>
            <ac:spMk id="4" creationId="{C131618D-BACB-42A9-8714-F890463B2284}"/>
          </ac:spMkLst>
        </pc:spChg>
        <pc:graphicFrameChg chg="del">
          <ac:chgData name="ENB3" userId="1b305578-85f8-4112-9ae3-c609b5163d93" providerId="ADAL" clId="{91AB89F8-34A8-4584-84E7-4004E760636C}" dt="2022-09-28T13:53:58.457" v="365" actId="478"/>
          <ac:graphicFrameMkLst>
            <pc:docMk/>
            <pc:sldMk cId="2759248883" sldId="265"/>
            <ac:graphicFrameMk id="6" creationId="{50C0790A-55B7-4D84-A43F-1E649F2A3C9E}"/>
          </ac:graphicFrameMkLst>
        </pc:graphicFrameChg>
        <pc:graphicFrameChg chg="add mod">
          <ac:chgData name="ENB3" userId="1b305578-85f8-4112-9ae3-c609b5163d93" providerId="ADAL" clId="{91AB89F8-34A8-4584-84E7-4004E760636C}" dt="2022-09-28T13:54:42.304" v="374"/>
          <ac:graphicFrameMkLst>
            <pc:docMk/>
            <pc:sldMk cId="2759248883" sldId="265"/>
            <ac:graphicFrameMk id="7" creationId="{4C5C42E4-85E9-4192-B514-B58BBE2F5D15}"/>
          </ac:graphicFrameMkLst>
        </pc:graphicFrameChg>
      </pc:sldChg>
      <pc:sldChg chg="addSp modSp mod">
        <pc:chgData name="ENB3" userId="1b305578-85f8-4112-9ae3-c609b5163d93" providerId="ADAL" clId="{91AB89F8-34A8-4584-84E7-4004E760636C}" dt="2022-09-28T13:55:23.682" v="392"/>
        <pc:sldMkLst>
          <pc:docMk/>
          <pc:sldMk cId="147554788" sldId="266"/>
        </pc:sldMkLst>
        <pc:spChg chg="mod">
          <ac:chgData name="ENB3" userId="1b305578-85f8-4112-9ae3-c609b5163d93" providerId="ADAL" clId="{91AB89F8-34A8-4584-84E7-4004E760636C}" dt="2022-09-28T13:54:56.245" v="391" actId="20577"/>
          <ac:spMkLst>
            <pc:docMk/>
            <pc:sldMk cId="147554788" sldId="266"/>
            <ac:spMk id="3" creationId="{2AE985C2-CF26-42E7-B7DC-DBC85F75C02D}"/>
          </ac:spMkLst>
        </pc:spChg>
        <pc:graphicFrameChg chg="add mod">
          <ac:chgData name="ENB3" userId="1b305578-85f8-4112-9ae3-c609b5163d93" providerId="ADAL" clId="{91AB89F8-34A8-4584-84E7-4004E760636C}" dt="2022-09-28T13:55:23.682" v="392"/>
          <ac:graphicFrameMkLst>
            <pc:docMk/>
            <pc:sldMk cId="147554788" sldId="266"/>
            <ac:graphicFrameMk id="4" creationId="{36A6DB34-19A1-DFCE-772E-FFC369652371}"/>
          </ac:graphicFrameMkLst>
        </pc:graphicFrameChg>
      </pc:sldChg>
    </pc:docChg>
  </pc:docChgLst>
  <pc:docChgLst>
    <pc:chgData name="Andreas Benedictow" userId="e251fadf-16f4-4c88-b2c0-d8c4cd891c2a" providerId="ADAL" clId="{868667BC-0C2A-4653-AFDB-E571C1234985}"/>
    <pc:docChg chg="undo custSel modSld">
      <pc:chgData name="Andreas Benedictow" userId="e251fadf-16f4-4c88-b2c0-d8c4cd891c2a" providerId="ADAL" clId="{868667BC-0C2A-4653-AFDB-E571C1234985}" dt="2022-10-10T08:30:20.977" v="197" actId="20577"/>
      <pc:docMkLst>
        <pc:docMk/>
      </pc:docMkLst>
      <pc:sldChg chg="modSp mod">
        <pc:chgData name="Andreas Benedictow" userId="e251fadf-16f4-4c88-b2c0-d8c4cd891c2a" providerId="ADAL" clId="{868667BC-0C2A-4653-AFDB-E571C1234985}" dt="2022-10-10T08:18:08.969" v="72" actId="20577"/>
        <pc:sldMkLst>
          <pc:docMk/>
          <pc:sldMk cId="2921733838" sldId="256"/>
        </pc:sldMkLst>
        <pc:spChg chg="mod">
          <ac:chgData name="Andreas Benedictow" userId="e251fadf-16f4-4c88-b2c0-d8c4cd891c2a" providerId="ADAL" clId="{868667BC-0C2A-4653-AFDB-E571C1234985}" dt="2022-10-10T08:18:08.969" v="72" actId="20577"/>
          <ac:spMkLst>
            <pc:docMk/>
            <pc:sldMk cId="2921733838" sldId="256"/>
            <ac:spMk id="8" creationId="{279C62F4-9C4A-4777-941C-0D5FF7A0EEE2}"/>
          </ac:spMkLst>
        </pc:spChg>
      </pc:sldChg>
      <pc:sldChg chg="modSp mod">
        <pc:chgData name="Andreas Benedictow" userId="e251fadf-16f4-4c88-b2c0-d8c4cd891c2a" providerId="ADAL" clId="{868667BC-0C2A-4653-AFDB-E571C1234985}" dt="2022-10-10T08:22:58.242" v="139" actId="20577"/>
        <pc:sldMkLst>
          <pc:docMk/>
          <pc:sldMk cId="2266341024" sldId="258"/>
        </pc:sldMkLst>
        <pc:spChg chg="mod">
          <ac:chgData name="Andreas Benedictow" userId="e251fadf-16f4-4c88-b2c0-d8c4cd891c2a" providerId="ADAL" clId="{868667BC-0C2A-4653-AFDB-E571C1234985}" dt="2022-10-10T08:22:53.359" v="138"/>
          <ac:spMkLst>
            <pc:docMk/>
            <pc:sldMk cId="2266341024" sldId="258"/>
            <ac:spMk id="6" creationId="{0A71F208-30AA-4DBB-9DB2-C0C90AD30178}"/>
          </ac:spMkLst>
        </pc:spChg>
        <pc:spChg chg="mod">
          <ac:chgData name="Andreas Benedictow" userId="e251fadf-16f4-4c88-b2c0-d8c4cd891c2a" providerId="ADAL" clId="{868667BC-0C2A-4653-AFDB-E571C1234985}" dt="2022-10-10T08:22:58.242" v="139" actId="20577"/>
          <ac:spMkLst>
            <pc:docMk/>
            <pc:sldMk cId="2266341024" sldId="258"/>
            <ac:spMk id="18" creationId="{0B79CA76-2003-4574-A043-2FCFF766B96D}"/>
          </ac:spMkLst>
        </pc:spChg>
      </pc:sldChg>
      <pc:sldChg chg="modSp mod">
        <pc:chgData name="Andreas Benedictow" userId="e251fadf-16f4-4c88-b2c0-d8c4cd891c2a" providerId="ADAL" clId="{868667BC-0C2A-4653-AFDB-E571C1234985}" dt="2022-10-10T08:30:20.977" v="197" actId="20577"/>
        <pc:sldMkLst>
          <pc:docMk/>
          <pc:sldMk cId="896002109" sldId="259"/>
        </pc:sldMkLst>
        <pc:spChg chg="mod">
          <ac:chgData name="Andreas Benedictow" userId="e251fadf-16f4-4c88-b2c0-d8c4cd891c2a" providerId="ADAL" clId="{868667BC-0C2A-4653-AFDB-E571C1234985}" dt="2022-10-10T08:18:42.795" v="107" actId="20577"/>
          <ac:spMkLst>
            <pc:docMk/>
            <pc:sldMk cId="896002109" sldId="259"/>
            <ac:spMk id="4" creationId="{E7C91537-7CFF-43F2-851D-E5F652C25A99}"/>
          </ac:spMkLst>
        </pc:spChg>
        <pc:spChg chg="mod">
          <ac:chgData name="Andreas Benedictow" userId="e251fadf-16f4-4c88-b2c0-d8c4cd891c2a" providerId="ADAL" clId="{868667BC-0C2A-4653-AFDB-E571C1234985}" dt="2022-10-10T08:30:20.977" v="197" actId="20577"/>
          <ac:spMkLst>
            <pc:docMk/>
            <pc:sldMk cId="896002109" sldId="259"/>
            <ac:spMk id="5" creationId="{1E8A7A64-34DF-43BB-954C-68720DEF1ED4}"/>
          </ac:spMkLst>
        </pc:spChg>
        <pc:spChg chg="mod">
          <ac:chgData name="Andreas Benedictow" userId="e251fadf-16f4-4c88-b2c0-d8c4cd891c2a" providerId="ADAL" clId="{868667BC-0C2A-4653-AFDB-E571C1234985}" dt="2022-10-10T08:28:34.707" v="182" actId="20577"/>
          <ac:spMkLst>
            <pc:docMk/>
            <pc:sldMk cId="896002109" sldId="259"/>
            <ac:spMk id="6" creationId="{3D22DDDA-9DE4-498E-ACF4-7CCFECE49DE6}"/>
          </ac:spMkLst>
        </pc:spChg>
      </pc:sldChg>
      <pc:sldChg chg="modSp mod">
        <pc:chgData name="Andreas Benedictow" userId="e251fadf-16f4-4c88-b2c0-d8c4cd891c2a" providerId="ADAL" clId="{868667BC-0C2A-4653-AFDB-E571C1234985}" dt="2022-10-10T08:21:55.348" v="132" actId="14100"/>
        <pc:sldMkLst>
          <pc:docMk/>
          <pc:sldMk cId="3970472295" sldId="260"/>
        </pc:sldMkLst>
        <pc:picChg chg="mod">
          <ac:chgData name="Andreas Benedictow" userId="e251fadf-16f4-4c88-b2c0-d8c4cd891c2a" providerId="ADAL" clId="{868667BC-0C2A-4653-AFDB-E571C1234985}" dt="2022-10-10T08:21:55.348" v="132" actId="14100"/>
          <ac:picMkLst>
            <pc:docMk/>
            <pc:sldMk cId="3970472295" sldId="260"/>
            <ac:picMk id="6" creationId="{D4563894-B477-4CBB-0008-A38DA2CF40A1}"/>
          </ac:picMkLst>
        </pc:picChg>
      </pc:sldChg>
      <pc:sldChg chg="modSp mod">
        <pc:chgData name="Andreas Benedictow" userId="e251fadf-16f4-4c88-b2c0-d8c4cd891c2a" providerId="ADAL" clId="{868667BC-0C2A-4653-AFDB-E571C1234985}" dt="2022-10-10T08:21:59.930" v="133" actId="14100"/>
        <pc:sldMkLst>
          <pc:docMk/>
          <pc:sldMk cId="4227913639" sldId="261"/>
        </pc:sldMkLst>
        <pc:picChg chg="mod">
          <ac:chgData name="Andreas Benedictow" userId="e251fadf-16f4-4c88-b2c0-d8c4cd891c2a" providerId="ADAL" clId="{868667BC-0C2A-4653-AFDB-E571C1234985}" dt="2022-10-10T08:21:59.930" v="133" actId="14100"/>
          <ac:picMkLst>
            <pc:docMk/>
            <pc:sldMk cId="4227913639" sldId="261"/>
            <ac:picMk id="6" creationId="{F49C4738-FF99-1950-E73B-EDB953645FFD}"/>
          </ac:picMkLst>
        </pc:picChg>
      </pc:sldChg>
      <pc:sldChg chg="modSp mod">
        <pc:chgData name="Andreas Benedictow" userId="e251fadf-16f4-4c88-b2c0-d8c4cd891c2a" providerId="ADAL" clId="{868667BC-0C2A-4653-AFDB-E571C1234985}" dt="2022-10-10T08:22:04.985" v="134" actId="14100"/>
        <pc:sldMkLst>
          <pc:docMk/>
          <pc:sldMk cId="3231943566" sldId="262"/>
        </pc:sldMkLst>
        <pc:picChg chg="mod">
          <ac:chgData name="Andreas Benedictow" userId="e251fadf-16f4-4c88-b2c0-d8c4cd891c2a" providerId="ADAL" clId="{868667BC-0C2A-4653-AFDB-E571C1234985}" dt="2022-10-10T08:22:04.985" v="134" actId="14100"/>
          <ac:picMkLst>
            <pc:docMk/>
            <pc:sldMk cId="3231943566" sldId="262"/>
            <ac:picMk id="6" creationId="{E2AB092B-7B6A-D38F-ECC8-40ABC04486A9}"/>
          </ac:picMkLst>
        </pc:picChg>
      </pc:sldChg>
      <pc:sldChg chg="modSp mod">
        <pc:chgData name="Andreas Benedictow" userId="e251fadf-16f4-4c88-b2c0-d8c4cd891c2a" providerId="ADAL" clId="{868667BC-0C2A-4653-AFDB-E571C1234985}" dt="2022-10-10T08:22:09.254" v="135" actId="14100"/>
        <pc:sldMkLst>
          <pc:docMk/>
          <pc:sldMk cId="1774366261" sldId="263"/>
        </pc:sldMkLst>
        <pc:picChg chg="mod">
          <ac:chgData name="Andreas Benedictow" userId="e251fadf-16f4-4c88-b2c0-d8c4cd891c2a" providerId="ADAL" clId="{868667BC-0C2A-4653-AFDB-E571C1234985}" dt="2022-10-10T08:22:09.254" v="135" actId="14100"/>
          <ac:picMkLst>
            <pc:docMk/>
            <pc:sldMk cId="1774366261" sldId="263"/>
            <ac:picMk id="6" creationId="{55A4E1B9-37CF-F717-FF5F-4C50F1E857AC}"/>
          </ac:picMkLst>
        </pc:picChg>
      </pc:sldChg>
      <pc:sldChg chg="modSp mod">
        <pc:chgData name="Andreas Benedictow" userId="e251fadf-16f4-4c88-b2c0-d8c4cd891c2a" providerId="ADAL" clId="{868667BC-0C2A-4653-AFDB-E571C1234985}" dt="2022-10-10T08:19:23.106" v="130" actId="14734"/>
        <pc:sldMkLst>
          <pc:docMk/>
          <pc:sldMk cId="147554788" sldId="266"/>
        </pc:sldMkLst>
        <pc:graphicFrameChg chg="modGraphic">
          <ac:chgData name="Andreas Benedictow" userId="e251fadf-16f4-4c88-b2c0-d8c4cd891c2a" providerId="ADAL" clId="{868667BC-0C2A-4653-AFDB-E571C1234985}" dt="2022-10-10T08:19:23.106" v="130" actId="14734"/>
          <ac:graphicFrameMkLst>
            <pc:docMk/>
            <pc:sldMk cId="147554788" sldId="266"/>
            <ac:graphicFrameMk id="4" creationId="{36A6DB34-19A1-DFCE-772E-FFC369652371}"/>
          </ac:graphicFrameMkLst>
        </pc:graphicFrameChg>
      </pc:sldChg>
      <pc:sldChg chg="modSp mod">
        <pc:chgData name="Andreas Benedictow" userId="e251fadf-16f4-4c88-b2c0-d8c4cd891c2a" providerId="ADAL" clId="{868667BC-0C2A-4653-AFDB-E571C1234985}" dt="2022-10-10T08:22:30.655" v="136" actId="20577"/>
        <pc:sldMkLst>
          <pc:docMk/>
          <pc:sldMk cId="3836130264" sldId="282"/>
        </pc:sldMkLst>
        <pc:spChg chg="mod">
          <ac:chgData name="Andreas Benedictow" userId="e251fadf-16f4-4c88-b2c0-d8c4cd891c2a" providerId="ADAL" clId="{868667BC-0C2A-4653-AFDB-E571C1234985}" dt="2022-10-10T08:22:30.655" v="136" actId="20577"/>
          <ac:spMkLst>
            <pc:docMk/>
            <pc:sldMk cId="3836130264" sldId="282"/>
            <ac:spMk id="8" creationId="{842FA2FF-C345-A6CD-25DE-6E3E19B361AD}"/>
          </ac:spMkLst>
        </pc:spChg>
      </pc:sldChg>
    </pc:docChg>
  </pc:docChgLst>
  <pc:docChgLst>
    <pc:chgData name="Marte Marie Frisell" userId="88672537-50ef-4dff-9199-6840d6c8b5a9" providerId="ADAL" clId="{F99DB742-2B3F-4FBA-9E0F-C8A2FA3B9213}"/>
    <pc:docChg chg="modSld sldOrd">
      <pc:chgData name="Marte Marie Frisell" userId="88672537-50ef-4dff-9199-6840d6c8b5a9" providerId="ADAL" clId="{F99DB742-2B3F-4FBA-9E0F-C8A2FA3B9213}" dt="2022-09-30T14:46:55.748" v="390" actId="20577"/>
      <pc:docMkLst>
        <pc:docMk/>
      </pc:docMkLst>
      <pc:sldChg chg="modSp mod">
        <pc:chgData name="Marte Marie Frisell" userId="88672537-50ef-4dff-9199-6840d6c8b5a9" providerId="ADAL" clId="{F99DB742-2B3F-4FBA-9E0F-C8A2FA3B9213}" dt="2022-09-30T14:46:55.748" v="390" actId="20577"/>
        <pc:sldMkLst>
          <pc:docMk/>
          <pc:sldMk cId="896002109" sldId="259"/>
        </pc:sldMkLst>
        <pc:spChg chg="mod">
          <ac:chgData name="Marte Marie Frisell" userId="88672537-50ef-4dff-9199-6840d6c8b5a9" providerId="ADAL" clId="{F99DB742-2B3F-4FBA-9E0F-C8A2FA3B9213}" dt="2022-09-30T14:46:55.748" v="390" actId="20577"/>
          <ac:spMkLst>
            <pc:docMk/>
            <pc:sldMk cId="896002109" sldId="259"/>
            <ac:spMk id="5" creationId="{1E8A7A64-34DF-43BB-954C-68720DEF1ED4}"/>
          </ac:spMkLst>
        </pc:spChg>
      </pc:sldChg>
      <pc:sldChg chg="modSp mod">
        <pc:chgData name="Marte Marie Frisell" userId="88672537-50ef-4dff-9199-6840d6c8b5a9" providerId="ADAL" clId="{F99DB742-2B3F-4FBA-9E0F-C8A2FA3B9213}" dt="2022-09-30T13:37:44.126" v="356" actId="20577"/>
        <pc:sldMkLst>
          <pc:docMk/>
          <pc:sldMk cId="3231943566" sldId="262"/>
        </pc:sldMkLst>
        <pc:spChg chg="mod">
          <ac:chgData name="Marte Marie Frisell" userId="88672537-50ef-4dff-9199-6840d6c8b5a9" providerId="ADAL" clId="{F99DB742-2B3F-4FBA-9E0F-C8A2FA3B9213}" dt="2022-09-30T13:37:44.126" v="356" actId="20577"/>
          <ac:spMkLst>
            <pc:docMk/>
            <pc:sldMk cId="3231943566" sldId="262"/>
            <ac:spMk id="3" creationId="{A2B64911-99D7-4000-862B-A9755BD58BEE}"/>
          </ac:spMkLst>
        </pc:spChg>
      </pc:sldChg>
      <pc:sldChg chg="modSp mod">
        <pc:chgData name="Marte Marie Frisell" userId="88672537-50ef-4dff-9199-6840d6c8b5a9" providerId="ADAL" clId="{F99DB742-2B3F-4FBA-9E0F-C8A2FA3B9213}" dt="2022-09-30T13:37:54.352" v="367" actId="20577"/>
        <pc:sldMkLst>
          <pc:docMk/>
          <pc:sldMk cId="1774366261" sldId="263"/>
        </pc:sldMkLst>
        <pc:spChg chg="mod">
          <ac:chgData name="Marte Marie Frisell" userId="88672537-50ef-4dff-9199-6840d6c8b5a9" providerId="ADAL" clId="{F99DB742-2B3F-4FBA-9E0F-C8A2FA3B9213}" dt="2022-09-30T13:37:54.352" v="367" actId="20577"/>
          <ac:spMkLst>
            <pc:docMk/>
            <pc:sldMk cId="1774366261" sldId="263"/>
            <ac:spMk id="3" creationId="{323EC9A4-C2EE-47DD-98D9-FB2B5579D56F}"/>
          </ac:spMkLst>
        </pc:spChg>
      </pc:sldChg>
      <pc:sldChg chg="ord">
        <pc:chgData name="Marte Marie Frisell" userId="88672537-50ef-4dff-9199-6840d6c8b5a9" providerId="ADAL" clId="{F99DB742-2B3F-4FBA-9E0F-C8A2FA3B9213}" dt="2022-09-30T14:46:49.918" v="381"/>
        <pc:sldMkLst>
          <pc:docMk/>
          <pc:sldMk cId="3510272984" sldId="264"/>
        </pc:sldMkLst>
      </pc:sldChg>
      <pc:sldChg chg="ord">
        <pc:chgData name="Marte Marie Frisell" userId="88672537-50ef-4dff-9199-6840d6c8b5a9" providerId="ADAL" clId="{F99DB742-2B3F-4FBA-9E0F-C8A2FA3B9213}" dt="2022-09-30T14:46:49.918" v="381"/>
        <pc:sldMkLst>
          <pc:docMk/>
          <pc:sldMk cId="2759248883" sldId="265"/>
        </pc:sldMkLst>
      </pc:sldChg>
      <pc:sldChg chg="ord">
        <pc:chgData name="Marte Marie Frisell" userId="88672537-50ef-4dff-9199-6840d6c8b5a9" providerId="ADAL" clId="{F99DB742-2B3F-4FBA-9E0F-C8A2FA3B9213}" dt="2022-09-30T14:46:49.918" v="381"/>
        <pc:sldMkLst>
          <pc:docMk/>
          <pc:sldMk cId="147554788" sldId="266"/>
        </pc:sldMkLst>
      </pc:sldChg>
      <pc:sldChg chg="modSp mod">
        <pc:chgData name="Marte Marie Frisell" userId="88672537-50ef-4dff-9199-6840d6c8b5a9" providerId="ADAL" clId="{F99DB742-2B3F-4FBA-9E0F-C8A2FA3B9213}" dt="2022-09-30T13:38:10.301" v="379" actId="1036"/>
        <pc:sldMkLst>
          <pc:docMk/>
          <pc:sldMk cId="4159957464" sldId="267"/>
        </pc:sldMkLst>
        <pc:spChg chg="mod">
          <ac:chgData name="Marte Marie Frisell" userId="88672537-50ef-4dff-9199-6840d6c8b5a9" providerId="ADAL" clId="{F99DB742-2B3F-4FBA-9E0F-C8A2FA3B9213}" dt="2022-09-30T13:38:10.301" v="379" actId="1036"/>
          <ac:spMkLst>
            <pc:docMk/>
            <pc:sldMk cId="4159957464" sldId="267"/>
            <ac:spMk id="3" creationId="{19327264-4F74-4A7C-9D31-AD23AB6CC8F2}"/>
          </ac:spMkLst>
        </pc:spChg>
      </pc:sldChg>
    </pc:docChg>
  </pc:docChgLst>
  <pc:docChgLst>
    <pc:chgData name="Mathias Iversen" userId="dea6d89c-6f8a-44b0-80c2-5d37afda12c9" providerId="ADAL" clId="{0961A1B6-E1A7-48CB-9D3B-499FA1269C9C}"/>
    <pc:docChg chg="custSel delSld modSld modMainMaster">
      <pc:chgData name="Mathias Iversen" userId="dea6d89c-6f8a-44b0-80c2-5d37afda12c9" providerId="ADAL" clId="{0961A1B6-E1A7-48CB-9D3B-499FA1269C9C}" dt="2024-02-01T15:15:13.436" v="134"/>
      <pc:docMkLst>
        <pc:docMk/>
      </pc:docMkLst>
      <pc:sldChg chg="modSp mod setBg">
        <pc:chgData name="Mathias Iversen" userId="dea6d89c-6f8a-44b0-80c2-5d37afda12c9" providerId="ADAL" clId="{0961A1B6-E1A7-48CB-9D3B-499FA1269C9C}" dt="2024-02-01T15:15:13.436" v="134"/>
        <pc:sldMkLst>
          <pc:docMk/>
          <pc:sldMk cId="2921733838" sldId="256"/>
        </pc:sldMkLst>
        <pc:spChg chg="mod">
          <ac:chgData name="Mathias Iversen" userId="dea6d89c-6f8a-44b0-80c2-5d37afda12c9" providerId="ADAL" clId="{0961A1B6-E1A7-48CB-9D3B-499FA1269C9C}" dt="2024-02-01T15:15:13.436" v="134"/>
          <ac:spMkLst>
            <pc:docMk/>
            <pc:sldMk cId="2921733838" sldId="256"/>
            <ac:spMk id="3" creationId="{E41425AC-842F-4FFA-9112-F3E8B9D73BC4}"/>
          </ac:spMkLst>
        </pc:spChg>
        <pc:spChg chg="mod">
          <ac:chgData name="Mathias Iversen" userId="dea6d89c-6f8a-44b0-80c2-5d37afda12c9" providerId="ADAL" clId="{0961A1B6-E1A7-48CB-9D3B-499FA1269C9C}" dt="2024-02-01T09:43:31.319" v="92" actId="2711"/>
          <ac:spMkLst>
            <pc:docMk/>
            <pc:sldMk cId="2921733838" sldId="256"/>
            <ac:spMk id="8" creationId="{279C62F4-9C4A-4777-941C-0D5FF7A0EEE2}"/>
          </ac:spMkLst>
        </pc:spChg>
        <pc:spChg chg="mod">
          <ac:chgData name="Mathias Iversen" userId="dea6d89c-6f8a-44b0-80c2-5d37afda12c9" providerId="ADAL" clId="{0961A1B6-E1A7-48CB-9D3B-499FA1269C9C}" dt="2024-02-01T09:43:42.139" v="94" actId="207"/>
          <ac:spMkLst>
            <pc:docMk/>
            <pc:sldMk cId="2921733838" sldId="256"/>
            <ac:spMk id="9" creationId="{543ED68E-10D6-487F-A956-74AA7DC8DE45}"/>
          </ac:spMkLst>
        </pc:spChg>
        <pc:spChg chg="mod">
          <ac:chgData name="Mathias Iversen" userId="dea6d89c-6f8a-44b0-80c2-5d37afda12c9" providerId="ADAL" clId="{0961A1B6-E1A7-48CB-9D3B-499FA1269C9C}" dt="2024-02-01T09:43:31.319" v="92" actId="2711"/>
          <ac:spMkLst>
            <pc:docMk/>
            <pc:sldMk cId="2921733838" sldId="256"/>
            <ac:spMk id="10" creationId="{B69A85C2-560C-48D5-B2E2-E0F8F842FD36}"/>
          </ac:spMkLst>
        </pc:spChg>
        <pc:cxnChg chg="mod">
          <ac:chgData name="Mathias Iversen" userId="dea6d89c-6f8a-44b0-80c2-5d37afda12c9" providerId="ADAL" clId="{0961A1B6-E1A7-48CB-9D3B-499FA1269C9C}" dt="2024-02-01T09:43:37.946" v="93" actId="208"/>
          <ac:cxnSpMkLst>
            <pc:docMk/>
            <pc:sldMk cId="2921733838" sldId="256"/>
            <ac:cxnSpMk id="6" creationId="{58C53554-A821-40E6-A0B7-943BBE4B0DDD}"/>
          </ac:cxnSpMkLst>
        </pc:cxnChg>
      </pc:sldChg>
      <pc:sldChg chg="modSp mod">
        <pc:chgData name="Mathias Iversen" userId="dea6d89c-6f8a-44b0-80c2-5d37afda12c9" providerId="ADAL" clId="{0961A1B6-E1A7-48CB-9D3B-499FA1269C9C}" dt="2024-02-01T15:15:13.436" v="134"/>
        <pc:sldMkLst>
          <pc:docMk/>
          <pc:sldMk cId="2266341024" sldId="258"/>
        </pc:sldMkLst>
        <pc:spChg chg="mod">
          <ac:chgData name="Mathias Iversen" userId="dea6d89c-6f8a-44b0-80c2-5d37afda12c9" providerId="ADAL" clId="{0961A1B6-E1A7-48CB-9D3B-499FA1269C9C}" dt="2024-02-01T09:44:01.093" v="95" actId="2711"/>
          <ac:spMkLst>
            <pc:docMk/>
            <pc:sldMk cId="2266341024" sldId="258"/>
            <ac:spMk id="3" creationId="{F8484401-95FA-4A8E-B84A-A4E1365E9517}"/>
          </ac:spMkLst>
        </pc:spChg>
        <pc:spChg chg="mod">
          <ac:chgData name="Mathias Iversen" userId="dea6d89c-6f8a-44b0-80c2-5d37afda12c9" providerId="ADAL" clId="{0961A1B6-E1A7-48CB-9D3B-499FA1269C9C}" dt="2024-02-01T15:15:13.436" v="134"/>
          <ac:spMkLst>
            <pc:docMk/>
            <pc:sldMk cId="2266341024" sldId="258"/>
            <ac:spMk id="4" creationId="{91B4F794-FA26-44F9-8BD1-1B7C760CD95D}"/>
          </ac:spMkLst>
        </pc:spChg>
        <pc:spChg chg="mod">
          <ac:chgData name="Mathias Iversen" userId="dea6d89c-6f8a-44b0-80c2-5d37afda12c9" providerId="ADAL" clId="{0961A1B6-E1A7-48CB-9D3B-499FA1269C9C}" dt="2024-02-01T09:44:17.749" v="101" actId="207"/>
          <ac:spMkLst>
            <pc:docMk/>
            <pc:sldMk cId="2266341024" sldId="258"/>
            <ac:spMk id="5" creationId="{DCB85E03-0B2F-42F1-9007-A95BF715A50A}"/>
          </ac:spMkLst>
        </pc:spChg>
        <pc:spChg chg="mod">
          <ac:chgData name="Mathias Iversen" userId="dea6d89c-6f8a-44b0-80c2-5d37afda12c9" providerId="ADAL" clId="{0961A1B6-E1A7-48CB-9D3B-499FA1269C9C}" dt="2024-02-01T09:44:01.093" v="95" actId="2711"/>
          <ac:spMkLst>
            <pc:docMk/>
            <pc:sldMk cId="2266341024" sldId="258"/>
            <ac:spMk id="6" creationId="{0A71F208-30AA-4DBB-9DB2-C0C90AD30178}"/>
          </ac:spMkLst>
        </pc:spChg>
        <pc:spChg chg="mod">
          <ac:chgData name="Mathias Iversen" userId="dea6d89c-6f8a-44b0-80c2-5d37afda12c9" providerId="ADAL" clId="{0961A1B6-E1A7-48CB-9D3B-499FA1269C9C}" dt="2024-02-01T09:44:01.093" v="95" actId="2711"/>
          <ac:spMkLst>
            <pc:docMk/>
            <pc:sldMk cId="2266341024" sldId="258"/>
            <ac:spMk id="7" creationId="{A520775E-5075-45E6-A50A-04E4D42EAF3E}"/>
          </ac:spMkLst>
        </pc:spChg>
        <pc:spChg chg="mod">
          <ac:chgData name="Mathias Iversen" userId="dea6d89c-6f8a-44b0-80c2-5d37afda12c9" providerId="ADAL" clId="{0961A1B6-E1A7-48CB-9D3B-499FA1269C9C}" dt="2024-02-01T09:44:01.093" v="95" actId="2711"/>
          <ac:spMkLst>
            <pc:docMk/>
            <pc:sldMk cId="2266341024" sldId="258"/>
            <ac:spMk id="8" creationId="{E5A98933-AC8C-4903-A2E5-17FCC5FBBC66}"/>
          </ac:spMkLst>
        </pc:spChg>
        <pc:spChg chg="mod">
          <ac:chgData name="Mathias Iversen" userId="dea6d89c-6f8a-44b0-80c2-5d37afda12c9" providerId="ADAL" clId="{0961A1B6-E1A7-48CB-9D3B-499FA1269C9C}" dt="2024-02-01T09:44:12.089" v="100" actId="14100"/>
          <ac:spMkLst>
            <pc:docMk/>
            <pc:sldMk cId="2266341024" sldId="258"/>
            <ac:spMk id="9" creationId="{29E4AEA2-D6D7-44B7-8DEF-EB1A3917D576}"/>
          </ac:spMkLst>
        </pc:spChg>
        <pc:spChg chg="mod">
          <ac:chgData name="Mathias Iversen" userId="dea6d89c-6f8a-44b0-80c2-5d37afda12c9" providerId="ADAL" clId="{0961A1B6-E1A7-48CB-9D3B-499FA1269C9C}" dt="2024-02-01T09:44:09.841" v="99" actId="14100"/>
          <ac:spMkLst>
            <pc:docMk/>
            <pc:sldMk cId="2266341024" sldId="258"/>
            <ac:spMk id="10" creationId="{2E9EBEB7-19CF-4E7A-9B6C-502E35EDACCE}"/>
          </ac:spMkLst>
        </pc:spChg>
        <pc:spChg chg="mod">
          <ac:chgData name="Mathias Iversen" userId="dea6d89c-6f8a-44b0-80c2-5d37afda12c9" providerId="ADAL" clId="{0961A1B6-E1A7-48CB-9D3B-499FA1269C9C}" dt="2024-02-01T09:44:04.119" v="96" actId="14100"/>
          <ac:spMkLst>
            <pc:docMk/>
            <pc:sldMk cId="2266341024" sldId="258"/>
            <ac:spMk id="11" creationId="{37771598-A4AC-4670-8AF9-BD1A9A0B5FD6}"/>
          </ac:spMkLst>
        </pc:spChg>
        <pc:spChg chg="mod">
          <ac:chgData name="Mathias Iversen" userId="dea6d89c-6f8a-44b0-80c2-5d37afda12c9" providerId="ADAL" clId="{0961A1B6-E1A7-48CB-9D3B-499FA1269C9C}" dt="2024-02-01T09:44:06.249" v="97" actId="14100"/>
          <ac:spMkLst>
            <pc:docMk/>
            <pc:sldMk cId="2266341024" sldId="258"/>
            <ac:spMk id="12" creationId="{FFB1B525-1F63-43B3-9ADA-546863A4A35B}"/>
          </ac:spMkLst>
        </pc:spChg>
        <pc:spChg chg="mod">
          <ac:chgData name="Mathias Iversen" userId="dea6d89c-6f8a-44b0-80c2-5d37afda12c9" providerId="ADAL" clId="{0961A1B6-E1A7-48CB-9D3B-499FA1269C9C}" dt="2024-02-01T09:44:01.093" v="95" actId="2711"/>
          <ac:spMkLst>
            <pc:docMk/>
            <pc:sldMk cId="2266341024" sldId="258"/>
            <ac:spMk id="13" creationId="{7D9B9CA2-038E-484E-8A1A-D9FA8F874461}"/>
          </ac:spMkLst>
        </pc:spChg>
        <pc:spChg chg="mod">
          <ac:chgData name="Mathias Iversen" userId="dea6d89c-6f8a-44b0-80c2-5d37afda12c9" providerId="ADAL" clId="{0961A1B6-E1A7-48CB-9D3B-499FA1269C9C}" dt="2024-02-01T09:44:01.093" v="95" actId="2711"/>
          <ac:spMkLst>
            <pc:docMk/>
            <pc:sldMk cId="2266341024" sldId="258"/>
            <ac:spMk id="14" creationId="{142BC5AF-FE81-466D-85C6-B66BF362E34B}"/>
          </ac:spMkLst>
        </pc:spChg>
        <pc:spChg chg="mod">
          <ac:chgData name="Mathias Iversen" userId="dea6d89c-6f8a-44b0-80c2-5d37afda12c9" providerId="ADAL" clId="{0961A1B6-E1A7-48CB-9D3B-499FA1269C9C}" dt="2024-02-01T09:44:01.093" v="95" actId="2711"/>
          <ac:spMkLst>
            <pc:docMk/>
            <pc:sldMk cId="2266341024" sldId="258"/>
            <ac:spMk id="15" creationId="{74CEA7D0-9A41-43C0-8F69-F80152925B55}"/>
          </ac:spMkLst>
        </pc:spChg>
        <pc:spChg chg="mod">
          <ac:chgData name="Mathias Iversen" userId="dea6d89c-6f8a-44b0-80c2-5d37afda12c9" providerId="ADAL" clId="{0961A1B6-E1A7-48CB-9D3B-499FA1269C9C}" dt="2024-02-01T09:44:01.093" v="95" actId="2711"/>
          <ac:spMkLst>
            <pc:docMk/>
            <pc:sldMk cId="2266341024" sldId="258"/>
            <ac:spMk id="16" creationId="{4957F703-1885-40F1-9499-64EAC6608670}"/>
          </ac:spMkLst>
        </pc:spChg>
        <pc:spChg chg="mod">
          <ac:chgData name="Mathias Iversen" userId="dea6d89c-6f8a-44b0-80c2-5d37afda12c9" providerId="ADAL" clId="{0961A1B6-E1A7-48CB-9D3B-499FA1269C9C}" dt="2024-02-01T09:44:01.093" v="95" actId="2711"/>
          <ac:spMkLst>
            <pc:docMk/>
            <pc:sldMk cId="2266341024" sldId="258"/>
            <ac:spMk id="17" creationId="{831E5632-021A-47A4-AAE9-1B3C9EB9837E}"/>
          </ac:spMkLst>
        </pc:spChg>
        <pc:spChg chg="mod">
          <ac:chgData name="Mathias Iversen" userId="dea6d89c-6f8a-44b0-80c2-5d37afda12c9" providerId="ADAL" clId="{0961A1B6-E1A7-48CB-9D3B-499FA1269C9C}" dt="2024-02-01T09:44:01.093" v="95" actId="2711"/>
          <ac:spMkLst>
            <pc:docMk/>
            <pc:sldMk cId="2266341024" sldId="258"/>
            <ac:spMk id="18" creationId="{0B79CA76-2003-4574-A043-2FCFF766B96D}"/>
          </ac:spMkLst>
        </pc:spChg>
      </pc:sldChg>
      <pc:sldChg chg="modSp mod">
        <pc:chgData name="Mathias Iversen" userId="dea6d89c-6f8a-44b0-80c2-5d37afda12c9" providerId="ADAL" clId="{0961A1B6-E1A7-48CB-9D3B-499FA1269C9C}" dt="2024-02-01T15:15:13.436" v="134"/>
        <pc:sldMkLst>
          <pc:docMk/>
          <pc:sldMk cId="896002109" sldId="259"/>
        </pc:sldMkLst>
        <pc:spChg chg="mod">
          <ac:chgData name="Mathias Iversen" userId="dea6d89c-6f8a-44b0-80c2-5d37afda12c9" providerId="ADAL" clId="{0961A1B6-E1A7-48CB-9D3B-499FA1269C9C}" dt="2024-02-01T09:44:29.759" v="104" actId="2711"/>
          <ac:spMkLst>
            <pc:docMk/>
            <pc:sldMk cId="896002109" sldId="259"/>
            <ac:spMk id="2" creationId="{90CF37F9-7076-4B73-97C9-BF445E8D5E8F}"/>
          </ac:spMkLst>
        </pc:spChg>
        <pc:spChg chg="mod">
          <ac:chgData name="Mathias Iversen" userId="dea6d89c-6f8a-44b0-80c2-5d37afda12c9" providerId="ADAL" clId="{0961A1B6-E1A7-48CB-9D3B-499FA1269C9C}" dt="2024-02-01T09:44:29.759" v="104" actId="2711"/>
          <ac:spMkLst>
            <pc:docMk/>
            <pc:sldMk cId="896002109" sldId="259"/>
            <ac:spMk id="3" creationId="{43909665-C217-4DB2-97FB-7DC8B46D243A}"/>
          </ac:spMkLst>
        </pc:spChg>
        <pc:spChg chg="mod">
          <ac:chgData name="Mathias Iversen" userId="dea6d89c-6f8a-44b0-80c2-5d37afda12c9" providerId="ADAL" clId="{0961A1B6-E1A7-48CB-9D3B-499FA1269C9C}" dt="2024-02-01T09:44:29.759" v="104" actId="2711"/>
          <ac:spMkLst>
            <pc:docMk/>
            <pc:sldMk cId="896002109" sldId="259"/>
            <ac:spMk id="6" creationId="{3D22DDDA-9DE4-498E-ACF4-7CCFECE49DE6}"/>
          </ac:spMkLst>
        </pc:spChg>
        <pc:spChg chg="mod">
          <ac:chgData name="Mathias Iversen" userId="dea6d89c-6f8a-44b0-80c2-5d37afda12c9" providerId="ADAL" clId="{0961A1B6-E1A7-48CB-9D3B-499FA1269C9C}" dt="2024-02-01T15:15:13.436" v="134"/>
          <ac:spMkLst>
            <pc:docMk/>
            <pc:sldMk cId="896002109" sldId="259"/>
            <ac:spMk id="7" creationId="{40AE9DA0-B43B-6A95-2BEF-949018C76959}"/>
          </ac:spMkLst>
        </pc:spChg>
      </pc:sldChg>
      <pc:sldChg chg="modSp mod">
        <pc:chgData name="Mathias Iversen" userId="dea6d89c-6f8a-44b0-80c2-5d37afda12c9" providerId="ADAL" clId="{0961A1B6-E1A7-48CB-9D3B-499FA1269C9C}" dt="2024-02-01T15:15:13.436" v="134"/>
        <pc:sldMkLst>
          <pc:docMk/>
          <pc:sldMk cId="3970472295" sldId="260"/>
        </pc:sldMkLst>
        <pc:spChg chg="mod">
          <ac:chgData name="Mathias Iversen" userId="dea6d89c-6f8a-44b0-80c2-5d37afda12c9" providerId="ADAL" clId="{0961A1B6-E1A7-48CB-9D3B-499FA1269C9C}" dt="2024-02-01T09:45:28.031" v="113" actId="2711"/>
          <ac:spMkLst>
            <pc:docMk/>
            <pc:sldMk cId="3970472295" sldId="260"/>
            <ac:spMk id="2" creationId="{588798DA-8AD1-49AA-96BC-11EE872291DD}"/>
          </ac:spMkLst>
        </pc:spChg>
        <pc:spChg chg="mod">
          <ac:chgData name="Mathias Iversen" userId="dea6d89c-6f8a-44b0-80c2-5d37afda12c9" providerId="ADAL" clId="{0961A1B6-E1A7-48CB-9D3B-499FA1269C9C}" dt="2024-02-01T15:15:13.436" v="134"/>
          <ac:spMkLst>
            <pc:docMk/>
            <pc:sldMk cId="3970472295" sldId="260"/>
            <ac:spMk id="3" creationId="{B866CE4E-6058-4C29-BFC5-5B4F79318F87}"/>
          </ac:spMkLst>
        </pc:spChg>
        <pc:spChg chg="mod">
          <ac:chgData name="Mathias Iversen" userId="dea6d89c-6f8a-44b0-80c2-5d37afda12c9" providerId="ADAL" clId="{0961A1B6-E1A7-48CB-9D3B-499FA1269C9C}" dt="2024-02-01T09:45:28.031" v="113" actId="2711"/>
          <ac:spMkLst>
            <pc:docMk/>
            <pc:sldMk cId="3970472295" sldId="260"/>
            <ac:spMk id="4" creationId="{08AB9232-4863-462B-955D-4E84A7303FF7}"/>
          </ac:spMkLst>
        </pc:spChg>
        <pc:spChg chg="mod">
          <ac:chgData name="Mathias Iversen" userId="dea6d89c-6f8a-44b0-80c2-5d37afda12c9" providerId="ADAL" clId="{0961A1B6-E1A7-48CB-9D3B-499FA1269C9C}" dt="2024-02-01T15:15:13.436" v="134"/>
          <ac:spMkLst>
            <pc:docMk/>
            <pc:sldMk cId="3970472295" sldId="260"/>
            <ac:spMk id="5" creationId="{8294F0CC-D833-4BCB-85A1-47BA0991336D}"/>
          </ac:spMkLst>
        </pc:spChg>
        <pc:picChg chg="mod">
          <ac:chgData name="Mathias Iversen" userId="dea6d89c-6f8a-44b0-80c2-5d37afda12c9" providerId="ADAL" clId="{0961A1B6-E1A7-48CB-9D3B-499FA1269C9C}" dt="2024-02-01T09:45:09.520" v="110" actId="1076"/>
          <ac:picMkLst>
            <pc:docMk/>
            <pc:sldMk cId="3970472295" sldId="260"/>
            <ac:picMk id="6" creationId="{D4563894-B477-4CBB-0008-A38DA2CF40A1}"/>
          </ac:picMkLst>
        </pc:picChg>
      </pc:sldChg>
      <pc:sldChg chg="modSp mod">
        <pc:chgData name="Mathias Iversen" userId="dea6d89c-6f8a-44b0-80c2-5d37afda12c9" providerId="ADAL" clId="{0961A1B6-E1A7-48CB-9D3B-499FA1269C9C}" dt="2024-02-01T15:15:13.436" v="134"/>
        <pc:sldMkLst>
          <pc:docMk/>
          <pc:sldMk cId="4227913639" sldId="261"/>
        </pc:sldMkLst>
        <pc:spChg chg="mod">
          <ac:chgData name="Mathias Iversen" userId="dea6d89c-6f8a-44b0-80c2-5d37afda12c9" providerId="ADAL" clId="{0961A1B6-E1A7-48CB-9D3B-499FA1269C9C}" dt="2024-02-01T09:45:31.239" v="114" actId="2711"/>
          <ac:spMkLst>
            <pc:docMk/>
            <pc:sldMk cId="4227913639" sldId="261"/>
            <ac:spMk id="2" creationId="{204915CB-F898-4E28-B723-11BCF7BEE262}"/>
          </ac:spMkLst>
        </pc:spChg>
        <pc:spChg chg="mod">
          <ac:chgData name="Mathias Iversen" userId="dea6d89c-6f8a-44b0-80c2-5d37afda12c9" providerId="ADAL" clId="{0961A1B6-E1A7-48CB-9D3B-499FA1269C9C}" dt="2024-02-01T15:15:13.436" v="134"/>
          <ac:spMkLst>
            <pc:docMk/>
            <pc:sldMk cId="4227913639" sldId="261"/>
            <ac:spMk id="3" creationId="{6492862D-89D0-469B-9B7F-A96A7E7667E2}"/>
          </ac:spMkLst>
        </pc:spChg>
        <pc:spChg chg="mod">
          <ac:chgData name="Mathias Iversen" userId="dea6d89c-6f8a-44b0-80c2-5d37afda12c9" providerId="ADAL" clId="{0961A1B6-E1A7-48CB-9D3B-499FA1269C9C}" dt="2024-02-01T09:45:31.239" v="114" actId="2711"/>
          <ac:spMkLst>
            <pc:docMk/>
            <pc:sldMk cId="4227913639" sldId="261"/>
            <ac:spMk id="4" creationId="{DCD4FF8B-8E6F-4257-96B2-BCCDA6A41A74}"/>
          </ac:spMkLst>
        </pc:spChg>
        <pc:spChg chg="mod">
          <ac:chgData name="Mathias Iversen" userId="dea6d89c-6f8a-44b0-80c2-5d37afda12c9" providerId="ADAL" clId="{0961A1B6-E1A7-48CB-9D3B-499FA1269C9C}" dt="2024-02-01T15:15:13.436" v="134"/>
          <ac:spMkLst>
            <pc:docMk/>
            <pc:sldMk cId="4227913639" sldId="261"/>
            <ac:spMk id="5" creationId="{7BBB9900-604D-4DB8-BBE1-DC3DA7172262}"/>
          </ac:spMkLst>
        </pc:spChg>
        <pc:picChg chg="mod">
          <ac:chgData name="Mathias Iversen" userId="dea6d89c-6f8a-44b0-80c2-5d37afda12c9" providerId="ADAL" clId="{0961A1B6-E1A7-48CB-9D3B-499FA1269C9C}" dt="2024-02-01T09:45:20.561" v="112" actId="1076"/>
          <ac:picMkLst>
            <pc:docMk/>
            <pc:sldMk cId="4227913639" sldId="261"/>
            <ac:picMk id="6" creationId="{F49C4738-FF99-1950-E73B-EDB953645FFD}"/>
          </ac:picMkLst>
        </pc:picChg>
      </pc:sldChg>
      <pc:sldChg chg="addSp delSp modSp mod">
        <pc:chgData name="Mathias Iversen" userId="dea6d89c-6f8a-44b0-80c2-5d37afda12c9" providerId="ADAL" clId="{0961A1B6-E1A7-48CB-9D3B-499FA1269C9C}" dt="2024-02-01T15:15:13.436" v="134"/>
        <pc:sldMkLst>
          <pc:docMk/>
          <pc:sldMk cId="3231943566" sldId="262"/>
        </pc:sldMkLst>
        <pc:spChg chg="mod">
          <ac:chgData name="Mathias Iversen" userId="dea6d89c-6f8a-44b0-80c2-5d37afda12c9" providerId="ADAL" clId="{0961A1B6-E1A7-48CB-9D3B-499FA1269C9C}" dt="2024-02-01T09:45:35.268" v="115" actId="2711"/>
          <ac:spMkLst>
            <pc:docMk/>
            <pc:sldMk cId="3231943566" sldId="262"/>
            <ac:spMk id="2" creationId="{1B4599FE-5CDB-45BF-BE74-1177254806B3}"/>
          </ac:spMkLst>
        </pc:spChg>
        <pc:spChg chg="mod">
          <ac:chgData name="Mathias Iversen" userId="dea6d89c-6f8a-44b0-80c2-5d37afda12c9" providerId="ADAL" clId="{0961A1B6-E1A7-48CB-9D3B-499FA1269C9C}" dt="2024-02-01T15:15:13.436" v="134"/>
          <ac:spMkLst>
            <pc:docMk/>
            <pc:sldMk cId="3231943566" sldId="262"/>
            <ac:spMk id="3" creationId="{A2B64911-99D7-4000-862B-A9755BD58BEE}"/>
          </ac:spMkLst>
        </pc:spChg>
        <pc:spChg chg="mod">
          <ac:chgData name="Mathias Iversen" userId="dea6d89c-6f8a-44b0-80c2-5d37afda12c9" providerId="ADAL" clId="{0961A1B6-E1A7-48CB-9D3B-499FA1269C9C}" dt="2024-02-01T09:45:35.268" v="115" actId="2711"/>
          <ac:spMkLst>
            <pc:docMk/>
            <pc:sldMk cId="3231943566" sldId="262"/>
            <ac:spMk id="4" creationId="{E3A00041-9F7B-4C31-B4C3-014FF513433D}"/>
          </ac:spMkLst>
        </pc:spChg>
        <pc:spChg chg="mod">
          <ac:chgData name="Mathias Iversen" userId="dea6d89c-6f8a-44b0-80c2-5d37afda12c9" providerId="ADAL" clId="{0961A1B6-E1A7-48CB-9D3B-499FA1269C9C}" dt="2024-02-01T15:15:13.436" v="134"/>
          <ac:spMkLst>
            <pc:docMk/>
            <pc:sldMk cId="3231943566" sldId="262"/>
            <ac:spMk id="5" creationId="{D192C507-AE67-46B1-B456-02EFA334DBEC}"/>
          </ac:spMkLst>
        </pc:spChg>
        <pc:graphicFrameChg chg="add mod ord">
          <ac:chgData name="Mathias Iversen" userId="dea6d89c-6f8a-44b0-80c2-5d37afda12c9" providerId="ADAL" clId="{0961A1B6-E1A7-48CB-9D3B-499FA1269C9C}" dt="2024-02-01T09:45:35.268" v="115" actId="2711"/>
          <ac:graphicFrameMkLst>
            <pc:docMk/>
            <pc:sldMk cId="3231943566" sldId="262"/>
            <ac:graphicFrameMk id="6" creationId="{B22774FE-CD2E-4D00-87AC-187FF3C9976F}"/>
          </ac:graphicFrameMkLst>
        </pc:graphicFrameChg>
        <pc:graphicFrameChg chg="del">
          <ac:chgData name="Mathias Iversen" userId="dea6d89c-6f8a-44b0-80c2-5d37afda12c9" providerId="ADAL" clId="{0961A1B6-E1A7-48CB-9D3B-499FA1269C9C}" dt="2024-01-30T10:48:56.793" v="63" actId="478"/>
          <ac:graphicFrameMkLst>
            <pc:docMk/>
            <pc:sldMk cId="3231943566" sldId="262"/>
            <ac:graphicFrameMk id="7" creationId="{E74BF5FA-C6BF-4B1D-B0F1-E76B56148339}"/>
          </ac:graphicFrameMkLst>
        </pc:graphicFrameChg>
        <pc:picChg chg="del">
          <ac:chgData name="Mathias Iversen" userId="dea6d89c-6f8a-44b0-80c2-5d37afda12c9" providerId="ADAL" clId="{0961A1B6-E1A7-48CB-9D3B-499FA1269C9C}" dt="2024-01-30T10:48:53.144" v="60" actId="478"/>
          <ac:picMkLst>
            <pc:docMk/>
            <pc:sldMk cId="3231943566" sldId="262"/>
            <ac:picMk id="6" creationId="{E2AB092B-7B6A-D38F-ECC8-40ABC04486A9}"/>
          </ac:picMkLst>
        </pc:picChg>
        <pc:picChg chg="add mod">
          <ac:chgData name="Mathias Iversen" userId="dea6d89c-6f8a-44b0-80c2-5d37afda12c9" providerId="ADAL" clId="{0961A1B6-E1A7-48CB-9D3B-499FA1269C9C}" dt="2024-02-01T09:45:35.268" v="115" actId="2711"/>
          <ac:picMkLst>
            <pc:docMk/>
            <pc:sldMk cId="3231943566" sldId="262"/>
            <ac:picMk id="7" creationId="{39ECE529-B63F-1B92-03BF-9D1560D9022B}"/>
          </ac:picMkLst>
        </pc:picChg>
      </pc:sldChg>
      <pc:sldChg chg="del">
        <pc:chgData name="Mathias Iversen" userId="dea6d89c-6f8a-44b0-80c2-5d37afda12c9" providerId="ADAL" clId="{0961A1B6-E1A7-48CB-9D3B-499FA1269C9C}" dt="2024-01-30T10:48:51.284" v="59" actId="47"/>
        <pc:sldMkLst>
          <pc:docMk/>
          <pc:sldMk cId="1774366261" sldId="263"/>
        </pc:sldMkLst>
      </pc:sldChg>
      <pc:sldChg chg="addSp delSp modSp mod">
        <pc:chgData name="Mathias Iversen" userId="dea6d89c-6f8a-44b0-80c2-5d37afda12c9" providerId="ADAL" clId="{0961A1B6-E1A7-48CB-9D3B-499FA1269C9C}" dt="2024-02-01T15:15:13.436" v="134"/>
        <pc:sldMkLst>
          <pc:docMk/>
          <pc:sldMk cId="3510272984" sldId="264"/>
        </pc:sldMkLst>
        <pc:spChg chg="mod">
          <ac:chgData name="Mathias Iversen" userId="dea6d89c-6f8a-44b0-80c2-5d37afda12c9" providerId="ADAL" clId="{0961A1B6-E1A7-48CB-9D3B-499FA1269C9C}" dt="2024-02-01T09:44:35.919" v="105" actId="2711"/>
          <ac:spMkLst>
            <pc:docMk/>
            <pc:sldMk cId="3510272984" sldId="264"/>
            <ac:spMk id="2" creationId="{0ACF1250-ED2A-4CAC-8A2C-509F1029A1E3}"/>
          </ac:spMkLst>
        </pc:spChg>
        <pc:spChg chg="mod">
          <ac:chgData name="Mathias Iversen" userId="dea6d89c-6f8a-44b0-80c2-5d37afda12c9" providerId="ADAL" clId="{0961A1B6-E1A7-48CB-9D3B-499FA1269C9C}" dt="2024-02-01T15:15:13.436" v="134"/>
          <ac:spMkLst>
            <pc:docMk/>
            <pc:sldMk cId="3510272984" sldId="264"/>
            <ac:spMk id="3" creationId="{9E56F0DA-0C33-4951-BF07-00A42B5B4E31}"/>
          </ac:spMkLst>
        </pc:spChg>
        <pc:spChg chg="del">
          <ac:chgData name="Mathias Iversen" userId="dea6d89c-6f8a-44b0-80c2-5d37afda12c9" providerId="ADAL" clId="{0961A1B6-E1A7-48CB-9D3B-499FA1269C9C}" dt="2024-01-30T10:47:43.275" v="38" actId="478"/>
          <ac:spMkLst>
            <pc:docMk/>
            <pc:sldMk cId="3510272984" sldId="264"/>
            <ac:spMk id="4" creationId="{6EF7C735-4A43-41C6-824A-CC5EEF7FDD53}"/>
          </ac:spMkLst>
        </pc:spChg>
        <pc:spChg chg="mod">
          <ac:chgData name="Mathias Iversen" userId="dea6d89c-6f8a-44b0-80c2-5d37afda12c9" providerId="ADAL" clId="{0961A1B6-E1A7-48CB-9D3B-499FA1269C9C}" dt="2024-02-01T09:44:35.919" v="105" actId="2711"/>
          <ac:spMkLst>
            <pc:docMk/>
            <pc:sldMk cId="3510272984" sldId="264"/>
            <ac:spMk id="5" creationId="{C8F14D8B-BBA3-4B7F-97FF-2EA90BB37308}"/>
          </ac:spMkLst>
        </pc:spChg>
        <pc:graphicFrameChg chg="add mod">
          <ac:chgData name="Mathias Iversen" userId="dea6d89c-6f8a-44b0-80c2-5d37afda12c9" providerId="ADAL" clId="{0961A1B6-E1A7-48CB-9D3B-499FA1269C9C}" dt="2024-02-01T15:15:13.436" v="134"/>
          <ac:graphicFrameMkLst>
            <pc:docMk/>
            <pc:sldMk cId="3510272984" sldId="264"/>
            <ac:graphicFrameMk id="6" creationId="{92015CAF-9FC9-41A5-833A-983CD190B6EF}"/>
          </ac:graphicFrameMkLst>
        </pc:graphicFrameChg>
        <pc:graphicFrameChg chg="del">
          <ac:chgData name="Mathias Iversen" userId="dea6d89c-6f8a-44b0-80c2-5d37afda12c9" providerId="ADAL" clId="{0961A1B6-E1A7-48CB-9D3B-499FA1269C9C}" dt="2024-01-30T10:47:41.615" v="37" actId="478"/>
          <ac:graphicFrameMkLst>
            <pc:docMk/>
            <pc:sldMk cId="3510272984" sldId="264"/>
            <ac:graphicFrameMk id="7" creationId="{92015CAF-9FC9-41A5-833A-983CD190B6EF}"/>
          </ac:graphicFrameMkLst>
        </pc:graphicFrameChg>
      </pc:sldChg>
      <pc:sldChg chg="addSp delSp modSp mod">
        <pc:chgData name="Mathias Iversen" userId="dea6d89c-6f8a-44b0-80c2-5d37afda12c9" providerId="ADAL" clId="{0961A1B6-E1A7-48CB-9D3B-499FA1269C9C}" dt="2024-02-01T09:44:48.059" v="107" actId="2711"/>
        <pc:sldMkLst>
          <pc:docMk/>
          <pc:sldMk cId="2759248883" sldId="265"/>
        </pc:sldMkLst>
        <pc:spChg chg="mod">
          <ac:chgData name="Mathias Iversen" userId="dea6d89c-6f8a-44b0-80c2-5d37afda12c9" providerId="ADAL" clId="{0961A1B6-E1A7-48CB-9D3B-499FA1269C9C}" dt="2024-02-01T09:44:48.059" v="107" actId="2711"/>
          <ac:spMkLst>
            <pc:docMk/>
            <pc:sldMk cId="2759248883" sldId="265"/>
            <ac:spMk id="2" creationId="{CED31FAC-A3EA-48FB-A0E0-340ABFD5F939}"/>
          </ac:spMkLst>
        </pc:spChg>
        <pc:spChg chg="mod">
          <ac:chgData name="Mathias Iversen" userId="dea6d89c-6f8a-44b0-80c2-5d37afda12c9" providerId="ADAL" clId="{0961A1B6-E1A7-48CB-9D3B-499FA1269C9C}" dt="2024-02-01T09:44:48.059" v="107" actId="2711"/>
          <ac:spMkLst>
            <pc:docMk/>
            <pc:sldMk cId="2759248883" sldId="265"/>
            <ac:spMk id="3" creationId="{5BC03535-2EF7-4E35-87E0-19E654CF9889}"/>
          </ac:spMkLst>
        </pc:spChg>
        <pc:spChg chg="del">
          <ac:chgData name="Mathias Iversen" userId="dea6d89c-6f8a-44b0-80c2-5d37afda12c9" providerId="ADAL" clId="{0961A1B6-E1A7-48CB-9D3B-499FA1269C9C}" dt="2024-01-30T10:47:55.643" v="43" actId="478"/>
          <ac:spMkLst>
            <pc:docMk/>
            <pc:sldMk cId="2759248883" sldId="265"/>
            <ac:spMk id="4" creationId="{C131618D-BACB-42A9-8714-F890463B2284}"/>
          </ac:spMkLst>
        </pc:spChg>
        <pc:spChg chg="mod">
          <ac:chgData name="Mathias Iversen" userId="dea6d89c-6f8a-44b0-80c2-5d37afda12c9" providerId="ADAL" clId="{0961A1B6-E1A7-48CB-9D3B-499FA1269C9C}" dt="2024-02-01T09:44:48.059" v="107" actId="2711"/>
          <ac:spMkLst>
            <pc:docMk/>
            <pc:sldMk cId="2759248883" sldId="265"/>
            <ac:spMk id="5" creationId="{FAA6878B-EDB0-4AB0-B825-D2972B2C7F7E}"/>
          </ac:spMkLst>
        </pc:spChg>
        <pc:graphicFrameChg chg="add mod">
          <ac:chgData name="Mathias Iversen" userId="dea6d89c-6f8a-44b0-80c2-5d37afda12c9" providerId="ADAL" clId="{0961A1B6-E1A7-48CB-9D3B-499FA1269C9C}" dt="2024-02-01T09:44:48.059" v="107" actId="2711"/>
          <ac:graphicFrameMkLst>
            <pc:docMk/>
            <pc:sldMk cId="2759248883" sldId="265"/>
            <ac:graphicFrameMk id="6" creationId="{4C5C42E4-85E9-4192-B514-B58BBE2F5D15}"/>
          </ac:graphicFrameMkLst>
        </pc:graphicFrameChg>
        <pc:graphicFrameChg chg="del">
          <ac:chgData name="Mathias Iversen" userId="dea6d89c-6f8a-44b0-80c2-5d37afda12c9" providerId="ADAL" clId="{0961A1B6-E1A7-48CB-9D3B-499FA1269C9C}" dt="2024-01-30T10:47:53.983" v="42" actId="478"/>
          <ac:graphicFrameMkLst>
            <pc:docMk/>
            <pc:sldMk cId="2759248883" sldId="265"/>
            <ac:graphicFrameMk id="7" creationId="{4C5C42E4-85E9-4192-B514-B58BBE2F5D15}"/>
          </ac:graphicFrameMkLst>
        </pc:graphicFrameChg>
      </pc:sldChg>
      <pc:sldChg chg="addSp delSp modSp mod">
        <pc:chgData name="Mathias Iversen" userId="dea6d89c-6f8a-44b0-80c2-5d37afda12c9" providerId="ADAL" clId="{0961A1B6-E1A7-48CB-9D3B-499FA1269C9C}" dt="2024-02-01T09:44:52.817" v="108" actId="2711"/>
        <pc:sldMkLst>
          <pc:docMk/>
          <pc:sldMk cId="147554788" sldId="266"/>
        </pc:sldMkLst>
        <pc:spChg chg="mod">
          <ac:chgData name="Mathias Iversen" userId="dea6d89c-6f8a-44b0-80c2-5d37afda12c9" providerId="ADAL" clId="{0961A1B6-E1A7-48CB-9D3B-499FA1269C9C}" dt="2024-02-01T09:44:52.817" v="108" actId="2711"/>
          <ac:spMkLst>
            <pc:docMk/>
            <pc:sldMk cId="147554788" sldId="266"/>
            <ac:spMk id="2" creationId="{3B234F2D-7B56-4BDC-8E6C-010223FC65D0}"/>
          </ac:spMkLst>
        </pc:spChg>
        <pc:spChg chg="mod">
          <ac:chgData name="Mathias Iversen" userId="dea6d89c-6f8a-44b0-80c2-5d37afda12c9" providerId="ADAL" clId="{0961A1B6-E1A7-48CB-9D3B-499FA1269C9C}" dt="2024-02-01T09:44:52.817" v="108" actId="2711"/>
          <ac:spMkLst>
            <pc:docMk/>
            <pc:sldMk cId="147554788" sldId="266"/>
            <ac:spMk id="3" creationId="{2AE985C2-CF26-42E7-B7DC-DBC85F75C02D}"/>
          </ac:spMkLst>
        </pc:spChg>
        <pc:graphicFrameChg chg="del">
          <ac:chgData name="Mathias Iversen" userId="dea6d89c-6f8a-44b0-80c2-5d37afda12c9" providerId="ADAL" clId="{0961A1B6-E1A7-48CB-9D3B-499FA1269C9C}" dt="2024-01-30T10:48:23.744" v="51" actId="478"/>
          <ac:graphicFrameMkLst>
            <pc:docMk/>
            <pc:sldMk cId="147554788" sldId="266"/>
            <ac:graphicFrameMk id="4" creationId="{36A6DB34-19A1-DFCE-772E-FFC369652371}"/>
          </ac:graphicFrameMkLst>
        </pc:graphicFrameChg>
        <pc:graphicFrameChg chg="add del mod">
          <ac:chgData name="Mathias Iversen" userId="dea6d89c-6f8a-44b0-80c2-5d37afda12c9" providerId="ADAL" clId="{0961A1B6-E1A7-48CB-9D3B-499FA1269C9C}" dt="2024-01-30T10:48:29.784" v="53" actId="21"/>
          <ac:graphicFrameMkLst>
            <pc:docMk/>
            <pc:sldMk cId="147554788" sldId="266"/>
            <ac:graphicFrameMk id="5" creationId="{EAB8F5B0-ED70-3358-D820-4CA40DBC99E4}"/>
          </ac:graphicFrameMkLst>
        </pc:graphicFrameChg>
        <pc:graphicFrameChg chg="add mod modGraphic">
          <ac:chgData name="Mathias Iversen" userId="dea6d89c-6f8a-44b0-80c2-5d37afda12c9" providerId="ADAL" clId="{0961A1B6-E1A7-48CB-9D3B-499FA1269C9C}" dt="2024-01-30T10:48:43.113" v="57" actId="1076"/>
          <ac:graphicFrameMkLst>
            <pc:docMk/>
            <pc:sldMk cId="147554788" sldId="266"/>
            <ac:graphicFrameMk id="6" creationId="{C7C81E56-B8A4-A3B0-FE65-100E73CD7D62}"/>
          </ac:graphicFrameMkLst>
        </pc:graphicFrameChg>
      </pc:sldChg>
      <pc:sldChg chg="setBg">
        <pc:chgData name="Mathias Iversen" userId="dea6d89c-6f8a-44b0-80c2-5d37afda12c9" providerId="ADAL" clId="{0961A1B6-E1A7-48CB-9D3B-499FA1269C9C}" dt="2024-02-01T09:45:52.569" v="118"/>
        <pc:sldMkLst>
          <pc:docMk/>
          <pc:sldMk cId="4242451211" sldId="268"/>
        </pc:sldMkLst>
      </pc:sldChg>
      <pc:sldChg chg="modSp">
        <pc:chgData name="Mathias Iversen" userId="dea6d89c-6f8a-44b0-80c2-5d37afda12c9" providerId="ADAL" clId="{0961A1B6-E1A7-48CB-9D3B-499FA1269C9C}" dt="2024-02-01T15:15:13.436" v="134"/>
        <pc:sldMkLst>
          <pc:docMk/>
          <pc:sldMk cId="2318387446" sldId="283"/>
        </pc:sldMkLst>
        <pc:spChg chg="mod">
          <ac:chgData name="Mathias Iversen" userId="dea6d89c-6f8a-44b0-80c2-5d37afda12c9" providerId="ADAL" clId="{0961A1B6-E1A7-48CB-9D3B-499FA1269C9C}" dt="2024-02-01T15:15:13.436" v="134"/>
          <ac:spMkLst>
            <pc:docMk/>
            <pc:sldMk cId="2318387446" sldId="283"/>
            <ac:spMk id="8" creationId="{842FA2FF-C345-A6CD-25DE-6E3E19B361AD}"/>
          </ac:spMkLst>
        </pc:spChg>
      </pc:sldChg>
      <pc:sldChg chg="modSp mod">
        <pc:chgData name="Mathias Iversen" userId="dea6d89c-6f8a-44b0-80c2-5d37afda12c9" providerId="ADAL" clId="{0961A1B6-E1A7-48CB-9D3B-499FA1269C9C}" dt="2024-02-01T15:15:13.436" v="134"/>
        <pc:sldMkLst>
          <pc:docMk/>
          <pc:sldMk cId="2954530852" sldId="284"/>
        </pc:sldMkLst>
        <pc:spChg chg="mod">
          <ac:chgData name="Mathias Iversen" userId="dea6d89c-6f8a-44b0-80c2-5d37afda12c9" providerId="ADAL" clId="{0961A1B6-E1A7-48CB-9D3B-499FA1269C9C}" dt="2024-02-01T09:45:42.969" v="117" actId="404"/>
          <ac:spMkLst>
            <pc:docMk/>
            <pc:sldMk cId="2954530852" sldId="284"/>
            <ac:spMk id="2" creationId="{1B4599FE-5CDB-45BF-BE74-1177254806B3}"/>
          </ac:spMkLst>
        </pc:spChg>
        <pc:spChg chg="mod">
          <ac:chgData name="Mathias Iversen" userId="dea6d89c-6f8a-44b0-80c2-5d37afda12c9" providerId="ADAL" clId="{0961A1B6-E1A7-48CB-9D3B-499FA1269C9C}" dt="2024-02-01T09:45:42.969" v="117" actId="404"/>
          <ac:spMkLst>
            <pc:docMk/>
            <pc:sldMk cId="2954530852" sldId="284"/>
            <ac:spMk id="4" creationId="{E3A00041-9F7B-4C31-B4C3-014FF513433D}"/>
          </ac:spMkLst>
        </pc:spChg>
        <pc:spChg chg="mod">
          <ac:chgData name="Mathias Iversen" userId="dea6d89c-6f8a-44b0-80c2-5d37afda12c9" providerId="ADAL" clId="{0961A1B6-E1A7-48CB-9D3B-499FA1269C9C}" dt="2024-02-01T15:15:13.436" v="134"/>
          <ac:spMkLst>
            <pc:docMk/>
            <pc:sldMk cId="2954530852" sldId="284"/>
            <ac:spMk id="6" creationId="{E32827FE-EFF7-14C6-E08D-FFC85AED4628}"/>
          </ac:spMkLst>
        </pc:spChg>
      </pc:sldChg>
      <pc:sldMasterChg chg="modSldLayout">
        <pc:chgData name="Mathias Iversen" userId="dea6d89c-6f8a-44b0-80c2-5d37afda12c9" providerId="ADAL" clId="{0961A1B6-E1A7-48CB-9D3B-499FA1269C9C}" dt="2024-02-01T15:15:13.436" v="134"/>
        <pc:sldMasterMkLst>
          <pc:docMk/>
          <pc:sldMasterMk cId="4210629792" sldId="2147483660"/>
        </pc:sldMasterMkLst>
        <pc:sldLayoutChg chg="modSp">
          <pc:chgData name="Mathias Iversen" userId="dea6d89c-6f8a-44b0-80c2-5d37afda12c9" providerId="ADAL" clId="{0961A1B6-E1A7-48CB-9D3B-499FA1269C9C}" dt="2024-02-01T15:15:13.436" v="134"/>
          <pc:sldLayoutMkLst>
            <pc:docMk/>
            <pc:sldMasterMk cId="4210629792" sldId="2147483660"/>
            <pc:sldLayoutMk cId="2110830415" sldId="2147483662"/>
          </pc:sldLayoutMkLst>
          <pc:spChg chg="mod">
            <ac:chgData name="Mathias Iversen" userId="dea6d89c-6f8a-44b0-80c2-5d37afda12c9" providerId="ADAL" clId="{0961A1B6-E1A7-48CB-9D3B-499FA1269C9C}" dt="2024-02-01T15:15:13.436" v="134"/>
            <ac:spMkLst>
              <pc:docMk/>
              <pc:sldMasterMk cId="4210629792" sldId="2147483660"/>
              <pc:sldLayoutMk cId="2110830415" sldId="2147483662"/>
              <ac:spMk id="18" creationId="{AF999388-3369-4F41-AC8C-8B96A3B8B5F6}"/>
            </ac:spMkLst>
          </pc:spChg>
        </pc:sldLayoutChg>
        <pc:sldLayoutChg chg="modSp mod">
          <pc:chgData name="Mathias Iversen" userId="dea6d89c-6f8a-44b0-80c2-5d37afda12c9" providerId="ADAL" clId="{0961A1B6-E1A7-48CB-9D3B-499FA1269C9C}" dt="2024-02-01T13:20:13.369" v="133" actId="1076"/>
          <pc:sldLayoutMkLst>
            <pc:docMk/>
            <pc:sldMasterMk cId="4210629792" sldId="2147483660"/>
            <pc:sldLayoutMk cId="1874524614" sldId="2147483663"/>
          </pc:sldLayoutMkLst>
          <pc:picChg chg="mod">
            <ac:chgData name="Mathias Iversen" userId="dea6d89c-6f8a-44b0-80c2-5d37afda12c9" providerId="ADAL" clId="{0961A1B6-E1A7-48CB-9D3B-499FA1269C9C}" dt="2024-02-01T13:20:13.369" v="133"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0961A1B6-E1A7-48CB-9D3B-499FA1269C9C}" dt="2024-02-01T09:47:32.822" v="132" actId="208"/>
          <pc:sldLayoutMkLst>
            <pc:docMk/>
            <pc:sldMasterMk cId="4210629792" sldId="2147483660"/>
            <pc:sldLayoutMk cId="1137365639" sldId="2147483681"/>
          </pc:sldLayoutMkLst>
          <pc:cxnChg chg="mod">
            <ac:chgData name="Mathias Iversen" userId="dea6d89c-6f8a-44b0-80c2-5d37afda12c9" providerId="ADAL" clId="{0961A1B6-E1A7-48CB-9D3B-499FA1269C9C}" dt="2024-02-01T09:47:32.822" v="132"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0961A1B6-E1A7-48CB-9D3B-499FA1269C9C}" dt="2024-02-01T09:46:35.190" v="121" actId="208"/>
          <pc:sldLayoutMkLst>
            <pc:docMk/>
            <pc:sldMasterMk cId="4210629792" sldId="2147483660"/>
            <pc:sldLayoutMk cId="4126966658" sldId="2147483682"/>
          </pc:sldLayoutMkLst>
          <pc:spChg chg="mod">
            <ac:chgData name="Mathias Iversen" userId="dea6d89c-6f8a-44b0-80c2-5d37afda12c9" providerId="ADAL" clId="{0961A1B6-E1A7-48CB-9D3B-499FA1269C9C}" dt="2024-02-01T09:46:29.960" v="120"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0961A1B6-E1A7-48CB-9D3B-499FA1269C9C}" dt="2024-02-01T09:46:35.190" v="121"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0961A1B6-E1A7-48CB-9D3B-499FA1269C9C}" dt="2024-02-01T09:46:17.950" v="119"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0961A1B6-E1A7-48CB-9D3B-499FA1269C9C}" dt="2024-02-01T09:47:03.064" v="126" actId="208"/>
          <pc:sldLayoutMkLst>
            <pc:docMk/>
            <pc:sldMasterMk cId="4210629792" sldId="2147483660"/>
            <pc:sldLayoutMk cId="210778978" sldId="2147483683"/>
          </pc:sldLayoutMkLst>
          <pc:cxnChg chg="mod">
            <ac:chgData name="Mathias Iversen" userId="dea6d89c-6f8a-44b0-80c2-5d37afda12c9" providerId="ADAL" clId="{0961A1B6-E1A7-48CB-9D3B-499FA1269C9C}" dt="2024-02-01T09:47:03.064" v="126"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0961A1B6-E1A7-48CB-9D3B-499FA1269C9C}" dt="2024-02-01T09:46:58.199" v="125" actId="208"/>
          <pc:sldLayoutMkLst>
            <pc:docMk/>
            <pc:sldMasterMk cId="4210629792" sldId="2147483660"/>
            <pc:sldLayoutMk cId="3497793653" sldId="2147483684"/>
          </pc:sldLayoutMkLst>
          <pc:cxnChg chg="mod">
            <ac:chgData name="Mathias Iversen" userId="dea6d89c-6f8a-44b0-80c2-5d37afda12c9" providerId="ADAL" clId="{0961A1B6-E1A7-48CB-9D3B-499FA1269C9C}" dt="2024-02-01T09:46:58.199" v="125"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0961A1B6-E1A7-48CB-9D3B-499FA1269C9C}" dt="2024-02-01T09:46:48.310" v="124" actId="208"/>
          <pc:sldLayoutMkLst>
            <pc:docMk/>
            <pc:sldMasterMk cId="4210629792" sldId="2147483660"/>
            <pc:sldLayoutMk cId="783061069" sldId="2147483685"/>
          </pc:sldLayoutMkLst>
          <pc:cxnChg chg="mod">
            <ac:chgData name="Mathias Iversen" userId="dea6d89c-6f8a-44b0-80c2-5d37afda12c9" providerId="ADAL" clId="{0961A1B6-E1A7-48CB-9D3B-499FA1269C9C}" dt="2024-02-01T09:46:48.310" v="124"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0961A1B6-E1A7-48CB-9D3B-499FA1269C9C}" dt="2024-02-01T09:47:15.049" v="127" actId="208"/>
          <pc:sldLayoutMkLst>
            <pc:docMk/>
            <pc:sldMasterMk cId="4210629792" sldId="2147483660"/>
            <pc:sldLayoutMk cId="3228309435" sldId="2147483686"/>
          </pc:sldLayoutMkLst>
          <pc:cxnChg chg="mod">
            <ac:chgData name="Mathias Iversen" userId="dea6d89c-6f8a-44b0-80c2-5d37afda12c9" providerId="ADAL" clId="{0961A1B6-E1A7-48CB-9D3B-499FA1269C9C}" dt="2024-02-01T09:47:15.049" v="127"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0961A1B6-E1A7-48CB-9D3B-499FA1269C9C}" dt="2024-02-01T09:47:18.609" v="128" actId="208"/>
          <pc:sldLayoutMkLst>
            <pc:docMk/>
            <pc:sldMasterMk cId="4210629792" sldId="2147483660"/>
            <pc:sldLayoutMk cId="1374499944" sldId="2147483687"/>
          </pc:sldLayoutMkLst>
          <pc:cxnChg chg="mod">
            <ac:chgData name="Mathias Iversen" userId="dea6d89c-6f8a-44b0-80c2-5d37afda12c9" providerId="ADAL" clId="{0961A1B6-E1A7-48CB-9D3B-499FA1269C9C}" dt="2024-02-01T09:47:18.609" v="128"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0961A1B6-E1A7-48CB-9D3B-499FA1269C9C}" dt="2024-02-01T09:47:22.369" v="129" actId="208"/>
          <pc:sldLayoutMkLst>
            <pc:docMk/>
            <pc:sldMasterMk cId="4210629792" sldId="2147483660"/>
            <pc:sldLayoutMk cId="2112347531" sldId="2147483688"/>
          </pc:sldLayoutMkLst>
          <pc:cxnChg chg="mod">
            <ac:chgData name="Mathias Iversen" userId="dea6d89c-6f8a-44b0-80c2-5d37afda12c9" providerId="ADAL" clId="{0961A1B6-E1A7-48CB-9D3B-499FA1269C9C}" dt="2024-02-01T09:47:22.369" v="129"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0961A1B6-E1A7-48CB-9D3B-499FA1269C9C}" dt="2024-02-01T09:47:26.013" v="130" actId="208"/>
          <pc:sldLayoutMkLst>
            <pc:docMk/>
            <pc:sldMasterMk cId="4210629792" sldId="2147483660"/>
            <pc:sldLayoutMk cId="655889488" sldId="2147483689"/>
          </pc:sldLayoutMkLst>
          <pc:cxnChg chg="mod">
            <ac:chgData name="Mathias Iversen" userId="dea6d89c-6f8a-44b0-80c2-5d37afda12c9" providerId="ADAL" clId="{0961A1B6-E1A7-48CB-9D3B-499FA1269C9C}" dt="2024-02-01T09:47:26.013" v="130"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0961A1B6-E1A7-48CB-9D3B-499FA1269C9C}" dt="2024-02-01T09:47:29.259" v="131" actId="208"/>
          <pc:sldLayoutMkLst>
            <pc:docMk/>
            <pc:sldMasterMk cId="4210629792" sldId="2147483660"/>
            <pc:sldLayoutMk cId="2008485101" sldId="2147483690"/>
          </pc:sldLayoutMkLst>
          <pc:cxnChg chg="mod">
            <ac:chgData name="Mathias Iversen" userId="dea6d89c-6f8a-44b0-80c2-5d37afda12c9" providerId="ADAL" clId="{0961A1B6-E1A7-48CB-9D3B-499FA1269C9C}" dt="2024-02-01T09:47:29.259" v="131" actId="208"/>
            <ac:cxnSpMkLst>
              <pc:docMk/>
              <pc:sldMasterMk cId="4210629792" sldId="2147483660"/>
              <pc:sldLayoutMk cId="2008485101" sldId="2147483690"/>
              <ac:cxnSpMk id="12" creationId="{3E73097E-D8C3-4B7A-883C-1BCDE7F3AF29}"/>
            </ac:cxnSpMkLst>
          </pc:cxn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Fredrikstad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frstad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frstad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frstad 2021'!$K$4:$K$24</c:f>
              <c:numCache>
                <c:formatCode>0.0\ %</c:formatCode>
                <c:ptCount val="21"/>
                <c:pt idx="0">
                  <c:v>0.53800000000000003</c:v>
                </c:pt>
                <c:pt idx="1">
                  <c:v>0.50700000000000001</c:v>
                </c:pt>
                <c:pt idx="2">
                  <c:v>0.51700000000000002</c:v>
                </c:pt>
                <c:pt idx="3">
                  <c:v>0.38600000000000001</c:v>
                </c:pt>
                <c:pt idx="4">
                  <c:v>0.38700000000000001</c:v>
                </c:pt>
                <c:pt idx="5">
                  <c:v>0.29599999999999999</c:v>
                </c:pt>
                <c:pt idx="6">
                  <c:v>0.53400000000000003</c:v>
                </c:pt>
                <c:pt idx="7">
                  <c:v>0.51400000000000001</c:v>
                </c:pt>
                <c:pt idx="8">
                  <c:v>0.48899999999999999</c:v>
                </c:pt>
                <c:pt idx="9">
                  <c:v>0.41199999999999998</c:v>
                </c:pt>
                <c:pt idx="10">
                  <c:v>0.39700000000000002</c:v>
                </c:pt>
                <c:pt idx="11">
                  <c:v>0.36799999999999999</c:v>
                </c:pt>
                <c:pt idx="12">
                  <c:v>0.42799999999999999</c:v>
                </c:pt>
                <c:pt idx="13">
                  <c:v>0.41799999999999998</c:v>
                </c:pt>
                <c:pt idx="14">
                  <c:v>0.25900000000000001</c:v>
                </c:pt>
                <c:pt idx="15">
                  <c:v>0.22500000000000001</c:v>
                </c:pt>
                <c:pt idx="16">
                  <c:v>0.17199999999999999</c:v>
                </c:pt>
                <c:pt idx="17">
                  <c:v>0.13967611336032401</c:v>
                </c:pt>
                <c:pt idx="18">
                  <c:v>0.14363512593601099</c:v>
                </c:pt>
                <c:pt idx="19">
                  <c:v>7.8445229681978798E-2</c:v>
                </c:pt>
                <c:pt idx="20">
                  <c:v>0.103969754253308</c:v>
                </c:pt>
              </c:numCache>
            </c:numRef>
          </c:val>
          <c:extLst>
            <c:ext xmlns:c16="http://schemas.microsoft.com/office/drawing/2014/chart" uri="{C3380CC4-5D6E-409C-BE32-E72D297353CC}">
              <c16:uniqueId val="{00000000-BD4E-4D28-9B63-05A64E713B2E}"/>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Fredrikstad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 NBBL - 2024.xlsx]Grafer res frstad 2021'!$F$3</c:f>
              <c:strCache>
                <c:ptCount val="1"/>
                <c:pt idx="0">
                  <c:v>Estimert Maksimalt boliglån</c:v>
                </c:pt>
              </c:strCache>
            </c:strRef>
          </c:tx>
          <c:spPr>
            <a:solidFill>
              <a:srgbClr val="DB0071"/>
            </a:solidFill>
            <a:ln w="19050">
              <a:solidFill>
                <a:srgbClr val="F30DAC"/>
              </a:solidFill>
            </a:ln>
            <a:effectLst/>
          </c:spPr>
          <c:invertIfNegative val="0"/>
          <c:cat>
            <c:numRef>
              <c:f>'[Resultater del II NBBL - 2024.xlsx]Grafer res frstad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frstad 2021'!$F$4:$F$24</c:f>
              <c:numCache>
                <c:formatCode>0</c:formatCode>
                <c:ptCount val="21"/>
                <c:pt idx="0">
                  <c:v>1200000</c:v>
                </c:pt>
                <c:pt idx="1">
                  <c:v>1275000</c:v>
                </c:pt>
                <c:pt idx="2">
                  <c:v>1325000</c:v>
                </c:pt>
                <c:pt idx="3">
                  <c:v>1300000</c:v>
                </c:pt>
                <c:pt idx="4">
                  <c:v>1400000</c:v>
                </c:pt>
                <c:pt idx="5">
                  <c:v>1350000</c:v>
                </c:pt>
                <c:pt idx="6">
                  <c:v>1500000</c:v>
                </c:pt>
                <c:pt idx="7">
                  <c:v>1550000</c:v>
                </c:pt>
                <c:pt idx="8">
                  <c:v>1575000</c:v>
                </c:pt>
                <c:pt idx="9">
                  <c:v>1525000</c:v>
                </c:pt>
                <c:pt idx="10">
                  <c:v>1550000</c:v>
                </c:pt>
                <c:pt idx="11">
                  <c:v>1575000</c:v>
                </c:pt>
                <c:pt idx="12">
                  <c:v>1775000</c:v>
                </c:pt>
                <c:pt idx="13">
                  <c:v>1925000</c:v>
                </c:pt>
                <c:pt idx="14">
                  <c:v>1875000</c:v>
                </c:pt>
                <c:pt idx="15">
                  <c:v>1920352.265100671</c:v>
                </c:pt>
                <c:pt idx="16">
                  <c:v>1983041.2144909264</c:v>
                </c:pt>
                <c:pt idx="17">
                  <c:v>1991201.51060642</c:v>
                </c:pt>
                <c:pt idx="18">
                  <c:v>2168049.8486583298</c:v>
                </c:pt>
                <c:pt idx="19">
                  <c:v>2110000</c:v>
                </c:pt>
                <c:pt idx="20">
                  <c:v>2150000</c:v>
                </c:pt>
              </c:numCache>
            </c:numRef>
          </c:val>
          <c:extLst>
            <c:ext xmlns:c16="http://schemas.microsoft.com/office/drawing/2014/chart" uri="{C3380CC4-5D6E-409C-BE32-E72D297353CC}">
              <c16:uniqueId val="{00000000-E431-4413-BD1B-DBD4481F3D98}"/>
            </c:ext>
          </c:extLst>
        </c:ser>
        <c:ser>
          <c:idx val="2"/>
          <c:order val="2"/>
          <c:tx>
            <c:strRef>
              <c:f>'[Resultater del II NBBL - 2024.xlsx]Grafer res frstad 2021'!$H$3</c:f>
              <c:strCache>
                <c:ptCount val="1"/>
                <c:pt idx="0">
                  <c:v>Median boligpris solgte boliger</c:v>
                </c:pt>
              </c:strCache>
            </c:strRef>
          </c:tx>
          <c:spPr>
            <a:solidFill>
              <a:schemeClr val="tx1">
                <a:lumMod val="50000"/>
                <a:lumOff val="50000"/>
              </a:schemeClr>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31-4413-BD1B-DBD4481F3D98}"/>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31-4413-BD1B-DBD4481F3D9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frstad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frstad 2021'!$H$4:$H$24</c:f>
              <c:numCache>
                <c:formatCode>General</c:formatCode>
                <c:ptCount val="21"/>
                <c:pt idx="0">
                  <c:v>1300000</c:v>
                </c:pt>
                <c:pt idx="1">
                  <c:v>1400000</c:v>
                </c:pt>
                <c:pt idx="2">
                  <c:v>1450000</c:v>
                </c:pt>
                <c:pt idx="3">
                  <c:v>1550000</c:v>
                </c:pt>
                <c:pt idx="4">
                  <c:v>1660000</c:v>
                </c:pt>
                <c:pt idx="5">
                  <c:v>1745000</c:v>
                </c:pt>
                <c:pt idx="6">
                  <c:v>1615000</c:v>
                </c:pt>
                <c:pt idx="7">
                  <c:v>1700000</c:v>
                </c:pt>
                <c:pt idx="8">
                  <c:v>1750000</c:v>
                </c:pt>
                <c:pt idx="9">
                  <c:v>1922500</c:v>
                </c:pt>
                <c:pt idx="10">
                  <c:v>1950000</c:v>
                </c:pt>
                <c:pt idx="11">
                  <c:v>2050000</c:v>
                </c:pt>
                <c:pt idx="12">
                  <c:v>2200000</c:v>
                </c:pt>
                <c:pt idx="13">
                  <c:v>2383668</c:v>
                </c:pt>
                <c:pt idx="14">
                  <c:v>2677500</c:v>
                </c:pt>
                <c:pt idx="15">
                  <c:v>2750000</c:v>
                </c:pt>
                <c:pt idx="16">
                  <c:v>2965000</c:v>
                </c:pt>
                <c:pt idx="17">
                  <c:v>3110049.5</c:v>
                </c:pt>
                <c:pt idx="18">
                  <c:v>3400000</c:v>
                </c:pt>
                <c:pt idx="19">
                  <c:v>3650000</c:v>
                </c:pt>
                <c:pt idx="20">
                  <c:v>3600000</c:v>
                </c:pt>
              </c:numCache>
            </c:numRef>
          </c:val>
          <c:extLst>
            <c:ext xmlns:c16="http://schemas.microsoft.com/office/drawing/2014/chart" uri="{C3380CC4-5D6E-409C-BE32-E72D297353CC}">
              <c16:uniqueId val="{00000003-E431-4413-BD1B-DBD4481F3D98}"/>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frstad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frstad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frstad 2021'!$G$4:$G$24</c15:sqref>
                        </c15:formulaRef>
                      </c:ext>
                    </c:extLst>
                    <c:numCache>
                      <c:formatCode>General</c:formatCode>
                      <c:ptCount val="21"/>
                    </c:numCache>
                  </c:numRef>
                </c:val>
                <c:extLst>
                  <c:ext xmlns:c16="http://schemas.microsoft.com/office/drawing/2014/chart" uri="{C3380CC4-5D6E-409C-BE32-E72D297353CC}">
                    <c16:uniqueId val="{00000005-E431-4413-BD1B-DBD4481F3D98}"/>
                  </c:ext>
                </c:extLst>
              </c15:ser>
            </c15:filteredBarSeries>
          </c:ext>
        </c:extLst>
      </c:barChart>
      <c:lineChart>
        <c:grouping val="standard"/>
        <c:varyColors val="0"/>
        <c:ser>
          <c:idx val="3"/>
          <c:order val="3"/>
          <c:tx>
            <c:strRef>
              <c:f>'[Resultater del II NBBL - 2024.xlsx]Grafer res frstad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frstad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frstad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4-E431-4413-BD1B-DBD4481F3D98}"/>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6.4077176678214734E-2"/>
          <c:y val="0.89965028487575871"/>
          <c:w val="0.93122681029323762"/>
          <c:h val="0.1003497151242412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dirty="0"/>
              <a:t>2023</a:t>
            </a:r>
            <a:endParaRPr lang="en-US" dirty="0"/>
          </a:p>
        </c:rich>
      </c:tx>
      <c:layout>
        <c:manualLayout>
          <c:xMode val="edge"/>
          <c:yMode val="edge"/>
          <c:x val="0.51300780041529215"/>
          <c:y val="7.859210748836176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33471191170647929"/>
          <c:y val="0.20196487298462334"/>
          <c:w val="0.51099976956501258"/>
          <c:h val="0.64492936716660854"/>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02A7-44B9-AD24-D4709D8ADA5A}"/>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02A7-44B9-AD24-D4709D8ADA5A}"/>
              </c:ext>
            </c:extLst>
          </c:dPt>
          <c:dLbls>
            <c:dLbl>
              <c:idx val="0"/>
              <c:layout>
                <c:manualLayout>
                  <c:x val="-8.1713710627126915E-2"/>
                  <c:y val="0.11035729966341594"/>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A7-44B9-AD24-D4709D8ADA5A}"/>
                </c:ext>
              </c:extLst>
            </c:dLbl>
            <c:dLbl>
              <c:idx val="1"/>
              <c:delete val="1"/>
              <c:extLst>
                <c:ext xmlns:c15="http://schemas.microsoft.com/office/drawing/2012/chart" uri="{CE6537A1-D6FC-4f65-9D91-7224C49458BB}"/>
                <c:ext xmlns:c16="http://schemas.microsoft.com/office/drawing/2014/chart" uri="{C3380CC4-5D6E-409C-BE32-E72D297353CC}">
                  <c16:uniqueId val="{00000003-02A7-44B9-AD24-D4709D8ADA5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0.104</c:v>
                </c:pt>
                <c:pt idx="1">
                  <c:v>0.89600000000000002</c:v>
                </c:pt>
              </c:numCache>
            </c:numRef>
          </c:val>
          <c:extLst>
            <c:ext xmlns:c16="http://schemas.microsoft.com/office/drawing/2014/chart" uri="{C3380CC4-5D6E-409C-BE32-E72D297353CC}">
              <c16:uniqueId val="{00000004-02A7-44B9-AD24-D4709D8ADA5A}"/>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5621569733319244"/>
          <c:y val="0.85978999953001156"/>
          <c:w val="0.6573393543491739"/>
          <c:h val="0.10960049778603315"/>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Fredrikstad</a:t>
            </a:r>
            <a:endParaRPr lang="nb-NO" sz="2000" dirty="0">
              <a:highlight>
                <a:srgbClr val="FFFF00"/>
              </a:highlight>
              <a:latin typeface="Poppins" panose="00000500000000000000" pitchFamily="2" charset="0"/>
              <a:cs typeface="Poppins" panose="00000500000000000000" pitchFamily="2" charset="0"/>
            </a:endParaRPr>
          </a:p>
        </p:txBody>
      </p:sp>
      <p:sp>
        <p:nvSpPr>
          <p:cNvPr id="2" name="Plassholder for bunntekst 5">
            <a:extLst>
              <a:ext uri="{FF2B5EF4-FFF2-40B4-BE49-F238E27FC236}">
                <a16:creationId xmlns:a16="http://schemas.microsoft.com/office/drawing/2014/main" id="{543ED68E-10D6-487F-A956-74AA7DC8DE45}"/>
              </a:ext>
            </a:extLst>
          </p:cNvPr>
          <p:cNvSpPr>
            <a:spLocks noGrp="1"/>
          </p:cNvSpPr>
          <p:nvPr/>
        </p:nvSpPr>
        <p:spPr>
          <a:xfrm>
            <a:off x="2987824" y="6404057"/>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893920459"/>
              </p:ext>
            </p:extLst>
          </p:nvPr>
        </p:nvGraphicFramePr>
        <p:xfrm>
          <a:off x="8772749" y="3687541"/>
          <a:ext cx="3141884" cy="2489423"/>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1.1.2021-31.06.2021 i Fredrikstad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Fredrikstad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39ECE529-B63F-1B92-03BF-9D1560D9022B}"/>
              </a:ext>
            </a:extLst>
          </p:cNvPr>
          <p:cNvPicPr>
            <a:picLocks noChangeAspect="1"/>
          </p:cNvPicPr>
          <p:nvPr/>
        </p:nvPicPr>
        <p:blipFill>
          <a:blip r:embed="rId3"/>
          <a:stretch>
            <a:fillRect/>
          </a:stretch>
        </p:blipFill>
        <p:spPr>
          <a:xfrm>
            <a:off x="2856342" y="936562"/>
            <a:ext cx="6479314" cy="5240402"/>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a:xfrm>
            <a:off x="521494" y="6192352"/>
            <a:ext cx="464400" cy="338554"/>
          </a:xfrm>
        </p:spPr>
        <p:txBody>
          <a:bodyPr/>
          <a:lstStyle/>
          <a:p>
            <a:endParaRPr lang="nb-NO" sz="800">
              <a:latin typeface="Poppins" panose="00000500000000000000" pitchFamily="2" charset="0"/>
              <a:cs typeface="Poppins" panose="00000500000000000000" pitchFamily="2" charset="0"/>
            </a:endParaRPr>
          </a:p>
          <a:p>
            <a:r>
              <a:rPr lang="nb-NO" sz="800">
                <a:latin typeface="Poppins" panose="00000500000000000000" pitchFamily="2" charset="0"/>
                <a:cs typeface="Poppins" panose="00000500000000000000" pitchFamily="2" charset="0"/>
              </a:rPr>
              <a:t>|</a:t>
            </a:r>
            <a:fld id="{24D30786-8B39-469D-81D3-C60E056D83AF}" type="slidenum">
              <a:rPr lang="nb-NO" sz="800" smtClean="0">
                <a:latin typeface="Poppins" panose="00000500000000000000" pitchFamily="2" charset="0"/>
                <a:cs typeface="Poppins" panose="00000500000000000000" pitchFamily="2" charset="0"/>
              </a:rPr>
              <a:pPr/>
              <a:t>11</a:t>
            </a:fld>
            <a:r>
              <a:rPr lang="nb-NO" sz="800">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369332"/>
          </a:xfrm>
          <a:prstGeom prst="rect">
            <a:avLst/>
          </a:prstGeom>
          <a:noFill/>
        </p:spPr>
        <p:txBody>
          <a:bodyPr wrap="square" rtlCol="0">
            <a:spAutoFit/>
          </a:bodyPr>
          <a:lstStyle/>
          <a:p>
            <a:pPr algn="ctr"/>
            <a:r>
              <a:rPr lang="nb-NO"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E83948"/>
                </a:solidFill>
                <a:effectLst/>
                <a:uLnTx/>
                <a:uFillTx/>
                <a:latin typeface="Poppins" panose="00000500000000000000" pitchFamily="2" charset="0"/>
                <a:cs typeface="Poppins" panose="00000500000000000000" pitchFamily="2" charset="0"/>
              </a:rPr>
              <a:t>Førstehjemindeksen</a:t>
            </a:r>
            <a:endParaRPr lang="nb-NO" sz="1400" dirty="0">
              <a:solidFill>
                <a:srgbClr val="E83948"/>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Fredrikstad: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60093"/>
                </a:solidFill>
                <a:latin typeface="Poppins" panose="00000500000000000000" pitchFamily="2" charset="0"/>
                <a:cs typeface="Poppins" panose="00000500000000000000" pitchFamily="2" charset="0"/>
              </a:rPr>
              <a:t>51 %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27371" y="2698982"/>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60093"/>
                </a:solidFill>
                <a:latin typeface="Poppins" panose="00000500000000000000" pitchFamily="2" charset="0"/>
                <a:cs typeface="Poppins" panose="00000500000000000000" pitchFamily="2" charset="0"/>
              </a:rPr>
              <a:t>10,4 %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1 705 000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34774" y="5191203"/>
            <a:ext cx="1206718"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2 472 500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33197" y="4065048"/>
            <a:ext cx="121304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1304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913</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endParaRPr lang="nb-NO" sz="1050" dirty="0">
              <a:latin typeface="Poppins" panose="00000500000000000000" pitchFamily="2" charset="0"/>
              <a:cs typeface="Poppins" panose="00000500000000000000" pitchFamily="2" charset="0"/>
            </a:endParaRPr>
          </a:p>
          <a:p>
            <a:pPr algn="ctr"/>
            <a:r>
              <a:rPr lang="nb-NO" sz="1050" dirty="0">
                <a:latin typeface="Poppins" panose="00000500000000000000" pitchFamily="2" charset="0"/>
                <a:cs typeface="Poppins" panose="00000500000000000000" pitchFamily="2" charset="0"/>
              </a:rPr>
              <a:t>1 587</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Fredrikstad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40AE9DA0-B43B-6A95-2BEF-949018C76959}"/>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falt noe i Fredrikstad i 2023. Gjennomsnittlig utlånsrente for nye nedbetalingslån med pant i bolig økte fra en bunn på 1,8 % i 2021 til 4,9 % i 2023. Andelen boliger en typisk førstehjemkjøper har råd til økte fra 7,8 % i 2022 til 10,4 %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92015CAF-9FC9-41A5-833A-983CD190B6EF}"/>
              </a:ext>
            </a:extLst>
          </p:cNvPr>
          <p:cNvGraphicFramePr>
            <a:graphicFrameLocks/>
          </p:cNvGraphicFramePr>
          <p:nvPr>
            <p:extLst>
              <p:ext uri="{D42A27DB-BD31-4B8C-83A1-F6EECF244321}">
                <p14:modId xmlns:p14="http://schemas.microsoft.com/office/powerpoint/2010/main" val="976842843"/>
              </p:ext>
            </p:extLst>
          </p:nvPr>
        </p:nvGraphicFramePr>
        <p:xfrm>
          <a:off x="1726406" y="883429"/>
          <a:ext cx="8739188" cy="5340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4C5C42E4-85E9-4192-B514-B58BBE2F5D15}"/>
              </a:ext>
            </a:extLst>
          </p:cNvPr>
          <p:cNvGraphicFramePr>
            <a:graphicFrameLocks/>
          </p:cNvGraphicFramePr>
          <p:nvPr>
            <p:extLst>
              <p:ext uri="{D42A27DB-BD31-4B8C-83A1-F6EECF244321}">
                <p14:modId xmlns:p14="http://schemas.microsoft.com/office/powerpoint/2010/main" val="2632514726"/>
              </p:ext>
            </p:extLst>
          </p:nvPr>
        </p:nvGraphicFramePr>
        <p:xfrm>
          <a:off x="1941418" y="978733"/>
          <a:ext cx="8830336" cy="5198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899087"/>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Fredrikstad</a:t>
            </a:r>
          </a:p>
        </p:txBody>
      </p:sp>
      <p:graphicFrame>
        <p:nvGraphicFramePr>
          <p:cNvPr id="6" name="Tabell 5">
            <a:extLst>
              <a:ext uri="{FF2B5EF4-FFF2-40B4-BE49-F238E27FC236}">
                <a16:creationId xmlns:a16="http://schemas.microsoft.com/office/drawing/2014/main" id="{C7C81E56-B8A4-A3B0-FE65-100E73CD7D62}"/>
              </a:ext>
            </a:extLst>
          </p:cNvPr>
          <p:cNvGraphicFramePr>
            <a:graphicFrameLocks noGrp="1"/>
          </p:cNvGraphicFramePr>
          <p:nvPr>
            <p:extLst>
              <p:ext uri="{D42A27DB-BD31-4B8C-83A1-F6EECF244321}">
                <p14:modId xmlns:p14="http://schemas.microsoft.com/office/powerpoint/2010/main" val="3431839116"/>
              </p:ext>
            </p:extLst>
          </p:nvPr>
        </p:nvGraphicFramePr>
        <p:xfrm>
          <a:off x="2153412" y="1268419"/>
          <a:ext cx="7885174" cy="4908545"/>
        </p:xfrm>
        <a:graphic>
          <a:graphicData uri="http://schemas.openxmlformats.org/drawingml/2006/table">
            <a:tbl>
              <a:tblPr/>
              <a:tblGrid>
                <a:gridCol w="1005281">
                  <a:extLst>
                    <a:ext uri="{9D8B030D-6E8A-4147-A177-3AD203B41FA5}">
                      <a16:colId xmlns:a16="http://schemas.microsoft.com/office/drawing/2014/main" val="3133121709"/>
                    </a:ext>
                  </a:extLst>
                </a:gridCol>
                <a:gridCol w="1466034">
                  <a:extLst>
                    <a:ext uri="{9D8B030D-6E8A-4147-A177-3AD203B41FA5}">
                      <a16:colId xmlns:a16="http://schemas.microsoft.com/office/drawing/2014/main" val="178682406"/>
                    </a:ext>
                  </a:extLst>
                </a:gridCol>
                <a:gridCol w="1466034">
                  <a:extLst>
                    <a:ext uri="{9D8B030D-6E8A-4147-A177-3AD203B41FA5}">
                      <a16:colId xmlns:a16="http://schemas.microsoft.com/office/drawing/2014/main" val="2706160648"/>
                    </a:ext>
                  </a:extLst>
                </a:gridCol>
                <a:gridCol w="989574">
                  <a:extLst>
                    <a:ext uri="{9D8B030D-6E8A-4147-A177-3AD203B41FA5}">
                      <a16:colId xmlns:a16="http://schemas.microsoft.com/office/drawing/2014/main" val="588547385"/>
                    </a:ext>
                  </a:extLst>
                </a:gridCol>
                <a:gridCol w="1340376">
                  <a:extLst>
                    <a:ext uri="{9D8B030D-6E8A-4147-A177-3AD203B41FA5}">
                      <a16:colId xmlns:a16="http://schemas.microsoft.com/office/drawing/2014/main" val="4253200827"/>
                    </a:ext>
                  </a:extLst>
                </a:gridCol>
                <a:gridCol w="1617875">
                  <a:extLst>
                    <a:ext uri="{9D8B030D-6E8A-4147-A177-3AD203B41FA5}">
                      <a16:colId xmlns:a16="http://schemas.microsoft.com/office/drawing/2014/main" val="1880092046"/>
                    </a:ext>
                  </a:extLst>
                </a:gridCol>
              </a:tblGrid>
              <a:tr h="604619">
                <a:tc>
                  <a:txBody>
                    <a:bodyPr/>
                    <a:lstStyle/>
                    <a:p>
                      <a:pPr algn="ctr" fontAlgn="ctr"/>
                      <a:r>
                        <a:rPr lang="nb-NO" sz="800" b="1" i="0" u="none" strike="noStrike">
                          <a:solidFill>
                            <a:srgbClr val="000000"/>
                          </a:solidFill>
                          <a:effectLst/>
                          <a:latin typeface="Poppins" panose="00000500000000000000" pitchFamily="2" charset="0"/>
                        </a:rPr>
                        <a:t>År</a:t>
                      </a:r>
                    </a:p>
                  </a:txBody>
                  <a:tcPr marL="7956" marR="7956" marT="795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956" marR="7956" marT="795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956" marR="7956" marT="795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956" marR="7956" marT="795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956" marR="7956" marT="795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956" marR="7956" marT="795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8126294"/>
                  </a:ext>
                </a:extLst>
              </a:tr>
              <a:tr h="206843">
                <a:tc>
                  <a:txBody>
                    <a:bodyPr/>
                    <a:lstStyle/>
                    <a:p>
                      <a:pPr algn="ctr" fontAlgn="b"/>
                      <a:r>
                        <a:rPr lang="nb-NO" sz="800" b="1" i="0" u="none" strike="noStrike">
                          <a:solidFill>
                            <a:srgbClr val="000000"/>
                          </a:solidFill>
                          <a:effectLst/>
                          <a:latin typeface="Poppins" panose="00000500000000000000" pitchFamily="2" charset="0"/>
                        </a:rPr>
                        <a:t>2003</a:t>
                      </a:r>
                    </a:p>
                  </a:txBody>
                  <a:tcPr marL="7956" marR="7956" marT="795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956" marR="7956" marT="795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956" marR="7956" marT="795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956" marR="7956" marT="795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956" marR="7956" marT="795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53,8 %</a:t>
                      </a:r>
                    </a:p>
                  </a:txBody>
                  <a:tcPr marL="7956" marR="7956" marT="79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92045467"/>
                  </a:ext>
                </a:extLst>
              </a:tr>
              <a:tr h="206843">
                <a:tc>
                  <a:txBody>
                    <a:bodyPr/>
                    <a:lstStyle/>
                    <a:p>
                      <a:pPr algn="ctr" fontAlgn="b"/>
                      <a:r>
                        <a:rPr lang="nb-NO" sz="800" b="1" i="0" u="none" strike="noStrike">
                          <a:solidFill>
                            <a:srgbClr val="000000"/>
                          </a:solidFill>
                          <a:effectLst/>
                          <a:latin typeface="Poppins" panose="00000500000000000000" pitchFamily="2" charset="0"/>
                        </a:rPr>
                        <a:t>2004</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1275000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1400000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1402500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50,7 %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1667757742"/>
                  </a:ext>
                </a:extLst>
              </a:tr>
              <a:tr h="206843">
                <a:tc>
                  <a:txBody>
                    <a:bodyPr/>
                    <a:lstStyle/>
                    <a:p>
                      <a:pPr algn="ctr" fontAlgn="b"/>
                      <a:r>
                        <a:rPr lang="nb-NO" sz="800" b="1" i="0" u="none" strike="noStrike">
                          <a:solidFill>
                            <a:srgbClr val="000000"/>
                          </a:solidFill>
                          <a:effectLst/>
                          <a:latin typeface="Poppins" panose="00000500000000000000" pitchFamily="2" charset="0"/>
                        </a:rPr>
                        <a:t>2005</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1325000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1457500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51,7 %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1744792323"/>
                  </a:ext>
                </a:extLst>
              </a:tr>
              <a:tr h="167066">
                <a:tc>
                  <a:txBody>
                    <a:bodyPr/>
                    <a:lstStyle/>
                    <a:p>
                      <a:pPr algn="ctr" fontAlgn="b"/>
                      <a:r>
                        <a:rPr lang="nb-NO" sz="800" b="1" i="0" u="none" strike="noStrike">
                          <a:solidFill>
                            <a:srgbClr val="000000"/>
                          </a:solidFill>
                          <a:effectLst/>
                          <a:latin typeface="Poppins" panose="00000500000000000000" pitchFamily="2" charset="0"/>
                        </a:rPr>
                        <a:t>2006</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38,6 %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2572762206"/>
                  </a:ext>
                </a:extLst>
              </a:tr>
              <a:tr h="206843">
                <a:tc>
                  <a:txBody>
                    <a:bodyPr/>
                    <a:lstStyle/>
                    <a:p>
                      <a:pPr algn="ctr" fontAlgn="b"/>
                      <a:r>
                        <a:rPr lang="nb-NO" sz="800" b="1" i="0" u="none" strike="noStrike">
                          <a:solidFill>
                            <a:srgbClr val="000000"/>
                          </a:solidFill>
                          <a:effectLst/>
                          <a:latin typeface="Poppins" panose="00000500000000000000" pitchFamily="2" charset="0"/>
                        </a:rPr>
                        <a:t>2007</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1660000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1540000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38,7 %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1101164787"/>
                  </a:ext>
                </a:extLst>
              </a:tr>
              <a:tr h="206843">
                <a:tc>
                  <a:txBody>
                    <a:bodyPr/>
                    <a:lstStyle/>
                    <a:p>
                      <a:pPr algn="ctr" fontAlgn="b"/>
                      <a:r>
                        <a:rPr lang="nb-NO" sz="800" b="1" i="0" u="none" strike="noStrike">
                          <a:solidFill>
                            <a:srgbClr val="000000"/>
                          </a:solidFill>
                          <a:effectLst/>
                          <a:latin typeface="Poppins" panose="00000500000000000000" pitchFamily="2" charset="0"/>
                        </a:rPr>
                        <a:t>2008</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1745000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29,6 %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4040549855"/>
                  </a:ext>
                </a:extLst>
              </a:tr>
              <a:tr h="206843">
                <a:tc>
                  <a:txBody>
                    <a:bodyPr/>
                    <a:lstStyle/>
                    <a:p>
                      <a:pPr algn="ctr" fontAlgn="b"/>
                      <a:r>
                        <a:rPr lang="nb-NO" sz="800" b="1" i="0" u="none" strike="noStrike">
                          <a:solidFill>
                            <a:srgbClr val="000000"/>
                          </a:solidFill>
                          <a:effectLst/>
                          <a:latin typeface="Poppins" panose="00000500000000000000" pitchFamily="2" charset="0"/>
                        </a:rPr>
                        <a:t>2009</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1615000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53,4 %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3530071758"/>
                  </a:ext>
                </a:extLst>
              </a:tr>
              <a:tr h="206843">
                <a:tc>
                  <a:txBody>
                    <a:bodyPr/>
                    <a:lstStyle/>
                    <a:p>
                      <a:pPr algn="ctr" fontAlgn="b"/>
                      <a:r>
                        <a:rPr lang="nb-NO" sz="800" b="1" i="0" u="none" strike="noStrike">
                          <a:solidFill>
                            <a:srgbClr val="000000"/>
                          </a:solidFill>
                          <a:effectLst/>
                          <a:latin typeface="Poppins" panose="00000500000000000000" pitchFamily="2" charset="0"/>
                        </a:rPr>
                        <a:t>2010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1705000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51,4 %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1057651075"/>
                  </a:ext>
                </a:extLst>
              </a:tr>
              <a:tr h="206843">
                <a:tc>
                  <a:txBody>
                    <a:bodyPr/>
                    <a:lstStyle/>
                    <a:p>
                      <a:pPr algn="ctr" fontAlgn="b"/>
                      <a:r>
                        <a:rPr lang="nb-NO" sz="800" b="1" i="0" u="none" strike="noStrike">
                          <a:solidFill>
                            <a:srgbClr val="000000"/>
                          </a:solidFill>
                          <a:effectLst/>
                          <a:latin typeface="Poppins" panose="00000500000000000000" pitchFamily="2" charset="0"/>
                        </a:rPr>
                        <a:t>2011</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1732500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48,9 %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3094583391"/>
                  </a:ext>
                </a:extLst>
              </a:tr>
              <a:tr h="206843">
                <a:tc>
                  <a:txBody>
                    <a:bodyPr/>
                    <a:lstStyle/>
                    <a:p>
                      <a:pPr algn="ctr" fontAlgn="b"/>
                      <a:r>
                        <a:rPr lang="nb-NO" sz="800" b="1" i="0" u="none" strike="noStrike">
                          <a:solidFill>
                            <a:srgbClr val="000000"/>
                          </a:solidFill>
                          <a:effectLst/>
                          <a:latin typeface="Poppins" panose="00000500000000000000" pitchFamily="2" charset="0"/>
                        </a:rPr>
                        <a:t>2012</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1922500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1753750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41,2 %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1781026366"/>
                  </a:ext>
                </a:extLst>
              </a:tr>
              <a:tr h="206843">
                <a:tc>
                  <a:txBody>
                    <a:bodyPr/>
                    <a:lstStyle/>
                    <a:p>
                      <a:pPr algn="ctr" fontAlgn="b"/>
                      <a:r>
                        <a:rPr lang="nb-NO" sz="800" b="1" i="0" u="none" strike="noStrike">
                          <a:solidFill>
                            <a:srgbClr val="000000"/>
                          </a:solidFill>
                          <a:effectLst/>
                          <a:latin typeface="Poppins" panose="00000500000000000000" pitchFamily="2" charset="0"/>
                        </a:rPr>
                        <a:t>2013</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1782500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39,7 %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2425427507"/>
                  </a:ext>
                </a:extLst>
              </a:tr>
              <a:tr h="206843">
                <a:tc>
                  <a:txBody>
                    <a:bodyPr/>
                    <a:lstStyle/>
                    <a:p>
                      <a:pPr algn="ctr" fontAlgn="b"/>
                      <a:r>
                        <a:rPr lang="nb-NO" sz="800" b="1" i="0" u="none" strike="noStrike">
                          <a:solidFill>
                            <a:srgbClr val="000000"/>
                          </a:solidFill>
                          <a:effectLst/>
                          <a:latin typeface="Poppins" panose="00000500000000000000" pitchFamily="2" charset="0"/>
                        </a:rPr>
                        <a:t>2014</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2050000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1811250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36,8 %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791708520"/>
                  </a:ext>
                </a:extLst>
              </a:tr>
              <a:tr h="206843">
                <a:tc>
                  <a:txBody>
                    <a:bodyPr/>
                    <a:lstStyle/>
                    <a:p>
                      <a:pPr algn="ctr" fontAlgn="b"/>
                      <a:r>
                        <a:rPr lang="nb-NO" sz="800" b="1" i="0" u="none" strike="noStrike">
                          <a:solidFill>
                            <a:srgbClr val="000000"/>
                          </a:solidFill>
                          <a:effectLst/>
                          <a:latin typeface="Poppins" panose="00000500000000000000" pitchFamily="2" charset="0"/>
                        </a:rPr>
                        <a:t>2015</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2041250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42,8 %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3135841201"/>
                  </a:ext>
                </a:extLst>
              </a:tr>
              <a:tr h="206843">
                <a:tc>
                  <a:txBody>
                    <a:bodyPr/>
                    <a:lstStyle/>
                    <a:p>
                      <a:pPr algn="ctr" fontAlgn="b"/>
                      <a:r>
                        <a:rPr lang="nb-NO" sz="800" b="1" i="0" u="none" strike="noStrike">
                          <a:solidFill>
                            <a:srgbClr val="000000"/>
                          </a:solidFill>
                          <a:effectLst/>
                          <a:latin typeface="Poppins" panose="00000500000000000000" pitchFamily="2" charset="0"/>
                        </a:rPr>
                        <a:t>2016</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1925000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2383668</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2213750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41,8 %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2750081486"/>
                  </a:ext>
                </a:extLst>
              </a:tr>
              <a:tr h="206843">
                <a:tc>
                  <a:txBody>
                    <a:bodyPr/>
                    <a:lstStyle/>
                    <a:p>
                      <a:pPr algn="ctr" fontAlgn="b"/>
                      <a:r>
                        <a:rPr lang="nb-NO" sz="800" b="1" i="0" u="none" strike="noStrike">
                          <a:solidFill>
                            <a:srgbClr val="000000"/>
                          </a:solidFill>
                          <a:effectLst/>
                          <a:latin typeface="Poppins" panose="00000500000000000000" pitchFamily="2" charset="0"/>
                        </a:rPr>
                        <a:t>2017</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1875000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2677500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2156250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25,9 %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3387807570"/>
                  </a:ext>
                </a:extLst>
              </a:tr>
              <a:tr h="206843">
                <a:tc>
                  <a:txBody>
                    <a:bodyPr/>
                    <a:lstStyle/>
                    <a:p>
                      <a:pPr algn="ctr" fontAlgn="b"/>
                      <a:r>
                        <a:rPr lang="nb-NO" sz="800" b="1" i="0" u="none" strike="noStrike">
                          <a:solidFill>
                            <a:srgbClr val="000000"/>
                          </a:solidFill>
                          <a:effectLst/>
                          <a:latin typeface="Poppins" panose="00000500000000000000" pitchFamily="2" charset="0"/>
                        </a:rPr>
                        <a:t>2018</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1920352</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2750000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2208405</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22,5 %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477059504"/>
                  </a:ext>
                </a:extLst>
              </a:tr>
              <a:tr h="206843">
                <a:tc>
                  <a:txBody>
                    <a:bodyPr/>
                    <a:lstStyle/>
                    <a:p>
                      <a:pPr algn="ctr" fontAlgn="b"/>
                      <a:r>
                        <a:rPr lang="nb-NO" sz="800" b="1" i="0" u="none" strike="noStrike">
                          <a:solidFill>
                            <a:srgbClr val="000000"/>
                          </a:solidFill>
                          <a:effectLst/>
                          <a:latin typeface="Poppins" panose="00000500000000000000" pitchFamily="2" charset="0"/>
                        </a:rPr>
                        <a:t>2019</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1983041</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2965000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2280497</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17,2 %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2086872642"/>
                  </a:ext>
                </a:extLst>
              </a:tr>
              <a:tr h="206843">
                <a:tc>
                  <a:txBody>
                    <a:bodyPr/>
                    <a:lstStyle/>
                    <a:p>
                      <a:pPr algn="ctr" fontAlgn="ctr"/>
                      <a:r>
                        <a:rPr lang="nb-NO" sz="800" b="1" i="0" u="none" strike="noStrike">
                          <a:solidFill>
                            <a:srgbClr val="000000"/>
                          </a:solidFill>
                          <a:effectLst/>
                          <a:latin typeface="Poppins" panose="00000500000000000000" pitchFamily="2" charset="0"/>
                        </a:rPr>
                        <a:t>2020</a:t>
                      </a:r>
                    </a:p>
                  </a:txBody>
                  <a:tcPr marL="7956" marR="7956" marT="7956"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1991202</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3110049,5</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2289882</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14,0 %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3327413927"/>
                  </a:ext>
                </a:extLst>
              </a:tr>
              <a:tr h="206843">
                <a:tc>
                  <a:txBody>
                    <a:bodyPr/>
                    <a:lstStyle/>
                    <a:p>
                      <a:pPr algn="ctr" fontAlgn="ctr"/>
                      <a:r>
                        <a:rPr lang="nb-NO" sz="800" b="1" i="0" u="none" strike="noStrike">
                          <a:solidFill>
                            <a:srgbClr val="000000"/>
                          </a:solidFill>
                          <a:effectLst/>
                          <a:latin typeface="Poppins" panose="00000500000000000000" pitchFamily="2" charset="0"/>
                        </a:rPr>
                        <a:t>2021</a:t>
                      </a:r>
                    </a:p>
                  </a:txBody>
                  <a:tcPr marL="7956" marR="7956" marT="7956"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2168050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3400000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2493257</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14,4 %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1567729680"/>
                  </a:ext>
                </a:extLst>
              </a:tr>
              <a:tr h="206843">
                <a:tc>
                  <a:txBody>
                    <a:bodyPr/>
                    <a:lstStyle/>
                    <a:p>
                      <a:pPr algn="ctr" fontAlgn="ctr"/>
                      <a:r>
                        <a:rPr lang="nb-NO" sz="800" b="1" i="0" u="none" strike="noStrike">
                          <a:solidFill>
                            <a:srgbClr val="000000"/>
                          </a:solidFill>
                          <a:effectLst/>
                          <a:latin typeface="Poppins" panose="00000500000000000000" pitchFamily="2" charset="0"/>
                        </a:rPr>
                        <a:t>2022</a:t>
                      </a:r>
                    </a:p>
                  </a:txBody>
                  <a:tcPr marL="7956" marR="7956" marT="7956"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2110000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3650000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2426500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7,8 %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2865819312"/>
                  </a:ext>
                </a:extLst>
              </a:tr>
              <a:tr h="206843">
                <a:tc>
                  <a:txBody>
                    <a:bodyPr/>
                    <a:lstStyle/>
                    <a:p>
                      <a:pPr algn="ctr" fontAlgn="ctr"/>
                      <a:r>
                        <a:rPr lang="nb-NO" sz="800" b="1" i="0" u="none" strike="noStrike">
                          <a:solidFill>
                            <a:srgbClr val="000000"/>
                          </a:solidFill>
                          <a:effectLst/>
                          <a:latin typeface="Poppins" panose="00000500000000000000" pitchFamily="2" charset="0"/>
                        </a:rPr>
                        <a:t>2023</a:t>
                      </a:r>
                    </a:p>
                  </a:txBody>
                  <a:tcPr marL="7956" marR="7956" marT="7956"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3600000</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956" marR="7956" marT="795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2472500</a:t>
                      </a:r>
                    </a:p>
                  </a:txBody>
                  <a:tcPr marL="7956" marR="7956" marT="7956"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10,4 %</a:t>
                      </a:r>
                    </a:p>
                  </a:txBody>
                  <a:tcPr marL="7956" marR="7956" marT="7956" marB="0" anchor="ctr">
                    <a:lnL>
                      <a:noFill/>
                    </a:lnL>
                    <a:lnR>
                      <a:noFill/>
                    </a:lnR>
                    <a:lnT>
                      <a:noFill/>
                    </a:lnT>
                    <a:lnB>
                      <a:noFill/>
                    </a:lnB>
                    <a:solidFill>
                      <a:srgbClr val="FFFFFF"/>
                    </a:solidFill>
                  </a:tcPr>
                </a:tc>
                <a:extLst>
                  <a:ext uri="{0D108BD9-81ED-4DB2-BD59-A6C34878D82A}">
                    <a16:rowId xmlns:a16="http://schemas.microsoft.com/office/drawing/2014/main" val="1389826856"/>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D4563894-B477-4CBB-0008-A38DA2CF40A1}"/>
              </a:ext>
            </a:extLst>
          </p:cNvPr>
          <p:cNvPicPr>
            <a:picLocks noChangeAspect="1"/>
          </p:cNvPicPr>
          <p:nvPr/>
        </p:nvPicPr>
        <p:blipFill>
          <a:blip r:embed="rId2"/>
          <a:stretch>
            <a:fillRect/>
          </a:stretch>
        </p:blipFill>
        <p:spPr>
          <a:xfrm>
            <a:off x="2679361" y="889153"/>
            <a:ext cx="6833275" cy="5271964"/>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Fredrikstad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Fredrikstad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9">
            <a:extLst>
              <a:ext uri="{FF2B5EF4-FFF2-40B4-BE49-F238E27FC236}">
                <a16:creationId xmlns:a16="http://schemas.microsoft.com/office/drawing/2014/main" id="{FE204B44-6AF3-5F28-70BD-6AC841861F71}"/>
              </a:ext>
            </a:extLst>
          </p:cNvPr>
          <p:cNvPicPr>
            <a:picLocks noChangeAspect="1"/>
          </p:cNvPicPr>
          <p:nvPr/>
        </p:nvPicPr>
        <p:blipFill>
          <a:blip r:embed="rId3"/>
          <a:stretch>
            <a:fillRect/>
          </a:stretch>
        </p:blipFill>
        <p:spPr>
          <a:xfrm>
            <a:off x="10138425" y="4261068"/>
            <a:ext cx="1427041" cy="1900049"/>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49C4738-FF99-1950-E73B-EDB953645FFD}"/>
              </a:ext>
            </a:extLst>
          </p:cNvPr>
          <p:cNvPicPr>
            <a:picLocks noChangeAspect="1"/>
          </p:cNvPicPr>
          <p:nvPr/>
        </p:nvPicPr>
        <p:blipFill>
          <a:blip r:embed="rId2"/>
          <a:stretch>
            <a:fillRect/>
          </a:stretch>
        </p:blipFill>
        <p:spPr>
          <a:xfrm>
            <a:off x="2557570" y="902544"/>
            <a:ext cx="6370126" cy="5308438"/>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Fredrikstad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Fredrikstad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9">
            <a:extLst>
              <a:ext uri="{FF2B5EF4-FFF2-40B4-BE49-F238E27FC236}">
                <a16:creationId xmlns:a16="http://schemas.microsoft.com/office/drawing/2014/main" id="{5E8764DF-7DC0-4582-1612-5265863C2E8C}"/>
              </a:ext>
            </a:extLst>
          </p:cNvPr>
          <p:cNvPicPr>
            <a:picLocks noChangeAspect="1"/>
          </p:cNvPicPr>
          <p:nvPr/>
        </p:nvPicPr>
        <p:blipFill>
          <a:blip r:embed="rId3"/>
          <a:stretch>
            <a:fillRect/>
          </a:stretch>
        </p:blipFill>
        <p:spPr>
          <a:xfrm>
            <a:off x="9914226" y="4025153"/>
            <a:ext cx="1596220" cy="2151811"/>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BB76A-AA00-477A-8C88-AF8BD5F611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555DB-A240-4F5A-9381-ACD60724DBB3}">
  <ds:schemaRefs>
    <ds:schemaRef ds:uri="http://purl.org/dc/elements/1.1/"/>
    <ds:schemaRef ds:uri="http://www.w3.org/XML/1998/namespace"/>
    <ds:schemaRef ds:uri="http://purl.org/dc/dcmitype/"/>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c91cd569-f003-4182-8cab-9b1d9e10ae68"/>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293</TotalTime>
  <Words>1437</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7</cp:revision>
  <dcterms:created xsi:type="dcterms:W3CDTF">2022-09-27T09:37:52Z</dcterms:created>
  <dcterms:modified xsi:type="dcterms:W3CDTF">2024-02-13T19:24:02Z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