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18E1F-E907-40ED-8B74-FF5D8B9EF9A9}" v="6" dt="2024-02-01T15:19:15.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75050F05-FEE0-4DF7-9D6A-175169A027F3}"/>
    <pc:docChg chg="addSld delSld modSld">
      <pc:chgData name="Andreas Benedictow" userId="e251fadf-16f4-4c88-b2c0-d8c4cd891c2a" providerId="ADAL" clId="{75050F05-FEE0-4DF7-9D6A-175169A027F3}" dt="2022-10-01T14:36:12.337" v="130"/>
      <pc:docMkLst>
        <pc:docMk/>
      </pc:docMkLst>
      <pc:sldChg chg="del">
        <pc:chgData name="Andreas Benedictow" userId="e251fadf-16f4-4c88-b2c0-d8c4cd891c2a" providerId="ADAL" clId="{75050F05-FEE0-4DF7-9D6A-175169A027F3}" dt="2022-10-01T14:36:09.919" v="129" actId="47"/>
        <pc:sldMkLst>
          <pc:docMk/>
          <pc:sldMk cId="4115640021" sldId="257"/>
        </pc:sldMkLst>
      </pc:sldChg>
      <pc:sldChg chg="modSp mod">
        <pc:chgData name="Andreas Benedictow" userId="e251fadf-16f4-4c88-b2c0-d8c4cd891c2a" providerId="ADAL" clId="{75050F05-FEE0-4DF7-9D6A-175169A027F3}" dt="2022-09-30T21:01:42.844" v="112" actId="20577"/>
        <pc:sldMkLst>
          <pc:docMk/>
          <pc:sldMk cId="896002109" sldId="259"/>
        </pc:sldMkLst>
        <pc:spChg chg="mod">
          <ac:chgData name="Andreas Benedictow" userId="e251fadf-16f4-4c88-b2c0-d8c4cd891c2a" providerId="ADAL" clId="{75050F05-FEE0-4DF7-9D6A-175169A027F3}" dt="2022-09-30T21:01:42.844" v="112" actId="20577"/>
          <ac:spMkLst>
            <pc:docMk/>
            <pc:sldMk cId="896002109" sldId="259"/>
            <ac:spMk id="5" creationId="{1E8A7A64-34DF-43BB-954C-68720DEF1ED4}"/>
          </ac:spMkLst>
        </pc:spChg>
      </pc:sldChg>
      <pc:sldChg chg="modSp mod">
        <pc:chgData name="Andreas Benedictow" userId="e251fadf-16f4-4c88-b2c0-d8c4cd891c2a" providerId="ADAL" clId="{75050F05-FEE0-4DF7-9D6A-175169A027F3}" dt="2022-09-30T21:01:56.737" v="113" actId="14100"/>
        <pc:sldMkLst>
          <pc:docMk/>
          <pc:sldMk cId="3970472295" sldId="260"/>
        </pc:sldMkLst>
        <pc:picChg chg="mod">
          <ac:chgData name="Andreas Benedictow" userId="e251fadf-16f4-4c88-b2c0-d8c4cd891c2a" providerId="ADAL" clId="{75050F05-FEE0-4DF7-9D6A-175169A027F3}" dt="2022-09-30T21:01:56.737" v="113" actId="14100"/>
          <ac:picMkLst>
            <pc:docMk/>
            <pc:sldMk cId="3970472295" sldId="260"/>
            <ac:picMk id="6" creationId="{AA54E9AD-C664-8218-F0FF-15C9B8B94803}"/>
          </ac:picMkLst>
        </pc:picChg>
      </pc:sldChg>
      <pc:sldChg chg="modSp mod">
        <pc:chgData name="Andreas Benedictow" userId="e251fadf-16f4-4c88-b2c0-d8c4cd891c2a" providerId="ADAL" clId="{75050F05-FEE0-4DF7-9D6A-175169A027F3}" dt="2022-09-30T21:03:04.422" v="126" actId="1076"/>
        <pc:sldMkLst>
          <pc:docMk/>
          <pc:sldMk cId="4227913639" sldId="261"/>
        </pc:sldMkLst>
        <pc:picChg chg="mod">
          <ac:chgData name="Andreas Benedictow" userId="e251fadf-16f4-4c88-b2c0-d8c4cd891c2a" providerId="ADAL" clId="{75050F05-FEE0-4DF7-9D6A-175169A027F3}" dt="2022-09-30T21:02:05.390" v="114" actId="14100"/>
          <ac:picMkLst>
            <pc:docMk/>
            <pc:sldMk cId="4227913639" sldId="261"/>
            <ac:picMk id="6" creationId="{EFF5F94F-C94B-7BEA-900E-3895A0A433F1}"/>
          </ac:picMkLst>
        </pc:picChg>
        <pc:picChg chg="mod">
          <ac:chgData name="Andreas Benedictow" userId="e251fadf-16f4-4c88-b2c0-d8c4cd891c2a" providerId="ADAL" clId="{75050F05-FEE0-4DF7-9D6A-175169A027F3}" dt="2022-09-30T21:03:04.422" v="126" actId="1076"/>
          <ac:picMkLst>
            <pc:docMk/>
            <pc:sldMk cId="4227913639" sldId="261"/>
            <ac:picMk id="7" creationId="{987B08F8-1DCE-0E65-F918-09E810A45949}"/>
          </ac:picMkLst>
        </pc:picChg>
      </pc:sldChg>
      <pc:sldChg chg="modSp mod">
        <pc:chgData name="Andreas Benedictow" userId="e251fadf-16f4-4c88-b2c0-d8c4cd891c2a" providerId="ADAL" clId="{75050F05-FEE0-4DF7-9D6A-175169A027F3}" dt="2022-09-30T21:02:37.586" v="120" actId="14100"/>
        <pc:sldMkLst>
          <pc:docMk/>
          <pc:sldMk cId="3231943566" sldId="262"/>
        </pc:sldMkLst>
        <pc:picChg chg="mod">
          <ac:chgData name="Andreas Benedictow" userId="e251fadf-16f4-4c88-b2c0-d8c4cd891c2a" providerId="ADAL" clId="{75050F05-FEE0-4DF7-9D6A-175169A027F3}" dt="2022-09-30T21:02:37.586" v="120" actId="14100"/>
          <ac:picMkLst>
            <pc:docMk/>
            <pc:sldMk cId="3231943566" sldId="262"/>
            <ac:picMk id="8" creationId="{B2A73BC1-394F-D5DA-F62F-499E56E9E209}"/>
          </ac:picMkLst>
        </pc:picChg>
        <pc:picChg chg="mod">
          <ac:chgData name="Andreas Benedictow" userId="e251fadf-16f4-4c88-b2c0-d8c4cd891c2a" providerId="ADAL" clId="{75050F05-FEE0-4DF7-9D6A-175169A027F3}" dt="2022-09-30T21:02:30.700" v="119" actId="1076"/>
          <ac:picMkLst>
            <pc:docMk/>
            <pc:sldMk cId="3231943566" sldId="262"/>
            <ac:picMk id="10" creationId="{A345C9F9-9546-6C71-E672-54E58B9DC92E}"/>
          </ac:picMkLst>
        </pc:picChg>
      </pc:sldChg>
      <pc:sldChg chg="modSp mod">
        <pc:chgData name="Andreas Benedictow" userId="e251fadf-16f4-4c88-b2c0-d8c4cd891c2a" providerId="ADAL" clId="{75050F05-FEE0-4DF7-9D6A-175169A027F3}" dt="2022-09-30T21:02:57.052" v="125" actId="14100"/>
        <pc:sldMkLst>
          <pc:docMk/>
          <pc:sldMk cId="1774366261" sldId="263"/>
        </pc:sldMkLst>
        <pc:picChg chg="mod">
          <ac:chgData name="Andreas Benedictow" userId="e251fadf-16f4-4c88-b2c0-d8c4cd891c2a" providerId="ADAL" clId="{75050F05-FEE0-4DF7-9D6A-175169A027F3}" dt="2022-09-30T21:02:57.052" v="125" actId="14100"/>
          <ac:picMkLst>
            <pc:docMk/>
            <pc:sldMk cId="1774366261" sldId="263"/>
            <ac:picMk id="7" creationId="{186E04A7-DE49-55CC-0BC4-653F623FC034}"/>
          </ac:picMkLst>
        </pc:picChg>
        <pc:picChg chg="mod">
          <ac:chgData name="Andreas Benedictow" userId="e251fadf-16f4-4c88-b2c0-d8c4cd891c2a" providerId="ADAL" clId="{75050F05-FEE0-4DF7-9D6A-175169A027F3}" dt="2022-09-30T21:02:52.116" v="124" actId="14100"/>
          <ac:picMkLst>
            <pc:docMk/>
            <pc:sldMk cId="1774366261" sldId="263"/>
            <ac:picMk id="9" creationId="{DF929AA2-93B2-411E-7F94-CB89B3DC7C5B}"/>
          </ac:picMkLst>
        </pc:picChg>
      </pc:sldChg>
      <pc:sldChg chg="add del">
        <pc:chgData name="Andreas Benedictow" userId="e251fadf-16f4-4c88-b2c0-d8c4cd891c2a" providerId="ADAL" clId="{75050F05-FEE0-4DF7-9D6A-175169A027F3}" dt="2022-09-30T21:03:32.830" v="128"/>
        <pc:sldMkLst>
          <pc:docMk/>
          <pc:sldMk cId="4159957464" sldId="267"/>
        </pc:sldMkLst>
      </pc:sldChg>
      <pc:sldChg chg="add">
        <pc:chgData name="Andreas Benedictow" userId="e251fadf-16f4-4c88-b2c0-d8c4cd891c2a" providerId="ADAL" clId="{75050F05-FEE0-4DF7-9D6A-175169A027F3}" dt="2022-10-01T14:36:12.337" v="130"/>
        <pc:sldMkLst>
          <pc:docMk/>
          <pc:sldMk cId="3836130264" sldId="282"/>
        </pc:sldMkLst>
      </pc:sldChg>
    </pc:docChg>
  </pc:docChgLst>
  <pc:docChgLst>
    <pc:chgData name="Andreas Benedictow" userId="e251fadf-16f4-4c88-b2c0-d8c4cd891c2a" providerId="ADAL" clId="{466BE8C5-8FC9-4998-8FB6-34687D5EE21C}"/>
    <pc:docChg chg="custSel addSld delSld modSld">
      <pc:chgData name="Andreas Benedictow" userId="e251fadf-16f4-4c88-b2c0-d8c4cd891c2a" providerId="ADAL" clId="{466BE8C5-8FC9-4998-8FB6-34687D5EE21C}" dt="2024-02-01T15:47:45.113" v="70"/>
      <pc:docMkLst>
        <pc:docMk/>
      </pc:docMkLst>
      <pc:sldChg chg="modSp mod">
        <pc:chgData name="Andreas Benedictow" userId="e251fadf-16f4-4c88-b2c0-d8c4cd891c2a" providerId="ADAL" clId="{466BE8C5-8FC9-4998-8FB6-34687D5EE21C}" dt="2024-01-31T11:25:24.241" v="3" actId="20577"/>
        <pc:sldMkLst>
          <pc:docMk/>
          <pc:sldMk cId="2921733838" sldId="256"/>
        </pc:sldMkLst>
        <pc:spChg chg="mod">
          <ac:chgData name="Andreas Benedictow" userId="e251fadf-16f4-4c88-b2c0-d8c4cd891c2a" providerId="ADAL" clId="{466BE8C5-8FC9-4998-8FB6-34687D5EE21C}" dt="2024-01-31T11:25:24.241" v="3" actId="20577"/>
          <ac:spMkLst>
            <pc:docMk/>
            <pc:sldMk cId="2921733838" sldId="256"/>
            <ac:spMk id="8" creationId="{279C62F4-9C4A-4777-941C-0D5FF7A0EEE2}"/>
          </ac:spMkLst>
        </pc:spChg>
      </pc:sldChg>
      <pc:sldChg chg="modSp mod">
        <pc:chgData name="Andreas Benedictow" userId="e251fadf-16f4-4c88-b2c0-d8c4cd891c2a" providerId="ADAL" clId="{466BE8C5-8FC9-4998-8FB6-34687D5EE21C}" dt="2024-01-31T11:26:00.104" v="22" actId="6549"/>
        <pc:sldMkLst>
          <pc:docMk/>
          <pc:sldMk cId="2266341024" sldId="258"/>
        </pc:sldMkLst>
        <pc:spChg chg="mod">
          <ac:chgData name="Andreas Benedictow" userId="e251fadf-16f4-4c88-b2c0-d8c4cd891c2a" providerId="ADAL" clId="{466BE8C5-8FC9-4998-8FB6-34687D5EE21C}" dt="2024-01-31T11:25:55.150" v="21" actId="20577"/>
          <ac:spMkLst>
            <pc:docMk/>
            <pc:sldMk cId="2266341024" sldId="258"/>
            <ac:spMk id="4" creationId="{91B4F794-FA26-44F9-8BD1-1B7C760CD95D}"/>
          </ac:spMkLst>
        </pc:spChg>
        <pc:spChg chg="mod">
          <ac:chgData name="Andreas Benedictow" userId="e251fadf-16f4-4c88-b2c0-d8c4cd891c2a" providerId="ADAL" clId="{466BE8C5-8FC9-4998-8FB6-34687D5EE21C}" dt="2024-01-31T11:26:00.104" v="22" actId="6549"/>
          <ac:spMkLst>
            <pc:docMk/>
            <pc:sldMk cId="2266341024" sldId="258"/>
            <ac:spMk id="6" creationId="{0A71F208-30AA-4DBB-9DB2-C0C90AD30178}"/>
          </ac:spMkLst>
        </pc:spChg>
        <pc:spChg chg="mod">
          <ac:chgData name="Andreas Benedictow" userId="e251fadf-16f4-4c88-b2c0-d8c4cd891c2a" providerId="ADAL" clId="{466BE8C5-8FC9-4998-8FB6-34687D5EE21C}" dt="2024-01-31T11:25:44.568" v="9" actId="1076"/>
          <ac:spMkLst>
            <pc:docMk/>
            <pc:sldMk cId="2266341024" sldId="258"/>
            <ac:spMk id="8" creationId="{E5A98933-AC8C-4903-A2E5-17FCC5FBBC66}"/>
          </ac:spMkLst>
        </pc:spChg>
      </pc:sldChg>
      <pc:sldChg chg="addSp delSp modSp mod">
        <pc:chgData name="Andreas Benedictow" userId="e251fadf-16f4-4c88-b2c0-d8c4cd891c2a" providerId="ADAL" clId="{466BE8C5-8FC9-4998-8FB6-34687D5EE21C}" dt="2024-02-01T15:47:45.113" v="70"/>
        <pc:sldMkLst>
          <pc:docMk/>
          <pc:sldMk cId="896002109" sldId="259"/>
        </pc:sldMkLst>
        <pc:spChg chg="del">
          <ac:chgData name="Andreas Benedictow" userId="e251fadf-16f4-4c88-b2c0-d8c4cd891c2a" providerId="ADAL" clId="{466BE8C5-8FC9-4998-8FB6-34687D5EE21C}" dt="2024-01-31T11:26:05.613" v="23" actId="478"/>
          <ac:spMkLst>
            <pc:docMk/>
            <pc:sldMk cId="896002109" sldId="259"/>
            <ac:spMk id="4" creationId="{E7C91537-7CFF-43F2-851D-E5F652C25A99}"/>
          </ac:spMkLst>
        </pc:spChg>
        <pc:spChg chg="del">
          <ac:chgData name="Andreas Benedictow" userId="e251fadf-16f4-4c88-b2c0-d8c4cd891c2a" providerId="ADAL" clId="{466BE8C5-8FC9-4998-8FB6-34687D5EE21C}" dt="2024-01-31T11:26:09.193" v="24" actId="478"/>
          <ac:spMkLst>
            <pc:docMk/>
            <pc:sldMk cId="896002109" sldId="259"/>
            <ac:spMk id="5" creationId="{1E8A7A64-34DF-43BB-954C-68720DEF1ED4}"/>
          </ac:spMkLst>
        </pc:spChg>
        <pc:spChg chg="mod">
          <ac:chgData name="Andreas Benedictow" userId="e251fadf-16f4-4c88-b2c0-d8c4cd891c2a" providerId="ADAL" clId="{466BE8C5-8FC9-4998-8FB6-34687D5EE21C}" dt="2024-01-31T11:26:21.569" v="26"/>
          <ac:spMkLst>
            <pc:docMk/>
            <pc:sldMk cId="896002109" sldId="259"/>
            <ac:spMk id="6" creationId="{3D22DDDA-9DE4-498E-ACF4-7CCFECE49DE6}"/>
          </ac:spMkLst>
        </pc:spChg>
        <pc:spChg chg="add mod">
          <ac:chgData name="Andreas Benedictow" userId="e251fadf-16f4-4c88-b2c0-d8c4cd891c2a" providerId="ADAL" clId="{466BE8C5-8FC9-4998-8FB6-34687D5EE21C}" dt="2024-02-01T15:47:45.113" v="70"/>
          <ac:spMkLst>
            <pc:docMk/>
            <pc:sldMk cId="896002109" sldId="259"/>
            <ac:spMk id="7" creationId="{D7A68D11-0D13-5EC0-31F7-8FD620E4CA95}"/>
          </ac:spMkLst>
        </pc:spChg>
      </pc:sldChg>
      <pc:sldChg chg="modSp mod">
        <pc:chgData name="Andreas Benedictow" userId="e251fadf-16f4-4c88-b2c0-d8c4cd891c2a" providerId="ADAL" clId="{466BE8C5-8FC9-4998-8FB6-34687D5EE21C}" dt="2024-01-31T11:27:13.151" v="67" actId="20577"/>
        <pc:sldMkLst>
          <pc:docMk/>
          <pc:sldMk cId="2759248883" sldId="265"/>
        </pc:sldMkLst>
        <pc:spChg chg="mod">
          <ac:chgData name="Andreas Benedictow" userId="e251fadf-16f4-4c88-b2c0-d8c4cd891c2a" providerId="ADAL" clId="{466BE8C5-8FC9-4998-8FB6-34687D5EE21C}" dt="2024-01-31T11:27:13.151" v="67" actId="20577"/>
          <ac:spMkLst>
            <pc:docMk/>
            <pc:sldMk cId="2759248883" sldId="265"/>
            <ac:spMk id="3" creationId="{5BC03535-2EF7-4E35-87E0-19E654CF9889}"/>
          </ac:spMkLst>
        </pc:spChg>
      </pc:sldChg>
      <pc:sldChg chg="del">
        <pc:chgData name="Andreas Benedictow" userId="e251fadf-16f4-4c88-b2c0-d8c4cd891c2a" providerId="ADAL" clId="{466BE8C5-8FC9-4998-8FB6-34687D5EE21C}" dt="2024-01-31T11:27:25.319" v="68" actId="47"/>
        <pc:sldMkLst>
          <pc:docMk/>
          <pc:sldMk cId="4159957464" sldId="267"/>
        </pc:sldMkLst>
      </pc:sldChg>
      <pc:sldChg chg="del">
        <pc:chgData name="Andreas Benedictow" userId="e251fadf-16f4-4c88-b2c0-d8c4cd891c2a" providerId="ADAL" clId="{466BE8C5-8FC9-4998-8FB6-34687D5EE21C}" dt="2024-01-31T11:25:27.651" v="4" actId="47"/>
        <pc:sldMkLst>
          <pc:docMk/>
          <pc:sldMk cId="3836130264" sldId="282"/>
        </pc:sldMkLst>
      </pc:sldChg>
      <pc:sldChg chg="add">
        <pc:chgData name="Andreas Benedictow" userId="e251fadf-16f4-4c88-b2c0-d8c4cd891c2a" providerId="ADAL" clId="{466BE8C5-8FC9-4998-8FB6-34687D5EE21C}" dt="2024-01-31T11:25:35.356" v="5"/>
        <pc:sldMkLst>
          <pc:docMk/>
          <pc:sldMk cId="2318387446" sldId="283"/>
        </pc:sldMkLst>
      </pc:sldChg>
      <pc:sldChg chg="add">
        <pc:chgData name="Andreas Benedictow" userId="e251fadf-16f4-4c88-b2c0-d8c4cd891c2a" providerId="ADAL" clId="{466BE8C5-8FC9-4998-8FB6-34687D5EE21C}" dt="2024-01-31T11:27:34.144" v="69"/>
        <pc:sldMkLst>
          <pc:docMk/>
          <pc:sldMk cId="2954530852" sldId="284"/>
        </pc:sldMkLst>
      </pc:sldChg>
    </pc:docChg>
  </pc:docChgLst>
  <pc:docChgLst>
    <pc:chgData name="Marte Marie Frisell" userId="88672537-50ef-4dff-9199-6840d6c8b5a9" providerId="ADAL" clId="{73BA9336-F937-4A65-8B97-9B5B601CDDF6}"/>
    <pc:docChg chg="custSel modSld sldOrd">
      <pc:chgData name="Marte Marie Frisell" userId="88672537-50ef-4dff-9199-6840d6c8b5a9" providerId="ADAL" clId="{73BA9336-F937-4A65-8B97-9B5B601CDDF6}" dt="2022-09-30T14:38:23.711" v="148"/>
      <pc:docMkLst>
        <pc:docMk/>
      </pc:docMkLst>
      <pc:sldChg chg="modSp mod ord">
        <pc:chgData name="Marte Marie Frisell" userId="88672537-50ef-4dff-9199-6840d6c8b5a9" providerId="ADAL" clId="{73BA9336-F937-4A65-8B97-9B5B601CDDF6}" dt="2022-09-30T14:38:23.711" v="148"/>
        <pc:sldMkLst>
          <pc:docMk/>
          <pc:sldMk cId="896002109" sldId="259"/>
        </pc:sldMkLst>
        <pc:spChg chg="mod">
          <ac:chgData name="Marte Marie Frisell" userId="88672537-50ef-4dff-9199-6840d6c8b5a9" providerId="ADAL" clId="{73BA9336-F937-4A65-8B97-9B5B601CDDF6}" dt="2022-09-30T14:33:27.296" v="144" actId="20577"/>
          <ac:spMkLst>
            <pc:docMk/>
            <pc:sldMk cId="896002109" sldId="259"/>
            <ac:spMk id="5" creationId="{1E8A7A64-34DF-43BB-954C-68720DEF1ED4}"/>
          </ac:spMkLst>
        </pc:spChg>
      </pc:sldChg>
      <pc:sldChg chg="ord">
        <pc:chgData name="Marte Marie Frisell" userId="88672537-50ef-4dff-9199-6840d6c8b5a9" providerId="ADAL" clId="{73BA9336-F937-4A65-8B97-9B5B601CDDF6}" dt="2022-09-30T14:38:22.092" v="146"/>
        <pc:sldMkLst>
          <pc:docMk/>
          <pc:sldMk cId="3510272984" sldId="264"/>
        </pc:sldMkLst>
      </pc:sldChg>
      <pc:sldChg chg="ord">
        <pc:chgData name="Marte Marie Frisell" userId="88672537-50ef-4dff-9199-6840d6c8b5a9" providerId="ADAL" clId="{73BA9336-F937-4A65-8B97-9B5B601CDDF6}" dt="2022-09-30T14:38:22.092" v="146"/>
        <pc:sldMkLst>
          <pc:docMk/>
          <pc:sldMk cId="2759248883" sldId="265"/>
        </pc:sldMkLst>
      </pc:sldChg>
      <pc:sldChg chg="ord">
        <pc:chgData name="Marte Marie Frisell" userId="88672537-50ef-4dff-9199-6840d6c8b5a9" providerId="ADAL" clId="{73BA9336-F937-4A65-8B97-9B5B601CDDF6}" dt="2022-09-30T14:38:22.092" v="146"/>
        <pc:sldMkLst>
          <pc:docMk/>
          <pc:sldMk cId="147554788" sldId="266"/>
        </pc:sldMkLst>
      </pc:sldChg>
      <pc:sldChg chg="modSp mod">
        <pc:chgData name="Marte Marie Frisell" userId="88672537-50ef-4dff-9199-6840d6c8b5a9" providerId="ADAL" clId="{73BA9336-F937-4A65-8B97-9B5B601CDDF6}" dt="2022-09-30T13:12:19.478" v="135" actId="1035"/>
        <pc:sldMkLst>
          <pc:docMk/>
          <pc:sldMk cId="4159957464" sldId="267"/>
        </pc:sldMkLst>
        <pc:spChg chg="mod">
          <ac:chgData name="Marte Marie Frisell" userId="88672537-50ef-4dff-9199-6840d6c8b5a9" providerId="ADAL" clId="{73BA9336-F937-4A65-8B97-9B5B601CDDF6}" dt="2022-09-30T13:12:19.478" v="135" actId="1035"/>
          <ac:spMkLst>
            <pc:docMk/>
            <pc:sldMk cId="4159957464" sldId="267"/>
            <ac:spMk id="3" creationId="{19327264-4F74-4A7C-9D31-AD23AB6CC8F2}"/>
          </ac:spMkLst>
        </pc:spChg>
      </pc:sldChg>
    </pc:docChg>
  </pc:docChgLst>
  <pc:docChgLst>
    <pc:chgData name="Mathias Iversen" userId="dea6d89c-6f8a-44b0-80c2-5d37afda12c9" providerId="ADAL" clId="{2D618E1F-E907-40ED-8B74-FF5D8B9EF9A9}"/>
    <pc:docChg chg="undo custSel delSld modSld modMainMaster">
      <pc:chgData name="Mathias Iversen" userId="dea6d89c-6f8a-44b0-80c2-5d37afda12c9" providerId="ADAL" clId="{2D618E1F-E907-40ED-8B74-FF5D8B9EF9A9}" dt="2024-02-01T15:19:15.004" v="162"/>
      <pc:docMkLst>
        <pc:docMk/>
      </pc:docMkLst>
      <pc:sldChg chg="modSp mod setBg">
        <pc:chgData name="Mathias Iversen" userId="dea6d89c-6f8a-44b0-80c2-5d37afda12c9" providerId="ADAL" clId="{2D618E1F-E907-40ED-8B74-FF5D8B9EF9A9}" dt="2024-02-01T15:19:15.004" v="162"/>
        <pc:sldMkLst>
          <pc:docMk/>
          <pc:sldMk cId="2921733838" sldId="256"/>
        </pc:sldMkLst>
        <pc:spChg chg="mod">
          <ac:chgData name="Mathias Iversen" userId="dea6d89c-6f8a-44b0-80c2-5d37afda12c9" providerId="ADAL" clId="{2D618E1F-E907-40ED-8B74-FF5D8B9EF9A9}" dt="2024-02-01T15:19:15.004" v="162"/>
          <ac:spMkLst>
            <pc:docMk/>
            <pc:sldMk cId="2921733838" sldId="256"/>
            <ac:spMk id="3" creationId="{E41425AC-842F-4FFA-9112-F3E8B9D73BC4}"/>
          </ac:spMkLst>
        </pc:spChg>
        <pc:spChg chg="mod">
          <ac:chgData name="Mathias Iversen" userId="dea6d89c-6f8a-44b0-80c2-5d37afda12c9" providerId="ADAL" clId="{2D618E1F-E907-40ED-8B74-FF5D8B9EF9A9}" dt="2024-02-01T11:14:36.546" v="123" actId="2711"/>
          <ac:spMkLst>
            <pc:docMk/>
            <pc:sldMk cId="2921733838" sldId="256"/>
            <ac:spMk id="8" creationId="{279C62F4-9C4A-4777-941C-0D5FF7A0EEE2}"/>
          </ac:spMkLst>
        </pc:spChg>
        <pc:spChg chg="mod">
          <ac:chgData name="Mathias Iversen" userId="dea6d89c-6f8a-44b0-80c2-5d37afda12c9" providerId="ADAL" clId="{2D618E1F-E907-40ED-8B74-FF5D8B9EF9A9}" dt="2024-02-01T11:14:50.500" v="125" actId="207"/>
          <ac:spMkLst>
            <pc:docMk/>
            <pc:sldMk cId="2921733838" sldId="256"/>
            <ac:spMk id="9" creationId="{543ED68E-10D6-487F-A956-74AA7DC8DE45}"/>
          </ac:spMkLst>
        </pc:spChg>
        <pc:spChg chg="mod">
          <ac:chgData name="Mathias Iversen" userId="dea6d89c-6f8a-44b0-80c2-5d37afda12c9" providerId="ADAL" clId="{2D618E1F-E907-40ED-8B74-FF5D8B9EF9A9}" dt="2024-02-01T11:14:36.546" v="123" actId="2711"/>
          <ac:spMkLst>
            <pc:docMk/>
            <pc:sldMk cId="2921733838" sldId="256"/>
            <ac:spMk id="10" creationId="{B69A85C2-560C-48D5-B2E2-E0F8F842FD36}"/>
          </ac:spMkLst>
        </pc:spChg>
        <pc:cxnChg chg="mod">
          <ac:chgData name="Mathias Iversen" userId="dea6d89c-6f8a-44b0-80c2-5d37afda12c9" providerId="ADAL" clId="{2D618E1F-E907-40ED-8B74-FF5D8B9EF9A9}" dt="2024-02-01T11:14:46.230" v="124" actId="208"/>
          <ac:cxnSpMkLst>
            <pc:docMk/>
            <pc:sldMk cId="2921733838" sldId="256"/>
            <ac:cxnSpMk id="6" creationId="{58C53554-A821-40E6-A0B7-943BBE4B0DDD}"/>
          </ac:cxnSpMkLst>
        </pc:cxnChg>
      </pc:sldChg>
      <pc:sldChg chg="modSp mod">
        <pc:chgData name="Mathias Iversen" userId="dea6d89c-6f8a-44b0-80c2-5d37afda12c9" providerId="ADAL" clId="{2D618E1F-E907-40ED-8B74-FF5D8B9EF9A9}" dt="2024-02-01T15:19:15.004" v="162"/>
        <pc:sldMkLst>
          <pc:docMk/>
          <pc:sldMk cId="2266341024" sldId="258"/>
        </pc:sldMkLst>
        <pc:spChg chg="mod">
          <ac:chgData name="Mathias Iversen" userId="dea6d89c-6f8a-44b0-80c2-5d37afda12c9" providerId="ADAL" clId="{2D618E1F-E907-40ED-8B74-FF5D8B9EF9A9}" dt="2024-02-01T11:15:08.159" v="128" actId="2711"/>
          <ac:spMkLst>
            <pc:docMk/>
            <pc:sldMk cId="2266341024" sldId="258"/>
            <ac:spMk id="3" creationId="{F8484401-95FA-4A8E-B84A-A4E1365E9517}"/>
          </ac:spMkLst>
        </pc:spChg>
        <pc:spChg chg="mod">
          <ac:chgData name="Mathias Iversen" userId="dea6d89c-6f8a-44b0-80c2-5d37afda12c9" providerId="ADAL" clId="{2D618E1F-E907-40ED-8B74-FF5D8B9EF9A9}" dt="2024-02-01T15:19:15.004" v="162"/>
          <ac:spMkLst>
            <pc:docMk/>
            <pc:sldMk cId="2266341024" sldId="258"/>
            <ac:spMk id="4" creationId="{91B4F794-FA26-44F9-8BD1-1B7C760CD95D}"/>
          </ac:spMkLst>
        </pc:spChg>
        <pc:spChg chg="mod">
          <ac:chgData name="Mathias Iversen" userId="dea6d89c-6f8a-44b0-80c2-5d37afda12c9" providerId="ADAL" clId="{2D618E1F-E907-40ED-8B74-FF5D8B9EF9A9}" dt="2024-02-01T11:15:11.947" v="129" actId="207"/>
          <ac:spMkLst>
            <pc:docMk/>
            <pc:sldMk cId="2266341024" sldId="258"/>
            <ac:spMk id="5" creationId="{DCB85E03-0B2F-42F1-9007-A95BF715A50A}"/>
          </ac:spMkLst>
        </pc:spChg>
        <pc:spChg chg="mod">
          <ac:chgData name="Mathias Iversen" userId="dea6d89c-6f8a-44b0-80c2-5d37afda12c9" providerId="ADAL" clId="{2D618E1F-E907-40ED-8B74-FF5D8B9EF9A9}" dt="2024-02-01T11:15:08.159" v="128" actId="2711"/>
          <ac:spMkLst>
            <pc:docMk/>
            <pc:sldMk cId="2266341024" sldId="258"/>
            <ac:spMk id="6" creationId="{0A71F208-30AA-4DBB-9DB2-C0C90AD30178}"/>
          </ac:spMkLst>
        </pc:spChg>
        <pc:spChg chg="mod">
          <ac:chgData name="Mathias Iversen" userId="dea6d89c-6f8a-44b0-80c2-5d37afda12c9" providerId="ADAL" clId="{2D618E1F-E907-40ED-8B74-FF5D8B9EF9A9}" dt="2024-02-01T11:15:18.334" v="131" actId="207"/>
          <ac:spMkLst>
            <pc:docMk/>
            <pc:sldMk cId="2266341024" sldId="258"/>
            <ac:spMk id="7" creationId="{A520775E-5075-45E6-A50A-04E4D42EAF3E}"/>
          </ac:spMkLst>
        </pc:spChg>
        <pc:spChg chg="mod">
          <ac:chgData name="Mathias Iversen" userId="dea6d89c-6f8a-44b0-80c2-5d37afda12c9" providerId="ADAL" clId="{2D618E1F-E907-40ED-8B74-FF5D8B9EF9A9}" dt="2024-02-01T11:15:21.130" v="132" actId="207"/>
          <ac:spMkLst>
            <pc:docMk/>
            <pc:sldMk cId="2266341024" sldId="258"/>
            <ac:spMk id="8" creationId="{E5A98933-AC8C-4903-A2E5-17FCC5FBBC66}"/>
          </ac:spMkLst>
        </pc:spChg>
        <pc:spChg chg="mod">
          <ac:chgData name="Mathias Iversen" userId="dea6d89c-6f8a-44b0-80c2-5d37afda12c9" providerId="ADAL" clId="{2D618E1F-E907-40ED-8B74-FF5D8B9EF9A9}" dt="2024-02-01T11:15:23.376" v="133" actId="14100"/>
          <ac:spMkLst>
            <pc:docMk/>
            <pc:sldMk cId="2266341024" sldId="258"/>
            <ac:spMk id="9" creationId="{29E4AEA2-D6D7-44B7-8DEF-EB1A3917D576}"/>
          </ac:spMkLst>
        </pc:spChg>
        <pc:spChg chg="mod">
          <ac:chgData name="Mathias Iversen" userId="dea6d89c-6f8a-44b0-80c2-5d37afda12c9" providerId="ADAL" clId="{2D618E1F-E907-40ED-8B74-FF5D8B9EF9A9}" dt="2024-02-01T11:15:25.037" v="134" actId="14100"/>
          <ac:spMkLst>
            <pc:docMk/>
            <pc:sldMk cId="2266341024" sldId="258"/>
            <ac:spMk id="10" creationId="{2E9EBEB7-19CF-4E7A-9B6C-502E35EDACCE}"/>
          </ac:spMkLst>
        </pc:spChg>
        <pc:spChg chg="mod">
          <ac:chgData name="Mathias Iversen" userId="dea6d89c-6f8a-44b0-80c2-5d37afda12c9" providerId="ADAL" clId="{2D618E1F-E907-40ED-8B74-FF5D8B9EF9A9}" dt="2024-02-01T11:15:29.584" v="136" actId="14100"/>
          <ac:spMkLst>
            <pc:docMk/>
            <pc:sldMk cId="2266341024" sldId="258"/>
            <ac:spMk id="11" creationId="{37771598-A4AC-4670-8AF9-BD1A9A0B5FD6}"/>
          </ac:spMkLst>
        </pc:spChg>
        <pc:spChg chg="mod">
          <ac:chgData name="Mathias Iversen" userId="dea6d89c-6f8a-44b0-80c2-5d37afda12c9" providerId="ADAL" clId="{2D618E1F-E907-40ED-8B74-FF5D8B9EF9A9}" dt="2024-02-01T11:15:26.618" v="135" actId="14100"/>
          <ac:spMkLst>
            <pc:docMk/>
            <pc:sldMk cId="2266341024" sldId="258"/>
            <ac:spMk id="12" creationId="{FFB1B525-1F63-43B3-9ADA-546863A4A35B}"/>
          </ac:spMkLst>
        </pc:spChg>
        <pc:spChg chg="mod">
          <ac:chgData name="Mathias Iversen" userId="dea6d89c-6f8a-44b0-80c2-5d37afda12c9" providerId="ADAL" clId="{2D618E1F-E907-40ED-8B74-FF5D8B9EF9A9}" dt="2024-02-01T11:15:08.159" v="128" actId="2711"/>
          <ac:spMkLst>
            <pc:docMk/>
            <pc:sldMk cId="2266341024" sldId="258"/>
            <ac:spMk id="13" creationId="{7D9B9CA2-038E-484E-8A1A-D9FA8F874461}"/>
          </ac:spMkLst>
        </pc:spChg>
        <pc:spChg chg="mod">
          <ac:chgData name="Mathias Iversen" userId="dea6d89c-6f8a-44b0-80c2-5d37afda12c9" providerId="ADAL" clId="{2D618E1F-E907-40ED-8B74-FF5D8B9EF9A9}" dt="2024-02-01T11:15:08.159" v="128" actId="2711"/>
          <ac:spMkLst>
            <pc:docMk/>
            <pc:sldMk cId="2266341024" sldId="258"/>
            <ac:spMk id="14" creationId="{142BC5AF-FE81-466D-85C6-B66BF362E34B}"/>
          </ac:spMkLst>
        </pc:spChg>
        <pc:spChg chg="mod">
          <ac:chgData name="Mathias Iversen" userId="dea6d89c-6f8a-44b0-80c2-5d37afda12c9" providerId="ADAL" clId="{2D618E1F-E907-40ED-8B74-FF5D8B9EF9A9}" dt="2024-02-01T11:15:08.159" v="128" actId="2711"/>
          <ac:spMkLst>
            <pc:docMk/>
            <pc:sldMk cId="2266341024" sldId="258"/>
            <ac:spMk id="16" creationId="{4957F703-1885-40F1-9499-64EAC6608670}"/>
          </ac:spMkLst>
        </pc:spChg>
        <pc:spChg chg="mod">
          <ac:chgData name="Mathias Iversen" userId="dea6d89c-6f8a-44b0-80c2-5d37afda12c9" providerId="ADAL" clId="{2D618E1F-E907-40ED-8B74-FF5D8B9EF9A9}" dt="2024-02-01T11:15:08.159" v="128" actId="2711"/>
          <ac:spMkLst>
            <pc:docMk/>
            <pc:sldMk cId="2266341024" sldId="258"/>
            <ac:spMk id="17" creationId="{831E5632-021A-47A4-AAE9-1B3C9EB9837E}"/>
          </ac:spMkLst>
        </pc:spChg>
        <pc:spChg chg="mod">
          <ac:chgData name="Mathias Iversen" userId="dea6d89c-6f8a-44b0-80c2-5d37afda12c9" providerId="ADAL" clId="{2D618E1F-E907-40ED-8B74-FF5D8B9EF9A9}" dt="2024-02-01T11:15:08.159" v="128" actId="2711"/>
          <ac:spMkLst>
            <pc:docMk/>
            <pc:sldMk cId="2266341024" sldId="258"/>
            <ac:spMk id="18" creationId="{0B79CA76-2003-4574-A043-2FCFF766B96D}"/>
          </ac:spMkLst>
        </pc:spChg>
      </pc:sldChg>
      <pc:sldChg chg="modSp mod">
        <pc:chgData name="Mathias Iversen" userId="dea6d89c-6f8a-44b0-80c2-5d37afda12c9" providerId="ADAL" clId="{2D618E1F-E907-40ED-8B74-FF5D8B9EF9A9}" dt="2024-02-01T15:19:15.004" v="162"/>
        <pc:sldMkLst>
          <pc:docMk/>
          <pc:sldMk cId="896002109" sldId="259"/>
        </pc:sldMkLst>
        <pc:spChg chg="mod">
          <ac:chgData name="Mathias Iversen" userId="dea6d89c-6f8a-44b0-80c2-5d37afda12c9" providerId="ADAL" clId="{2D618E1F-E907-40ED-8B74-FF5D8B9EF9A9}" dt="2024-02-01T11:15:35.428" v="137" actId="2711"/>
          <ac:spMkLst>
            <pc:docMk/>
            <pc:sldMk cId="896002109" sldId="259"/>
            <ac:spMk id="2" creationId="{90CF37F9-7076-4B73-97C9-BF445E8D5E8F}"/>
          </ac:spMkLst>
        </pc:spChg>
        <pc:spChg chg="mod">
          <ac:chgData name="Mathias Iversen" userId="dea6d89c-6f8a-44b0-80c2-5d37afda12c9" providerId="ADAL" clId="{2D618E1F-E907-40ED-8B74-FF5D8B9EF9A9}" dt="2024-02-01T11:15:38.625" v="138" actId="207"/>
          <ac:spMkLst>
            <pc:docMk/>
            <pc:sldMk cId="896002109" sldId="259"/>
            <ac:spMk id="3" creationId="{43909665-C217-4DB2-97FB-7DC8B46D243A}"/>
          </ac:spMkLst>
        </pc:spChg>
        <pc:spChg chg="mod">
          <ac:chgData name="Mathias Iversen" userId="dea6d89c-6f8a-44b0-80c2-5d37afda12c9" providerId="ADAL" clId="{2D618E1F-E907-40ED-8B74-FF5D8B9EF9A9}" dt="2024-02-01T11:15:35.428" v="137" actId="2711"/>
          <ac:spMkLst>
            <pc:docMk/>
            <pc:sldMk cId="896002109" sldId="259"/>
            <ac:spMk id="6" creationId="{3D22DDDA-9DE4-498E-ACF4-7CCFECE49DE6}"/>
          </ac:spMkLst>
        </pc:spChg>
        <pc:spChg chg="mod">
          <ac:chgData name="Mathias Iversen" userId="dea6d89c-6f8a-44b0-80c2-5d37afda12c9" providerId="ADAL" clId="{2D618E1F-E907-40ED-8B74-FF5D8B9EF9A9}" dt="2024-02-01T15:19:15.004" v="162"/>
          <ac:spMkLst>
            <pc:docMk/>
            <pc:sldMk cId="896002109" sldId="259"/>
            <ac:spMk id="7" creationId="{D7A68D11-0D13-5EC0-31F7-8FD620E4CA95}"/>
          </ac:spMkLst>
        </pc:spChg>
      </pc:sldChg>
      <pc:sldChg chg="modSp mod">
        <pc:chgData name="Mathias Iversen" userId="dea6d89c-6f8a-44b0-80c2-5d37afda12c9" providerId="ADAL" clId="{2D618E1F-E907-40ED-8B74-FF5D8B9EF9A9}" dt="2024-02-01T15:19:15.004" v="162"/>
        <pc:sldMkLst>
          <pc:docMk/>
          <pc:sldMk cId="3970472295" sldId="260"/>
        </pc:sldMkLst>
        <pc:spChg chg="mod">
          <ac:chgData name="Mathias Iversen" userId="dea6d89c-6f8a-44b0-80c2-5d37afda12c9" providerId="ADAL" clId="{2D618E1F-E907-40ED-8B74-FF5D8B9EF9A9}" dt="2024-02-01T11:15:51.316" v="142" actId="2711"/>
          <ac:spMkLst>
            <pc:docMk/>
            <pc:sldMk cId="3970472295" sldId="260"/>
            <ac:spMk id="2" creationId="{588798DA-8AD1-49AA-96BC-11EE872291DD}"/>
          </ac:spMkLst>
        </pc:spChg>
        <pc:spChg chg="mod">
          <ac:chgData name="Mathias Iversen" userId="dea6d89c-6f8a-44b0-80c2-5d37afda12c9" providerId="ADAL" clId="{2D618E1F-E907-40ED-8B74-FF5D8B9EF9A9}" dt="2024-02-01T15:19:15.004" v="162"/>
          <ac:spMkLst>
            <pc:docMk/>
            <pc:sldMk cId="3970472295" sldId="260"/>
            <ac:spMk id="3" creationId="{B866CE4E-6058-4C29-BFC5-5B4F79318F87}"/>
          </ac:spMkLst>
        </pc:spChg>
        <pc:spChg chg="mod">
          <ac:chgData name="Mathias Iversen" userId="dea6d89c-6f8a-44b0-80c2-5d37afda12c9" providerId="ADAL" clId="{2D618E1F-E907-40ED-8B74-FF5D8B9EF9A9}" dt="2024-02-01T11:15:51.316" v="142" actId="2711"/>
          <ac:spMkLst>
            <pc:docMk/>
            <pc:sldMk cId="3970472295" sldId="260"/>
            <ac:spMk id="4" creationId="{08AB9232-4863-462B-955D-4E84A7303FF7}"/>
          </ac:spMkLst>
        </pc:spChg>
        <pc:spChg chg="mod">
          <ac:chgData name="Mathias Iversen" userId="dea6d89c-6f8a-44b0-80c2-5d37afda12c9" providerId="ADAL" clId="{2D618E1F-E907-40ED-8B74-FF5D8B9EF9A9}" dt="2024-02-01T15:19:15.004" v="162"/>
          <ac:spMkLst>
            <pc:docMk/>
            <pc:sldMk cId="3970472295" sldId="260"/>
            <ac:spMk id="5" creationId="{8294F0CC-D833-4BCB-85A1-47BA0991336D}"/>
          </ac:spMkLst>
        </pc:spChg>
      </pc:sldChg>
      <pc:sldChg chg="modSp mod">
        <pc:chgData name="Mathias Iversen" userId="dea6d89c-6f8a-44b0-80c2-5d37afda12c9" providerId="ADAL" clId="{2D618E1F-E907-40ED-8B74-FF5D8B9EF9A9}" dt="2024-02-01T15:19:15.004" v="162"/>
        <pc:sldMkLst>
          <pc:docMk/>
          <pc:sldMk cId="4227913639" sldId="261"/>
        </pc:sldMkLst>
        <pc:spChg chg="mod">
          <ac:chgData name="Mathias Iversen" userId="dea6d89c-6f8a-44b0-80c2-5d37afda12c9" providerId="ADAL" clId="{2D618E1F-E907-40ED-8B74-FF5D8B9EF9A9}" dt="2024-02-01T11:15:55.276" v="143" actId="2711"/>
          <ac:spMkLst>
            <pc:docMk/>
            <pc:sldMk cId="4227913639" sldId="261"/>
            <ac:spMk id="2" creationId="{204915CB-F898-4E28-B723-11BCF7BEE262}"/>
          </ac:spMkLst>
        </pc:spChg>
        <pc:spChg chg="mod">
          <ac:chgData name="Mathias Iversen" userId="dea6d89c-6f8a-44b0-80c2-5d37afda12c9" providerId="ADAL" clId="{2D618E1F-E907-40ED-8B74-FF5D8B9EF9A9}" dt="2024-02-01T15:19:15.004" v="162"/>
          <ac:spMkLst>
            <pc:docMk/>
            <pc:sldMk cId="4227913639" sldId="261"/>
            <ac:spMk id="3" creationId="{6492862D-89D0-469B-9B7F-A96A7E7667E2}"/>
          </ac:spMkLst>
        </pc:spChg>
        <pc:spChg chg="mod">
          <ac:chgData name="Mathias Iversen" userId="dea6d89c-6f8a-44b0-80c2-5d37afda12c9" providerId="ADAL" clId="{2D618E1F-E907-40ED-8B74-FF5D8B9EF9A9}" dt="2024-02-01T11:15:55.276" v="143" actId="2711"/>
          <ac:spMkLst>
            <pc:docMk/>
            <pc:sldMk cId="4227913639" sldId="261"/>
            <ac:spMk id="4" creationId="{DCD4FF8B-8E6F-4257-96B2-BCCDA6A41A74}"/>
          </ac:spMkLst>
        </pc:spChg>
        <pc:spChg chg="mod">
          <ac:chgData name="Mathias Iversen" userId="dea6d89c-6f8a-44b0-80c2-5d37afda12c9" providerId="ADAL" clId="{2D618E1F-E907-40ED-8B74-FF5D8B9EF9A9}" dt="2024-02-01T15:19:15.004" v="162"/>
          <ac:spMkLst>
            <pc:docMk/>
            <pc:sldMk cId="4227913639" sldId="261"/>
            <ac:spMk id="5" creationId="{7BBB9900-604D-4DB8-BBE1-DC3DA7172262}"/>
          </ac:spMkLst>
        </pc:spChg>
      </pc:sldChg>
      <pc:sldChg chg="addSp delSp modSp mod">
        <pc:chgData name="Mathias Iversen" userId="dea6d89c-6f8a-44b0-80c2-5d37afda12c9" providerId="ADAL" clId="{2D618E1F-E907-40ED-8B74-FF5D8B9EF9A9}" dt="2024-02-01T15:19:15.004" v="162"/>
        <pc:sldMkLst>
          <pc:docMk/>
          <pc:sldMk cId="3231943566" sldId="262"/>
        </pc:sldMkLst>
        <pc:spChg chg="mod">
          <ac:chgData name="Mathias Iversen" userId="dea6d89c-6f8a-44b0-80c2-5d37afda12c9" providerId="ADAL" clId="{2D618E1F-E907-40ED-8B74-FF5D8B9EF9A9}" dt="2024-02-01T11:15:58.156" v="144" actId="2711"/>
          <ac:spMkLst>
            <pc:docMk/>
            <pc:sldMk cId="3231943566" sldId="262"/>
            <ac:spMk id="2" creationId="{1B4599FE-5CDB-45BF-BE74-1177254806B3}"/>
          </ac:spMkLst>
        </pc:spChg>
        <pc:spChg chg="mod">
          <ac:chgData name="Mathias Iversen" userId="dea6d89c-6f8a-44b0-80c2-5d37afda12c9" providerId="ADAL" clId="{2D618E1F-E907-40ED-8B74-FF5D8B9EF9A9}" dt="2024-02-01T15:19:15.004" v="162"/>
          <ac:spMkLst>
            <pc:docMk/>
            <pc:sldMk cId="3231943566" sldId="262"/>
            <ac:spMk id="3" creationId="{A2B64911-99D7-4000-862B-A9755BD58BEE}"/>
          </ac:spMkLst>
        </pc:spChg>
        <pc:spChg chg="mod">
          <ac:chgData name="Mathias Iversen" userId="dea6d89c-6f8a-44b0-80c2-5d37afda12c9" providerId="ADAL" clId="{2D618E1F-E907-40ED-8B74-FF5D8B9EF9A9}" dt="2024-02-01T11:15:58.156" v="144" actId="2711"/>
          <ac:spMkLst>
            <pc:docMk/>
            <pc:sldMk cId="3231943566" sldId="262"/>
            <ac:spMk id="4" creationId="{E3A00041-9F7B-4C31-B4C3-014FF513433D}"/>
          </ac:spMkLst>
        </pc:spChg>
        <pc:spChg chg="mod">
          <ac:chgData name="Mathias Iversen" userId="dea6d89c-6f8a-44b0-80c2-5d37afda12c9" providerId="ADAL" clId="{2D618E1F-E907-40ED-8B74-FF5D8B9EF9A9}" dt="2024-02-01T15:19:15.004" v="162"/>
          <ac:spMkLst>
            <pc:docMk/>
            <pc:sldMk cId="3231943566" sldId="262"/>
            <ac:spMk id="5" creationId="{D192C507-AE67-46B1-B456-02EFA334DBEC}"/>
          </ac:spMkLst>
        </pc:spChg>
        <pc:picChg chg="add mod">
          <ac:chgData name="Mathias Iversen" userId="dea6d89c-6f8a-44b0-80c2-5d37afda12c9" providerId="ADAL" clId="{2D618E1F-E907-40ED-8B74-FF5D8B9EF9A9}" dt="2024-01-31T11:34:34.417" v="115" actId="1076"/>
          <ac:picMkLst>
            <pc:docMk/>
            <pc:sldMk cId="3231943566" sldId="262"/>
            <ac:picMk id="7" creationId="{F6178B31-B265-AC5A-5446-3832F37AB7F7}"/>
          </ac:picMkLst>
        </pc:picChg>
        <pc:picChg chg="del">
          <ac:chgData name="Mathias Iversen" userId="dea6d89c-6f8a-44b0-80c2-5d37afda12c9" providerId="ADAL" clId="{2D618E1F-E907-40ED-8B74-FF5D8B9EF9A9}" dt="2024-01-30T10:00:57.495" v="105" actId="478"/>
          <ac:picMkLst>
            <pc:docMk/>
            <pc:sldMk cId="3231943566" sldId="262"/>
            <ac:picMk id="8" creationId="{B2A73BC1-394F-D5DA-F62F-499E56E9E209}"/>
          </ac:picMkLst>
        </pc:picChg>
        <pc:picChg chg="add mod ord">
          <ac:chgData name="Mathias Iversen" userId="dea6d89c-6f8a-44b0-80c2-5d37afda12c9" providerId="ADAL" clId="{2D618E1F-E907-40ED-8B74-FF5D8B9EF9A9}" dt="2024-01-31T11:35:23.118" v="122" actId="1076"/>
          <ac:picMkLst>
            <pc:docMk/>
            <pc:sldMk cId="3231943566" sldId="262"/>
            <ac:picMk id="9" creationId="{DD456182-A623-0D36-7C58-1E7CDA1DAA8C}"/>
          </ac:picMkLst>
        </pc:picChg>
        <pc:picChg chg="del">
          <ac:chgData name="Mathias Iversen" userId="dea6d89c-6f8a-44b0-80c2-5d37afda12c9" providerId="ADAL" clId="{2D618E1F-E907-40ED-8B74-FF5D8B9EF9A9}" dt="2024-01-30T10:00:59.313" v="106" actId="478"/>
          <ac:picMkLst>
            <pc:docMk/>
            <pc:sldMk cId="3231943566" sldId="262"/>
            <ac:picMk id="10" creationId="{A345C9F9-9546-6C71-E672-54E58B9DC92E}"/>
          </ac:picMkLst>
        </pc:picChg>
      </pc:sldChg>
      <pc:sldChg chg="del">
        <pc:chgData name="Mathias Iversen" userId="dea6d89c-6f8a-44b0-80c2-5d37afda12c9" providerId="ADAL" clId="{2D618E1F-E907-40ED-8B74-FF5D8B9EF9A9}" dt="2024-01-30T10:01:00.537" v="107" actId="47"/>
        <pc:sldMkLst>
          <pc:docMk/>
          <pc:sldMk cId="1774366261" sldId="263"/>
        </pc:sldMkLst>
      </pc:sldChg>
      <pc:sldChg chg="addSp delSp modSp mod">
        <pc:chgData name="Mathias Iversen" userId="dea6d89c-6f8a-44b0-80c2-5d37afda12c9" providerId="ADAL" clId="{2D618E1F-E907-40ED-8B74-FF5D8B9EF9A9}" dt="2024-02-01T15:19:15.004" v="162"/>
        <pc:sldMkLst>
          <pc:docMk/>
          <pc:sldMk cId="3510272984" sldId="264"/>
        </pc:sldMkLst>
        <pc:spChg chg="mod">
          <ac:chgData name="Mathias Iversen" userId="dea6d89c-6f8a-44b0-80c2-5d37afda12c9" providerId="ADAL" clId="{2D618E1F-E907-40ED-8B74-FF5D8B9EF9A9}" dt="2024-02-01T11:15:41.968" v="139" actId="2711"/>
          <ac:spMkLst>
            <pc:docMk/>
            <pc:sldMk cId="3510272984" sldId="264"/>
            <ac:spMk id="2" creationId="{0ACF1250-ED2A-4CAC-8A2C-509F1029A1E3}"/>
          </ac:spMkLst>
        </pc:spChg>
        <pc:spChg chg="mod">
          <ac:chgData name="Mathias Iversen" userId="dea6d89c-6f8a-44b0-80c2-5d37afda12c9" providerId="ADAL" clId="{2D618E1F-E907-40ED-8B74-FF5D8B9EF9A9}" dt="2024-02-01T15:19:15.004" v="162"/>
          <ac:spMkLst>
            <pc:docMk/>
            <pc:sldMk cId="3510272984" sldId="264"/>
            <ac:spMk id="3" creationId="{9E56F0DA-0C33-4951-BF07-00A42B5B4E31}"/>
          </ac:spMkLst>
        </pc:spChg>
        <pc:spChg chg="del">
          <ac:chgData name="Mathias Iversen" userId="dea6d89c-6f8a-44b0-80c2-5d37afda12c9" providerId="ADAL" clId="{2D618E1F-E907-40ED-8B74-FF5D8B9EF9A9}" dt="2024-01-30T09:59:18.563" v="77" actId="478"/>
          <ac:spMkLst>
            <pc:docMk/>
            <pc:sldMk cId="3510272984" sldId="264"/>
            <ac:spMk id="4" creationId="{6EF7C735-4A43-41C6-824A-CC5EEF7FDD53}"/>
          </ac:spMkLst>
        </pc:spChg>
        <pc:spChg chg="mod">
          <ac:chgData name="Mathias Iversen" userId="dea6d89c-6f8a-44b0-80c2-5d37afda12c9" providerId="ADAL" clId="{2D618E1F-E907-40ED-8B74-FF5D8B9EF9A9}" dt="2024-02-01T11:15:41.968" v="139" actId="2711"/>
          <ac:spMkLst>
            <pc:docMk/>
            <pc:sldMk cId="3510272984" sldId="264"/>
            <ac:spMk id="5" creationId="{C8F14D8B-BBA3-4B7F-97FF-2EA90BB37308}"/>
          </ac:spMkLst>
        </pc:spChg>
        <pc:graphicFrameChg chg="add mod">
          <ac:chgData name="Mathias Iversen" userId="dea6d89c-6f8a-44b0-80c2-5d37afda12c9" providerId="ADAL" clId="{2D618E1F-E907-40ED-8B74-FF5D8B9EF9A9}" dt="2024-01-30T09:59:27.843" v="80"/>
          <ac:graphicFrameMkLst>
            <pc:docMk/>
            <pc:sldMk cId="3510272984" sldId="264"/>
            <ac:graphicFrameMk id="6" creationId="{34E56932-E009-46CA-8B5D-A15128995408}"/>
          </ac:graphicFrameMkLst>
        </pc:graphicFrameChg>
        <pc:graphicFrameChg chg="del">
          <ac:chgData name="Mathias Iversen" userId="dea6d89c-6f8a-44b0-80c2-5d37afda12c9" providerId="ADAL" clId="{2D618E1F-E907-40ED-8B74-FF5D8B9EF9A9}" dt="2024-01-30T09:59:16.813" v="76" actId="478"/>
          <ac:graphicFrameMkLst>
            <pc:docMk/>
            <pc:sldMk cId="3510272984" sldId="264"/>
            <ac:graphicFrameMk id="7" creationId="{34E56932-E009-46CA-8B5D-A15128995408}"/>
          </ac:graphicFrameMkLst>
        </pc:graphicFrameChg>
        <pc:graphicFrameChg chg="add mod">
          <ac:chgData name="Mathias Iversen" userId="dea6d89c-6f8a-44b0-80c2-5d37afda12c9" providerId="ADAL" clId="{2D618E1F-E907-40ED-8B74-FF5D8B9EF9A9}" dt="2024-02-01T15:19:15.004" v="162"/>
          <ac:graphicFrameMkLst>
            <pc:docMk/>
            <pc:sldMk cId="3510272984" sldId="264"/>
            <ac:graphicFrameMk id="8" creationId="{34E56932-E009-46CA-8B5D-A15128995408}"/>
          </ac:graphicFrameMkLst>
        </pc:graphicFrameChg>
      </pc:sldChg>
      <pc:sldChg chg="addSp delSp modSp mod">
        <pc:chgData name="Mathias Iversen" userId="dea6d89c-6f8a-44b0-80c2-5d37afda12c9" providerId="ADAL" clId="{2D618E1F-E907-40ED-8B74-FF5D8B9EF9A9}" dt="2024-02-01T11:15:45.456" v="140" actId="2711"/>
        <pc:sldMkLst>
          <pc:docMk/>
          <pc:sldMk cId="2759248883" sldId="265"/>
        </pc:sldMkLst>
        <pc:spChg chg="mod">
          <ac:chgData name="Mathias Iversen" userId="dea6d89c-6f8a-44b0-80c2-5d37afda12c9" providerId="ADAL" clId="{2D618E1F-E907-40ED-8B74-FF5D8B9EF9A9}" dt="2024-02-01T11:15:45.456" v="140" actId="2711"/>
          <ac:spMkLst>
            <pc:docMk/>
            <pc:sldMk cId="2759248883" sldId="265"/>
            <ac:spMk id="2" creationId="{CED31FAC-A3EA-48FB-A0E0-340ABFD5F939}"/>
          </ac:spMkLst>
        </pc:spChg>
        <pc:spChg chg="mod">
          <ac:chgData name="Mathias Iversen" userId="dea6d89c-6f8a-44b0-80c2-5d37afda12c9" providerId="ADAL" clId="{2D618E1F-E907-40ED-8B74-FF5D8B9EF9A9}" dt="2024-02-01T11:15:45.456" v="140" actId="2711"/>
          <ac:spMkLst>
            <pc:docMk/>
            <pc:sldMk cId="2759248883" sldId="265"/>
            <ac:spMk id="3" creationId="{5BC03535-2EF7-4E35-87E0-19E654CF9889}"/>
          </ac:spMkLst>
        </pc:spChg>
        <pc:spChg chg="del">
          <ac:chgData name="Mathias Iversen" userId="dea6d89c-6f8a-44b0-80c2-5d37afda12c9" providerId="ADAL" clId="{2D618E1F-E907-40ED-8B74-FF5D8B9EF9A9}" dt="2024-01-30T10:00:05.203" v="90" actId="478"/>
          <ac:spMkLst>
            <pc:docMk/>
            <pc:sldMk cId="2759248883" sldId="265"/>
            <ac:spMk id="4" creationId="{C131618D-BACB-42A9-8714-F890463B2284}"/>
          </ac:spMkLst>
        </pc:spChg>
        <pc:spChg chg="mod">
          <ac:chgData name="Mathias Iversen" userId="dea6d89c-6f8a-44b0-80c2-5d37afda12c9" providerId="ADAL" clId="{2D618E1F-E907-40ED-8B74-FF5D8B9EF9A9}" dt="2024-02-01T11:15:45.456" v="140" actId="2711"/>
          <ac:spMkLst>
            <pc:docMk/>
            <pc:sldMk cId="2759248883" sldId="265"/>
            <ac:spMk id="5" creationId="{FAA6878B-EDB0-4AB0-B825-D2972B2C7F7E}"/>
          </ac:spMkLst>
        </pc:spChg>
        <pc:graphicFrameChg chg="add mod">
          <ac:chgData name="Mathias Iversen" userId="dea6d89c-6f8a-44b0-80c2-5d37afda12c9" providerId="ADAL" clId="{2D618E1F-E907-40ED-8B74-FF5D8B9EF9A9}" dt="2024-02-01T11:15:45.456" v="140" actId="2711"/>
          <ac:graphicFrameMkLst>
            <pc:docMk/>
            <pc:sldMk cId="2759248883" sldId="265"/>
            <ac:graphicFrameMk id="6" creationId="{01E97575-64DE-4293-95C7-32AC4FD4BE49}"/>
          </ac:graphicFrameMkLst>
        </pc:graphicFrameChg>
        <pc:graphicFrameChg chg="del">
          <ac:chgData name="Mathias Iversen" userId="dea6d89c-6f8a-44b0-80c2-5d37afda12c9" providerId="ADAL" clId="{2D618E1F-E907-40ED-8B74-FF5D8B9EF9A9}" dt="2024-01-30T10:00:04.143" v="89" actId="478"/>
          <ac:graphicFrameMkLst>
            <pc:docMk/>
            <pc:sldMk cId="2759248883" sldId="265"/>
            <ac:graphicFrameMk id="7" creationId="{01E97575-64DE-4293-95C7-32AC4FD4BE49}"/>
          </ac:graphicFrameMkLst>
        </pc:graphicFrameChg>
      </pc:sldChg>
      <pc:sldChg chg="addSp delSp modSp mod">
        <pc:chgData name="Mathias Iversen" userId="dea6d89c-6f8a-44b0-80c2-5d37afda12c9" providerId="ADAL" clId="{2D618E1F-E907-40ED-8B74-FF5D8B9EF9A9}" dt="2024-02-01T11:15:48.178" v="141" actId="2711"/>
        <pc:sldMkLst>
          <pc:docMk/>
          <pc:sldMk cId="147554788" sldId="266"/>
        </pc:sldMkLst>
        <pc:spChg chg="mod">
          <ac:chgData name="Mathias Iversen" userId="dea6d89c-6f8a-44b0-80c2-5d37afda12c9" providerId="ADAL" clId="{2D618E1F-E907-40ED-8B74-FF5D8B9EF9A9}" dt="2024-02-01T11:15:48.178" v="141" actId="2711"/>
          <ac:spMkLst>
            <pc:docMk/>
            <pc:sldMk cId="147554788" sldId="266"/>
            <ac:spMk id="2" creationId="{3B234F2D-7B56-4BDC-8E6C-010223FC65D0}"/>
          </ac:spMkLst>
        </pc:spChg>
        <pc:spChg chg="mod">
          <ac:chgData name="Mathias Iversen" userId="dea6d89c-6f8a-44b0-80c2-5d37afda12c9" providerId="ADAL" clId="{2D618E1F-E907-40ED-8B74-FF5D8B9EF9A9}" dt="2024-02-01T11:15:48.178" v="141" actId="2711"/>
          <ac:spMkLst>
            <pc:docMk/>
            <pc:sldMk cId="147554788" sldId="266"/>
            <ac:spMk id="3" creationId="{2AE985C2-CF26-42E7-B7DC-DBC85F75C02D}"/>
          </ac:spMkLst>
        </pc:spChg>
        <pc:graphicFrameChg chg="del">
          <ac:chgData name="Mathias Iversen" userId="dea6d89c-6f8a-44b0-80c2-5d37afda12c9" providerId="ADAL" clId="{2D618E1F-E907-40ED-8B74-FF5D8B9EF9A9}" dt="2024-01-30T10:00:28.136" v="96" actId="478"/>
          <ac:graphicFrameMkLst>
            <pc:docMk/>
            <pc:sldMk cId="147554788" sldId="266"/>
            <ac:graphicFrameMk id="4" creationId="{CE2D6333-A49F-9E6A-59EB-304BD2B55183}"/>
          </ac:graphicFrameMkLst>
        </pc:graphicFrameChg>
        <pc:graphicFrameChg chg="add mod modGraphic">
          <ac:chgData name="Mathias Iversen" userId="dea6d89c-6f8a-44b0-80c2-5d37afda12c9" providerId="ADAL" clId="{2D618E1F-E907-40ED-8B74-FF5D8B9EF9A9}" dt="2024-01-30T10:00:50.514" v="102" actId="14100"/>
          <ac:graphicFrameMkLst>
            <pc:docMk/>
            <pc:sldMk cId="147554788" sldId="266"/>
            <ac:graphicFrameMk id="5" creationId="{153890E1-B296-96DF-2739-819186F991A8}"/>
          </ac:graphicFrameMkLst>
        </pc:graphicFrameChg>
      </pc:sldChg>
      <pc:sldChg chg="setBg">
        <pc:chgData name="Mathias Iversen" userId="dea6d89c-6f8a-44b0-80c2-5d37afda12c9" providerId="ADAL" clId="{2D618E1F-E907-40ED-8B74-FF5D8B9EF9A9}" dt="2024-02-01T11:16:18.342" v="147"/>
        <pc:sldMkLst>
          <pc:docMk/>
          <pc:sldMk cId="4242451211" sldId="268"/>
        </pc:sldMkLst>
      </pc:sldChg>
      <pc:sldChg chg="modSp mod">
        <pc:chgData name="Mathias Iversen" userId="dea6d89c-6f8a-44b0-80c2-5d37afda12c9" providerId="ADAL" clId="{2D618E1F-E907-40ED-8B74-FF5D8B9EF9A9}" dt="2024-02-01T15:19:15.004" v="162"/>
        <pc:sldMkLst>
          <pc:docMk/>
          <pc:sldMk cId="2318387446" sldId="283"/>
        </pc:sldMkLst>
        <pc:spChg chg="mod">
          <ac:chgData name="Mathias Iversen" userId="dea6d89c-6f8a-44b0-80c2-5d37afda12c9" providerId="ADAL" clId="{2D618E1F-E907-40ED-8B74-FF5D8B9EF9A9}" dt="2024-02-01T15:19:15.004" v="162"/>
          <ac:spMkLst>
            <pc:docMk/>
            <pc:sldMk cId="2318387446" sldId="283"/>
            <ac:spMk id="8" creationId="{842FA2FF-C345-A6CD-25DE-6E3E19B361AD}"/>
          </ac:spMkLst>
        </pc:spChg>
        <pc:spChg chg="mod">
          <ac:chgData name="Mathias Iversen" userId="dea6d89c-6f8a-44b0-80c2-5d37afda12c9" providerId="ADAL" clId="{2D618E1F-E907-40ED-8B74-FF5D8B9EF9A9}" dt="2024-02-01T11:14:55.118" v="126" actId="207"/>
          <ac:spMkLst>
            <pc:docMk/>
            <pc:sldMk cId="2318387446" sldId="283"/>
            <ac:spMk id="9" creationId="{665E5BC5-ACF7-E9DC-7995-9FB97E91591F}"/>
          </ac:spMkLst>
        </pc:spChg>
      </pc:sldChg>
      <pc:sldChg chg="modSp mod">
        <pc:chgData name="Mathias Iversen" userId="dea6d89c-6f8a-44b0-80c2-5d37afda12c9" providerId="ADAL" clId="{2D618E1F-E907-40ED-8B74-FF5D8B9EF9A9}" dt="2024-02-01T15:19:15.004" v="162"/>
        <pc:sldMkLst>
          <pc:docMk/>
          <pc:sldMk cId="2954530852" sldId="284"/>
        </pc:sldMkLst>
        <pc:spChg chg="mod">
          <ac:chgData name="Mathias Iversen" userId="dea6d89c-6f8a-44b0-80c2-5d37afda12c9" providerId="ADAL" clId="{2D618E1F-E907-40ED-8B74-FF5D8B9EF9A9}" dt="2024-02-01T11:16:02.676" v="145" actId="2711"/>
          <ac:spMkLst>
            <pc:docMk/>
            <pc:sldMk cId="2954530852" sldId="284"/>
            <ac:spMk id="2" creationId="{1B4599FE-5CDB-45BF-BE74-1177254806B3}"/>
          </ac:spMkLst>
        </pc:spChg>
        <pc:spChg chg="mod">
          <ac:chgData name="Mathias Iversen" userId="dea6d89c-6f8a-44b0-80c2-5d37afda12c9" providerId="ADAL" clId="{2D618E1F-E907-40ED-8B74-FF5D8B9EF9A9}" dt="2024-02-01T11:16:02.676" v="145" actId="2711"/>
          <ac:spMkLst>
            <pc:docMk/>
            <pc:sldMk cId="2954530852" sldId="284"/>
            <ac:spMk id="4" creationId="{E3A00041-9F7B-4C31-B4C3-014FF513433D}"/>
          </ac:spMkLst>
        </pc:spChg>
        <pc:spChg chg="mod">
          <ac:chgData name="Mathias Iversen" userId="dea6d89c-6f8a-44b0-80c2-5d37afda12c9" providerId="ADAL" clId="{2D618E1F-E907-40ED-8B74-FF5D8B9EF9A9}" dt="2024-02-01T15:19:15.004" v="162"/>
          <ac:spMkLst>
            <pc:docMk/>
            <pc:sldMk cId="2954530852" sldId="284"/>
            <ac:spMk id="6" creationId="{E32827FE-EFF7-14C6-E08D-FFC85AED4628}"/>
          </ac:spMkLst>
        </pc:spChg>
      </pc:sldChg>
      <pc:sldMasterChg chg="modSldLayout">
        <pc:chgData name="Mathias Iversen" userId="dea6d89c-6f8a-44b0-80c2-5d37afda12c9" providerId="ADAL" clId="{2D618E1F-E907-40ED-8B74-FF5D8B9EF9A9}" dt="2024-02-01T15:19:15.004" v="162"/>
        <pc:sldMasterMkLst>
          <pc:docMk/>
          <pc:sldMasterMk cId="4210629792" sldId="2147483660"/>
        </pc:sldMasterMkLst>
        <pc:sldLayoutChg chg="modSp mod">
          <pc:chgData name="Mathias Iversen" userId="dea6d89c-6f8a-44b0-80c2-5d37afda12c9" providerId="ADAL" clId="{2D618E1F-E907-40ED-8B74-FF5D8B9EF9A9}" dt="2024-02-01T15:19:15.004" v="162"/>
          <pc:sldLayoutMkLst>
            <pc:docMk/>
            <pc:sldMasterMk cId="4210629792" sldId="2147483660"/>
            <pc:sldLayoutMk cId="2110830415" sldId="2147483662"/>
          </pc:sldLayoutMkLst>
          <pc:spChg chg="mod">
            <ac:chgData name="Mathias Iversen" userId="dea6d89c-6f8a-44b0-80c2-5d37afda12c9" providerId="ADAL" clId="{2D618E1F-E907-40ED-8B74-FF5D8B9EF9A9}" dt="2024-02-01T15:19:15.004" v="162"/>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2D618E1F-E907-40ED-8B74-FF5D8B9EF9A9}" dt="2024-02-01T11:16:41.826" v="149"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2D618E1F-E907-40ED-8B74-FF5D8B9EF9A9}" dt="2024-02-01T11:16:33.826" v="148" actId="1076"/>
          <pc:sldLayoutMkLst>
            <pc:docMk/>
            <pc:sldMasterMk cId="4210629792" sldId="2147483660"/>
            <pc:sldLayoutMk cId="1874524614" sldId="2147483663"/>
          </pc:sldLayoutMkLst>
          <pc:picChg chg="mod">
            <ac:chgData name="Mathias Iversen" userId="dea6d89c-6f8a-44b0-80c2-5d37afda12c9" providerId="ADAL" clId="{2D618E1F-E907-40ED-8B74-FF5D8B9EF9A9}" dt="2024-02-01T11:16:33.826" v="148"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2D618E1F-E907-40ED-8B74-FF5D8B9EF9A9}" dt="2024-02-01T11:17:45.079" v="161" actId="208"/>
          <pc:sldLayoutMkLst>
            <pc:docMk/>
            <pc:sldMasterMk cId="4210629792" sldId="2147483660"/>
            <pc:sldLayoutMk cId="1137365639" sldId="2147483681"/>
          </pc:sldLayoutMkLst>
          <pc:cxnChg chg="mod">
            <ac:chgData name="Mathias Iversen" userId="dea6d89c-6f8a-44b0-80c2-5d37afda12c9" providerId="ADAL" clId="{2D618E1F-E907-40ED-8B74-FF5D8B9EF9A9}" dt="2024-02-01T11:17:45.079" v="161"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2D618E1F-E907-40ED-8B74-FF5D8B9EF9A9}" dt="2024-02-01T11:17:04.597" v="152" actId="208"/>
          <pc:sldLayoutMkLst>
            <pc:docMk/>
            <pc:sldMasterMk cId="4210629792" sldId="2147483660"/>
            <pc:sldLayoutMk cId="4126966658" sldId="2147483682"/>
          </pc:sldLayoutMkLst>
          <pc:spChg chg="mod">
            <ac:chgData name="Mathias Iversen" userId="dea6d89c-6f8a-44b0-80c2-5d37afda12c9" providerId="ADAL" clId="{2D618E1F-E907-40ED-8B74-FF5D8B9EF9A9}" dt="2024-02-01T11:16:56.116" v="150"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2D618E1F-E907-40ED-8B74-FF5D8B9EF9A9}" dt="2024-02-01T11:17:00.106" v="151"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2D618E1F-E907-40ED-8B74-FF5D8B9EF9A9}" dt="2024-02-01T11:17:04.597" v="152"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2D618E1F-E907-40ED-8B74-FF5D8B9EF9A9}" dt="2024-02-01T11:17:10.546" v="153" actId="208"/>
          <pc:sldLayoutMkLst>
            <pc:docMk/>
            <pc:sldMasterMk cId="4210629792" sldId="2147483660"/>
            <pc:sldLayoutMk cId="210778978" sldId="2147483683"/>
          </pc:sldLayoutMkLst>
          <pc:cxnChg chg="mod">
            <ac:chgData name="Mathias Iversen" userId="dea6d89c-6f8a-44b0-80c2-5d37afda12c9" providerId="ADAL" clId="{2D618E1F-E907-40ED-8B74-FF5D8B9EF9A9}" dt="2024-02-01T11:17:10.546" v="153"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2D618E1F-E907-40ED-8B74-FF5D8B9EF9A9}" dt="2024-02-01T11:17:14.326" v="154" actId="208"/>
          <pc:sldLayoutMkLst>
            <pc:docMk/>
            <pc:sldMasterMk cId="4210629792" sldId="2147483660"/>
            <pc:sldLayoutMk cId="3497793653" sldId="2147483684"/>
          </pc:sldLayoutMkLst>
          <pc:cxnChg chg="mod">
            <ac:chgData name="Mathias Iversen" userId="dea6d89c-6f8a-44b0-80c2-5d37afda12c9" providerId="ADAL" clId="{2D618E1F-E907-40ED-8B74-FF5D8B9EF9A9}" dt="2024-02-01T11:17:14.326" v="154"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2D618E1F-E907-40ED-8B74-FF5D8B9EF9A9}" dt="2024-02-01T11:17:17.486" v="155" actId="208"/>
          <pc:sldLayoutMkLst>
            <pc:docMk/>
            <pc:sldMasterMk cId="4210629792" sldId="2147483660"/>
            <pc:sldLayoutMk cId="783061069" sldId="2147483685"/>
          </pc:sldLayoutMkLst>
          <pc:cxnChg chg="mod">
            <ac:chgData name="Mathias Iversen" userId="dea6d89c-6f8a-44b0-80c2-5d37afda12c9" providerId="ADAL" clId="{2D618E1F-E907-40ED-8B74-FF5D8B9EF9A9}" dt="2024-02-01T11:17:17.486" v="155"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2D618E1F-E907-40ED-8B74-FF5D8B9EF9A9}" dt="2024-02-01T11:17:20.191" v="156" actId="208"/>
          <pc:sldLayoutMkLst>
            <pc:docMk/>
            <pc:sldMasterMk cId="4210629792" sldId="2147483660"/>
            <pc:sldLayoutMk cId="3228309435" sldId="2147483686"/>
          </pc:sldLayoutMkLst>
          <pc:cxnChg chg="mod">
            <ac:chgData name="Mathias Iversen" userId="dea6d89c-6f8a-44b0-80c2-5d37afda12c9" providerId="ADAL" clId="{2D618E1F-E907-40ED-8B74-FF5D8B9EF9A9}" dt="2024-02-01T11:17:20.191" v="156"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2D618E1F-E907-40ED-8B74-FF5D8B9EF9A9}" dt="2024-02-01T11:17:23.486" v="157" actId="208"/>
          <pc:sldLayoutMkLst>
            <pc:docMk/>
            <pc:sldMasterMk cId="4210629792" sldId="2147483660"/>
            <pc:sldLayoutMk cId="1374499944" sldId="2147483687"/>
          </pc:sldLayoutMkLst>
          <pc:cxnChg chg="mod">
            <ac:chgData name="Mathias Iversen" userId="dea6d89c-6f8a-44b0-80c2-5d37afda12c9" providerId="ADAL" clId="{2D618E1F-E907-40ED-8B74-FF5D8B9EF9A9}" dt="2024-02-01T11:17:23.486" v="157"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2D618E1F-E907-40ED-8B74-FF5D8B9EF9A9}" dt="2024-02-01T11:17:26.457" v="158" actId="208"/>
          <pc:sldLayoutMkLst>
            <pc:docMk/>
            <pc:sldMasterMk cId="4210629792" sldId="2147483660"/>
            <pc:sldLayoutMk cId="2112347531" sldId="2147483688"/>
          </pc:sldLayoutMkLst>
          <pc:cxnChg chg="mod">
            <ac:chgData name="Mathias Iversen" userId="dea6d89c-6f8a-44b0-80c2-5d37afda12c9" providerId="ADAL" clId="{2D618E1F-E907-40ED-8B74-FF5D8B9EF9A9}" dt="2024-02-01T11:17:26.457" v="158"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2D618E1F-E907-40ED-8B74-FF5D8B9EF9A9}" dt="2024-02-01T11:17:31.426" v="159" actId="208"/>
          <pc:sldLayoutMkLst>
            <pc:docMk/>
            <pc:sldMasterMk cId="4210629792" sldId="2147483660"/>
            <pc:sldLayoutMk cId="655889488" sldId="2147483689"/>
          </pc:sldLayoutMkLst>
          <pc:cxnChg chg="mod">
            <ac:chgData name="Mathias Iversen" userId="dea6d89c-6f8a-44b0-80c2-5d37afda12c9" providerId="ADAL" clId="{2D618E1F-E907-40ED-8B74-FF5D8B9EF9A9}" dt="2024-02-01T11:17:31.426" v="159"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2D618E1F-E907-40ED-8B74-FF5D8B9EF9A9}" dt="2024-02-01T11:17:39.636" v="160" actId="208"/>
          <pc:sldLayoutMkLst>
            <pc:docMk/>
            <pc:sldMasterMk cId="4210629792" sldId="2147483660"/>
            <pc:sldLayoutMk cId="2008485101" sldId="2147483690"/>
          </pc:sldLayoutMkLst>
          <pc:cxnChg chg="mod">
            <ac:chgData name="Mathias Iversen" userId="dea6d89c-6f8a-44b0-80c2-5d37afda12c9" providerId="ADAL" clId="{2D618E1F-E907-40ED-8B74-FF5D8B9EF9A9}" dt="2024-02-01T11:17:39.636" v="160"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7087EAB0-F2A5-4214-8A23-20C3D9DEA3D4}"/>
    <pc:docChg chg="undo custSel modSld">
      <pc:chgData name="Andreas Benedictow" userId="e251fadf-16f4-4c88-b2c0-d8c4cd891c2a" providerId="ADAL" clId="{7087EAB0-F2A5-4214-8A23-20C3D9DEA3D4}" dt="2022-10-10T16:12:47.266" v="123" actId="20577"/>
      <pc:docMkLst>
        <pc:docMk/>
      </pc:docMkLst>
      <pc:sldChg chg="modSp mod">
        <pc:chgData name="Andreas Benedictow" userId="e251fadf-16f4-4c88-b2c0-d8c4cd891c2a" providerId="ADAL" clId="{7087EAB0-F2A5-4214-8A23-20C3D9DEA3D4}" dt="2022-10-10T16:06:31.334" v="0" actId="313"/>
        <pc:sldMkLst>
          <pc:docMk/>
          <pc:sldMk cId="2921733838" sldId="256"/>
        </pc:sldMkLst>
        <pc:spChg chg="mod">
          <ac:chgData name="Andreas Benedictow" userId="e251fadf-16f4-4c88-b2c0-d8c4cd891c2a" providerId="ADAL" clId="{7087EAB0-F2A5-4214-8A23-20C3D9DEA3D4}" dt="2022-10-10T16:06:31.334" v="0" actId="313"/>
          <ac:spMkLst>
            <pc:docMk/>
            <pc:sldMk cId="2921733838" sldId="256"/>
            <ac:spMk id="8" creationId="{279C62F4-9C4A-4777-941C-0D5FF7A0EEE2}"/>
          </ac:spMkLst>
        </pc:spChg>
      </pc:sldChg>
      <pc:sldChg chg="modSp mod">
        <pc:chgData name="Andreas Benedictow" userId="e251fadf-16f4-4c88-b2c0-d8c4cd891c2a" providerId="ADAL" clId="{7087EAB0-F2A5-4214-8A23-20C3D9DEA3D4}" dt="2022-10-10T16:08:09.135" v="66" actId="6549"/>
        <pc:sldMkLst>
          <pc:docMk/>
          <pc:sldMk cId="2266341024" sldId="258"/>
        </pc:sldMkLst>
        <pc:spChg chg="mod">
          <ac:chgData name="Andreas Benedictow" userId="e251fadf-16f4-4c88-b2c0-d8c4cd891c2a" providerId="ADAL" clId="{7087EAB0-F2A5-4214-8A23-20C3D9DEA3D4}" dt="2022-10-10T16:08:09.135" v="66" actId="6549"/>
          <ac:spMkLst>
            <pc:docMk/>
            <pc:sldMk cId="2266341024" sldId="258"/>
            <ac:spMk id="6" creationId="{0A71F208-30AA-4DBB-9DB2-C0C90AD30178}"/>
          </ac:spMkLst>
        </pc:spChg>
        <pc:spChg chg="mod">
          <ac:chgData name="Andreas Benedictow" userId="e251fadf-16f4-4c88-b2c0-d8c4cd891c2a" providerId="ADAL" clId="{7087EAB0-F2A5-4214-8A23-20C3D9DEA3D4}" dt="2022-10-10T16:07:57.227" v="62" actId="20577"/>
          <ac:spMkLst>
            <pc:docMk/>
            <pc:sldMk cId="2266341024" sldId="258"/>
            <ac:spMk id="18" creationId="{0B79CA76-2003-4574-A043-2FCFF766B96D}"/>
          </ac:spMkLst>
        </pc:spChg>
      </pc:sldChg>
      <pc:sldChg chg="modSp mod">
        <pc:chgData name="Andreas Benedictow" userId="e251fadf-16f4-4c88-b2c0-d8c4cd891c2a" providerId="ADAL" clId="{7087EAB0-F2A5-4214-8A23-20C3D9DEA3D4}" dt="2022-10-10T16:12:47.266" v="123" actId="20577"/>
        <pc:sldMkLst>
          <pc:docMk/>
          <pc:sldMk cId="896002109" sldId="259"/>
        </pc:sldMkLst>
        <pc:spChg chg="mod">
          <ac:chgData name="Andreas Benedictow" userId="e251fadf-16f4-4c88-b2c0-d8c4cd891c2a" providerId="ADAL" clId="{7087EAB0-F2A5-4214-8A23-20C3D9DEA3D4}" dt="2022-10-10T16:06:35.689" v="2" actId="313"/>
          <ac:spMkLst>
            <pc:docMk/>
            <pc:sldMk cId="896002109" sldId="259"/>
            <ac:spMk id="4" creationId="{E7C91537-7CFF-43F2-851D-E5F652C25A99}"/>
          </ac:spMkLst>
        </pc:spChg>
        <pc:spChg chg="mod">
          <ac:chgData name="Andreas Benedictow" userId="e251fadf-16f4-4c88-b2c0-d8c4cd891c2a" providerId="ADAL" clId="{7087EAB0-F2A5-4214-8A23-20C3D9DEA3D4}" dt="2022-10-10T16:12:47.266" v="123" actId="20577"/>
          <ac:spMkLst>
            <pc:docMk/>
            <pc:sldMk cId="896002109" sldId="259"/>
            <ac:spMk id="5" creationId="{1E8A7A64-34DF-43BB-954C-68720DEF1ED4}"/>
          </ac:spMkLst>
        </pc:spChg>
        <pc:spChg chg="mod">
          <ac:chgData name="Andreas Benedictow" userId="e251fadf-16f4-4c88-b2c0-d8c4cd891c2a" providerId="ADAL" clId="{7087EAB0-F2A5-4214-8A23-20C3D9DEA3D4}" dt="2022-10-10T16:12:33.643" v="121" actId="20577"/>
          <ac:spMkLst>
            <pc:docMk/>
            <pc:sldMk cId="896002109" sldId="259"/>
            <ac:spMk id="6" creationId="{3D22DDDA-9DE4-498E-ACF4-7CCFECE49DE6}"/>
          </ac:spMkLst>
        </pc:spChg>
      </pc:sldChg>
      <pc:sldChg chg="modSp mod">
        <pc:chgData name="Andreas Benedictow" userId="e251fadf-16f4-4c88-b2c0-d8c4cd891c2a" providerId="ADAL" clId="{7087EAB0-F2A5-4214-8A23-20C3D9DEA3D4}" dt="2022-10-10T16:06:49.543" v="10" actId="14734"/>
        <pc:sldMkLst>
          <pc:docMk/>
          <pc:sldMk cId="147554788" sldId="266"/>
        </pc:sldMkLst>
        <pc:graphicFrameChg chg="mod modGraphic">
          <ac:chgData name="Andreas Benedictow" userId="e251fadf-16f4-4c88-b2c0-d8c4cd891c2a" providerId="ADAL" clId="{7087EAB0-F2A5-4214-8A23-20C3D9DEA3D4}" dt="2022-10-10T16:06:49.543" v="10" actId="14734"/>
          <ac:graphicFrameMkLst>
            <pc:docMk/>
            <pc:sldMk cId="147554788" sldId="266"/>
            <ac:graphicFrameMk id="4" creationId="{CE2D6333-A49F-9E6A-59EB-304BD2B55183}"/>
          </ac:graphicFrameMkLst>
        </pc:graphicFrameChg>
      </pc:sldChg>
      <pc:sldChg chg="modSp mod">
        <pc:chgData name="Andreas Benedictow" userId="e251fadf-16f4-4c88-b2c0-d8c4cd891c2a" providerId="ADAL" clId="{7087EAB0-F2A5-4214-8A23-20C3D9DEA3D4}" dt="2022-10-10T16:07:51.825" v="61" actId="20577"/>
        <pc:sldMkLst>
          <pc:docMk/>
          <pc:sldMk cId="3836130264" sldId="282"/>
        </pc:sldMkLst>
        <pc:spChg chg="mod">
          <ac:chgData name="Andreas Benedictow" userId="e251fadf-16f4-4c88-b2c0-d8c4cd891c2a" providerId="ADAL" clId="{7087EAB0-F2A5-4214-8A23-20C3D9DEA3D4}" dt="2022-10-10T16:07:51.825" v="61" actId="20577"/>
          <ac:spMkLst>
            <pc:docMk/>
            <pc:sldMk cId="3836130264" sldId="282"/>
            <ac:spMk id="8" creationId="{842FA2FF-C345-A6CD-25DE-6E3E19B361AD}"/>
          </ac:spMkLst>
        </pc:spChg>
      </pc:sldChg>
    </pc:docChg>
  </pc:docChgLst>
  <pc:docChgLst>
    <pc:chgData name="Mathias Iversen" userId="dea6d89c-6f8a-44b0-80c2-5d37afda12c9" providerId="ADAL" clId="{AA777911-3127-4346-B43B-7AD5A017745A}"/>
    <pc:docChg chg="custSel modSld">
      <pc:chgData name="Mathias Iversen" userId="dea6d89c-6f8a-44b0-80c2-5d37afda12c9" providerId="ADAL" clId="{AA777911-3127-4346-B43B-7AD5A017745A}" dt="2022-09-30T17:11:06.515" v="205" actId="478"/>
      <pc:docMkLst>
        <pc:docMk/>
      </pc:docMkLst>
      <pc:sldChg chg="modSp mod">
        <pc:chgData name="Mathias Iversen" userId="dea6d89c-6f8a-44b0-80c2-5d37afda12c9" providerId="ADAL" clId="{AA777911-3127-4346-B43B-7AD5A017745A}" dt="2022-09-29T16:44:27.853" v="5" actId="13926"/>
        <pc:sldMkLst>
          <pc:docMk/>
          <pc:sldMk cId="2921733838" sldId="256"/>
        </pc:sldMkLst>
        <pc:spChg chg="mod">
          <ac:chgData name="Mathias Iversen" userId="dea6d89c-6f8a-44b0-80c2-5d37afda12c9" providerId="ADAL" clId="{AA777911-3127-4346-B43B-7AD5A017745A}" dt="2022-09-29T16:44:27.853" v="5" actId="13926"/>
          <ac:spMkLst>
            <pc:docMk/>
            <pc:sldMk cId="2921733838" sldId="256"/>
            <ac:spMk id="10" creationId="{B69A85C2-560C-48D5-B2E2-E0F8F842FD36}"/>
          </ac:spMkLst>
        </pc:spChg>
      </pc:sldChg>
      <pc:sldChg chg="delSp modSp mod">
        <pc:chgData name="Mathias Iversen" userId="dea6d89c-6f8a-44b0-80c2-5d37afda12c9" providerId="ADAL" clId="{AA777911-3127-4346-B43B-7AD5A017745A}" dt="2022-09-30T17:11:06.515" v="205" actId="478"/>
        <pc:sldMkLst>
          <pc:docMk/>
          <pc:sldMk cId="2266341024" sldId="258"/>
        </pc:sldMkLst>
        <pc:spChg chg="mod">
          <ac:chgData name="Mathias Iversen" userId="dea6d89c-6f8a-44b0-80c2-5d37afda12c9" providerId="ADAL" clId="{AA777911-3127-4346-B43B-7AD5A017745A}" dt="2022-09-29T16:44:32.332" v="11" actId="13926"/>
          <ac:spMkLst>
            <pc:docMk/>
            <pc:sldMk cId="2266341024" sldId="258"/>
            <ac:spMk id="5" creationId="{DCB85E03-0B2F-42F1-9007-A95BF715A50A}"/>
          </ac:spMkLst>
        </pc:spChg>
        <pc:spChg chg="mod">
          <ac:chgData name="Mathias Iversen" userId="dea6d89c-6f8a-44b0-80c2-5d37afda12c9" providerId="ADAL" clId="{AA777911-3127-4346-B43B-7AD5A017745A}" dt="2022-09-29T16:44:59.972" v="35" actId="13926"/>
          <ac:spMkLst>
            <pc:docMk/>
            <pc:sldMk cId="2266341024" sldId="258"/>
            <ac:spMk id="7" creationId="{A520775E-5075-45E6-A50A-04E4D42EAF3E}"/>
          </ac:spMkLst>
        </pc:spChg>
        <pc:spChg chg="mod">
          <ac:chgData name="Mathias Iversen" userId="dea6d89c-6f8a-44b0-80c2-5d37afda12c9" providerId="ADAL" clId="{AA777911-3127-4346-B43B-7AD5A017745A}" dt="2022-09-29T16:54:01.262" v="193" actId="13926"/>
          <ac:spMkLst>
            <pc:docMk/>
            <pc:sldMk cId="2266341024" sldId="258"/>
            <ac:spMk id="8" creationId="{E5A98933-AC8C-4903-A2E5-17FCC5FBBC66}"/>
          </ac:spMkLst>
        </pc:spChg>
        <pc:spChg chg="mod">
          <ac:chgData name="Mathias Iversen" userId="dea6d89c-6f8a-44b0-80c2-5d37afda12c9" providerId="ADAL" clId="{AA777911-3127-4346-B43B-7AD5A017745A}" dt="2022-09-29T16:44:59.972" v="35" actId="13926"/>
          <ac:spMkLst>
            <pc:docMk/>
            <pc:sldMk cId="2266341024" sldId="258"/>
            <ac:spMk id="9" creationId="{29E4AEA2-D6D7-44B7-8DEF-EB1A3917D576}"/>
          </ac:spMkLst>
        </pc:spChg>
        <pc:spChg chg="mod">
          <ac:chgData name="Mathias Iversen" userId="dea6d89c-6f8a-44b0-80c2-5d37afda12c9" providerId="ADAL" clId="{AA777911-3127-4346-B43B-7AD5A017745A}" dt="2022-09-29T16:53:58.045" v="192" actId="13926"/>
          <ac:spMkLst>
            <pc:docMk/>
            <pc:sldMk cId="2266341024" sldId="258"/>
            <ac:spMk id="10" creationId="{2E9EBEB7-19CF-4E7A-9B6C-502E35EDACCE}"/>
          </ac:spMkLst>
        </pc:spChg>
        <pc:spChg chg="mod">
          <ac:chgData name="Mathias Iversen" userId="dea6d89c-6f8a-44b0-80c2-5d37afda12c9" providerId="ADAL" clId="{AA777911-3127-4346-B43B-7AD5A017745A}" dt="2022-09-29T16:44:59.972" v="35" actId="13926"/>
          <ac:spMkLst>
            <pc:docMk/>
            <pc:sldMk cId="2266341024" sldId="258"/>
            <ac:spMk id="11" creationId="{37771598-A4AC-4670-8AF9-BD1A9A0B5FD6}"/>
          </ac:spMkLst>
        </pc:spChg>
        <pc:spChg chg="mod">
          <ac:chgData name="Mathias Iversen" userId="dea6d89c-6f8a-44b0-80c2-5d37afda12c9" providerId="ADAL" clId="{AA777911-3127-4346-B43B-7AD5A017745A}" dt="2022-09-29T16:44:59.972" v="35" actId="13926"/>
          <ac:spMkLst>
            <pc:docMk/>
            <pc:sldMk cId="2266341024" sldId="258"/>
            <ac:spMk id="13" creationId="{7D9B9CA2-038E-484E-8A1A-D9FA8F874461}"/>
          </ac:spMkLst>
        </pc:spChg>
        <pc:spChg chg="del mod">
          <ac:chgData name="Mathias Iversen" userId="dea6d89c-6f8a-44b0-80c2-5d37afda12c9" providerId="ADAL" clId="{AA777911-3127-4346-B43B-7AD5A017745A}" dt="2022-09-30T17:11:06.515" v="205" actId="478"/>
          <ac:spMkLst>
            <pc:docMk/>
            <pc:sldMk cId="2266341024" sldId="258"/>
            <ac:spMk id="15" creationId="{74CEA7D0-9A41-43C0-8F69-F80152925B55}"/>
          </ac:spMkLst>
        </pc:spChg>
        <pc:spChg chg="mod">
          <ac:chgData name="Mathias Iversen" userId="dea6d89c-6f8a-44b0-80c2-5d37afda12c9" providerId="ADAL" clId="{AA777911-3127-4346-B43B-7AD5A017745A}" dt="2022-09-30T09:01:40.999" v="200" actId="20577"/>
          <ac:spMkLst>
            <pc:docMk/>
            <pc:sldMk cId="2266341024" sldId="258"/>
            <ac:spMk id="16" creationId="{4957F703-1885-40F1-9499-64EAC6608670}"/>
          </ac:spMkLst>
        </pc:spChg>
        <pc:spChg chg="mod">
          <ac:chgData name="Mathias Iversen" userId="dea6d89c-6f8a-44b0-80c2-5d37afda12c9" providerId="ADAL" clId="{AA777911-3127-4346-B43B-7AD5A017745A}" dt="2022-09-29T16:44:59.972" v="35" actId="13926"/>
          <ac:spMkLst>
            <pc:docMk/>
            <pc:sldMk cId="2266341024" sldId="258"/>
            <ac:spMk id="17" creationId="{831E5632-021A-47A4-AAE9-1B3C9EB9837E}"/>
          </ac:spMkLst>
        </pc:spChg>
      </pc:sldChg>
      <pc:sldChg chg="modSp mod">
        <pc:chgData name="Mathias Iversen" userId="dea6d89c-6f8a-44b0-80c2-5d37afda12c9" providerId="ADAL" clId="{AA777911-3127-4346-B43B-7AD5A017745A}" dt="2022-09-30T09:01:49.027" v="204" actId="13926"/>
        <pc:sldMkLst>
          <pc:docMk/>
          <pc:sldMk cId="896002109" sldId="259"/>
        </pc:sldMkLst>
        <pc:spChg chg="mod">
          <ac:chgData name="Mathias Iversen" userId="dea6d89c-6f8a-44b0-80c2-5d37afda12c9" providerId="ADAL" clId="{AA777911-3127-4346-B43B-7AD5A017745A}" dt="2022-09-29T16:45:05.211" v="41" actId="13926"/>
          <ac:spMkLst>
            <pc:docMk/>
            <pc:sldMk cId="896002109" sldId="259"/>
            <ac:spMk id="3" creationId="{43909665-C217-4DB2-97FB-7DC8B46D243A}"/>
          </ac:spMkLst>
        </pc:spChg>
        <pc:spChg chg="mod">
          <ac:chgData name="Mathias Iversen" userId="dea6d89c-6f8a-44b0-80c2-5d37afda12c9" providerId="ADAL" clId="{AA777911-3127-4346-B43B-7AD5A017745A}" dt="2022-09-30T09:01:49.027" v="204" actId="13926"/>
          <ac:spMkLst>
            <pc:docMk/>
            <pc:sldMk cId="896002109" sldId="259"/>
            <ac:spMk id="4" creationId="{E7C91537-7CFF-43F2-851D-E5F652C25A99}"/>
          </ac:spMkLst>
        </pc:spChg>
      </pc:sldChg>
      <pc:sldChg chg="addSp modSp mod">
        <pc:chgData name="Mathias Iversen" userId="dea6d89c-6f8a-44b0-80c2-5d37afda12c9" providerId="ADAL" clId="{AA777911-3127-4346-B43B-7AD5A017745A}" dt="2022-09-29T16:46:12.373" v="82" actId="13926"/>
        <pc:sldMkLst>
          <pc:docMk/>
          <pc:sldMk cId="3970472295" sldId="260"/>
        </pc:sldMkLst>
        <pc:spChg chg="mod">
          <ac:chgData name="Mathias Iversen" userId="dea6d89c-6f8a-44b0-80c2-5d37afda12c9" providerId="ADAL" clId="{AA777911-3127-4346-B43B-7AD5A017745A}" dt="2022-09-29T16:46:12.373" v="82" actId="13926"/>
          <ac:spMkLst>
            <pc:docMk/>
            <pc:sldMk cId="3970472295" sldId="260"/>
            <ac:spMk id="3" creationId="{B866CE4E-6058-4C29-BFC5-5B4F79318F87}"/>
          </ac:spMkLst>
        </pc:spChg>
        <pc:spChg chg="mod">
          <ac:chgData name="Mathias Iversen" userId="dea6d89c-6f8a-44b0-80c2-5d37afda12c9" providerId="ADAL" clId="{AA777911-3127-4346-B43B-7AD5A017745A}" dt="2022-09-29T16:45:09.472" v="47" actId="13926"/>
          <ac:spMkLst>
            <pc:docMk/>
            <pc:sldMk cId="3970472295" sldId="260"/>
            <ac:spMk id="4" creationId="{08AB9232-4863-462B-955D-4E84A7303FF7}"/>
          </ac:spMkLst>
        </pc:spChg>
        <pc:picChg chg="add mod ord">
          <ac:chgData name="Mathias Iversen" userId="dea6d89c-6f8a-44b0-80c2-5d37afda12c9" providerId="ADAL" clId="{AA777911-3127-4346-B43B-7AD5A017745A}" dt="2022-09-29T16:45:31.753" v="63" actId="167"/>
          <ac:picMkLst>
            <pc:docMk/>
            <pc:sldMk cId="3970472295" sldId="260"/>
            <ac:picMk id="6" creationId="{AA54E9AD-C664-8218-F0FF-15C9B8B94803}"/>
          </ac:picMkLst>
        </pc:picChg>
        <pc:picChg chg="add mod">
          <ac:chgData name="Mathias Iversen" userId="dea6d89c-6f8a-44b0-80c2-5d37afda12c9" providerId="ADAL" clId="{AA777911-3127-4346-B43B-7AD5A017745A}" dt="2022-09-29T16:45:41.303" v="65" actId="1076"/>
          <ac:picMkLst>
            <pc:docMk/>
            <pc:sldMk cId="3970472295" sldId="260"/>
            <ac:picMk id="7" creationId="{F187A319-6F83-1AC6-F618-7F1D784B4FC2}"/>
          </ac:picMkLst>
        </pc:picChg>
      </pc:sldChg>
      <pc:sldChg chg="addSp modSp mod">
        <pc:chgData name="Mathias Iversen" userId="dea6d89c-6f8a-44b0-80c2-5d37afda12c9" providerId="ADAL" clId="{AA777911-3127-4346-B43B-7AD5A017745A}" dt="2022-09-29T16:46:07.931" v="76" actId="13926"/>
        <pc:sldMkLst>
          <pc:docMk/>
          <pc:sldMk cId="4227913639" sldId="261"/>
        </pc:sldMkLst>
        <pc:spChg chg="mod">
          <ac:chgData name="Mathias Iversen" userId="dea6d89c-6f8a-44b0-80c2-5d37afda12c9" providerId="ADAL" clId="{AA777911-3127-4346-B43B-7AD5A017745A}" dt="2022-09-29T16:46:07.931" v="76" actId="13926"/>
          <ac:spMkLst>
            <pc:docMk/>
            <pc:sldMk cId="4227913639" sldId="261"/>
            <ac:spMk id="3" creationId="{6492862D-89D0-469B-9B7F-A96A7E7667E2}"/>
          </ac:spMkLst>
        </pc:spChg>
        <pc:spChg chg="mod">
          <ac:chgData name="Mathias Iversen" userId="dea6d89c-6f8a-44b0-80c2-5d37afda12c9" providerId="ADAL" clId="{AA777911-3127-4346-B43B-7AD5A017745A}" dt="2022-09-29T16:45:16.354" v="59" actId="13926"/>
          <ac:spMkLst>
            <pc:docMk/>
            <pc:sldMk cId="4227913639" sldId="261"/>
            <ac:spMk id="4" creationId="{DCD4FF8B-8E6F-4257-96B2-BCCDA6A41A74}"/>
          </ac:spMkLst>
        </pc:spChg>
        <pc:picChg chg="add mod ord">
          <ac:chgData name="Mathias Iversen" userId="dea6d89c-6f8a-44b0-80c2-5d37afda12c9" providerId="ADAL" clId="{AA777911-3127-4346-B43B-7AD5A017745A}" dt="2022-09-29T16:45:51.955" v="68" actId="167"/>
          <ac:picMkLst>
            <pc:docMk/>
            <pc:sldMk cId="4227913639" sldId="261"/>
            <ac:picMk id="6" creationId="{EFF5F94F-C94B-7BEA-900E-3895A0A433F1}"/>
          </ac:picMkLst>
        </pc:picChg>
        <pc:picChg chg="add mod">
          <ac:chgData name="Mathias Iversen" userId="dea6d89c-6f8a-44b0-80c2-5d37afda12c9" providerId="ADAL" clId="{AA777911-3127-4346-B43B-7AD5A017745A}" dt="2022-09-29T16:45:57.532" v="70" actId="1076"/>
          <ac:picMkLst>
            <pc:docMk/>
            <pc:sldMk cId="4227913639" sldId="261"/>
            <ac:picMk id="7" creationId="{987B08F8-1DCE-0E65-F918-09E810A45949}"/>
          </ac:picMkLst>
        </pc:picChg>
      </pc:sldChg>
      <pc:sldChg chg="addSp delSp modSp mod">
        <pc:chgData name="Mathias Iversen" userId="dea6d89c-6f8a-44b0-80c2-5d37afda12c9" providerId="ADAL" clId="{AA777911-3127-4346-B43B-7AD5A017745A}" dt="2022-09-29T16:50:41.333" v="145" actId="1076"/>
        <pc:sldMkLst>
          <pc:docMk/>
          <pc:sldMk cId="3231943566" sldId="262"/>
        </pc:sldMkLst>
        <pc:spChg chg="mod">
          <ac:chgData name="Mathias Iversen" userId="dea6d89c-6f8a-44b0-80c2-5d37afda12c9" providerId="ADAL" clId="{AA777911-3127-4346-B43B-7AD5A017745A}" dt="2022-09-29T16:48:21.742" v="139" actId="20577"/>
          <ac:spMkLst>
            <pc:docMk/>
            <pc:sldMk cId="3231943566" sldId="262"/>
            <ac:spMk id="3" creationId="{A2B64911-99D7-4000-862B-A9755BD58BEE}"/>
          </ac:spMkLst>
        </pc:spChg>
        <pc:spChg chg="mod">
          <ac:chgData name="Mathias Iversen" userId="dea6d89c-6f8a-44b0-80c2-5d37afda12c9" providerId="ADAL" clId="{AA777911-3127-4346-B43B-7AD5A017745A}" dt="2022-09-29T16:46:29.846" v="94" actId="13926"/>
          <ac:spMkLst>
            <pc:docMk/>
            <pc:sldMk cId="3231943566" sldId="262"/>
            <ac:spMk id="4" creationId="{E3A00041-9F7B-4C31-B4C3-014FF513433D}"/>
          </ac:spMkLst>
        </pc:spChg>
        <pc:picChg chg="add del mod">
          <ac:chgData name="Mathias Iversen" userId="dea6d89c-6f8a-44b0-80c2-5d37afda12c9" providerId="ADAL" clId="{AA777911-3127-4346-B43B-7AD5A017745A}" dt="2022-09-29T16:47:17.702" v="108" actId="478"/>
          <ac:picMkLst>
            <pc:docMk/>
            <pc:sldMk cId="3231943566" sldId="262"/>
            <ac:picMk id="6" creationId="{C79CE353-CA40-0F51-6B6A-DEC168661990}"/>
          </ac:picMkLst>
        </pc:picChg>
        <pc:picChg chg="add mod ord">
          <ac:chgData name="Mathias Iversen" userId="dea6d89c-6f8a-44b0-80c2-5d37afda12c9" providerId="ADAL" clId="{AA777911-3127-4346-B43B-7AD5A017745A}" dt="2022-09-29T16:47:21.971" v="112" actId="167"/>
          <ac:picMkLst>
            <pc:docMk/>
            <pc:sldMk cId="3231943566" sldId="262"/>
            <ac:picMk id="8" creationId="{B2A73BC1-394F-D5DA-F62F-499E56E9E209}"/>
          </ac:picMkLst>
        </pc:picChg>
        <pc:picChg chg="add mod">
          <ac:chgData name="Mathias Iversen" userId="dea6d89c-6f8a-44b0-80c2-5d37afda12c9" providerId="ADAL" clId="{AA777911-3127-4346-B43B-7AD5A017745A}" dt="2022-09-29T16:50:41.333" v="145" actId="1076"/>
          <ac:picMkLst>
            <pc:docMk/>
            <pc:sldMk cId="3231943566" sldId="262"/>
            <ac:picMk id="10" creationId="{A345C9F9-9546-6C71-E672-54E58B9DC92E}"/>
          </ac:picMkLst>
        </pc:picChg>
      </pc:sldChg>
      <pc:sldChg chg="addSp modSp mod">
        <pc:chgData name="Mathias Iversen" userId="dea6d89c-6f8a-44b0-80c2-5d37afda12c9" providerId="ADAL" clId="{AA777911-3127-4346-B43B-7AD5A017745A}" dt="2022-09-29T16:52:08.472" v="149" actId="1076"/>
        <pc:sldMkLst>
          <pc:docMk/>
          <pc:sldMk cId="1774366261" sldId="263"/>
        </pc:sldMkLst>
        <pc:spChg chg="mod">
          <ac:chgData name="Mathias Iversen" userId="dea6d89c-6f8a-44b0-80c2-5d37afda12c9" providerId="ADAL" clId="{AA777911-3127-4346-B43B-7AD5A017745A}" dt="2022-09-29T16:48:13.852" v="132" actId="20577"/>
          <ac:spMkLst>
            <pc:docMk/>
            <pc:sldMk cId="1774366261" sldId="263"/>
            <ac:spMk id="3" creationId="{323EC9A4-C2EE-47DD-98D9-FB2B5579D56F}"/>
          </ac:spMkLst>
        </pc:spChg>
        <pc:spChg chg="mod">
          <ac:chgData name="Mathias Iversen" userId="dea6d89c-6f8a-44b0-80c2-5d37afda12c9" providerId="ADAL" clId="{AA777911-3127-4346-B43B-7AD5A017745A}" dt="2022-09-29T16:46:35.646" v="100" actId="13926"/>
          <ac:spMkLst>
            <pc:docMk/>
            <pc:sldMk cId="1774366261" sldId="263"/>
            <ac:spMk id="4" creationId="{20706897-990D-4782-B6D1-23876FEFD5AF}"/>
          </ac:spMkLst>
        </pc:spChg>
        <pc:picChg chg="add mod ord">
          <ac:chgData name="Mathias Iversen" userId="dea6d89c-6f8a-44b0-80c2-5d37afda12c9" providerId="ADAL" clId="{AA777911-3127-4346-B43B-7AD5A017745A}" dt="2022-09-29T16:47:57.361" v="116" actId="167"/>
          <ac:picMkLst>
            <pc:docMk/>
            <pc:sldMk cId="1774366261" sldId="263"/>
            <ac:picMk id="7" creationId="{186E04A7-DE49-55CC-0BC4-653F623FC034}"/>
          </ac:picMkLst>
        </pc:picChg>
        <pc:picChg chg="add mod">
          <ac:chgData name="Mathias Iversen" userId="dea6d89c-6f8a-44b0-80c2-5d37afda12c9" providerId="ADAL" clId="{AA777911-3127-4346-B43B-7AD5A017745A}" dt="2022-09-29T16:52:08.472" v="149" actId="1076"/>
          <ac:picMkLst>
            <pc:docMk/>
            <pc:sldMk cId="1774366261" sldId="263"/>
            <ac:picMk id="9" creationId="{DF929AA2-93B2-411E-7F94-CB89B3DC7C5B}"/>
          </ac:picMkLst>
        </pc:picChg>
      </pc:sldChg>
      <pc:sldChg chg="addSp delSp modSp mod">
        <pc:chgData name="Mathias Iversen" userId="dea6d89c-6f8a-44b0-80c2-5d37afda12c9" providerId="ADAL" clId="{AA777911-3127-4346-B43B-7AD5A017745A}" dt="2022-09-29T16:52:26.394" v="155" actId="1076"/>
        <pc:sldMkLst>
          <pc:docMk/>
          <pc:sldMk cId="3510272984" sldId="264"/>
        </pc:sldMkLst>
        <pc:graphicFrameChg chg="del">
          <ac:chgData name="Mathias Iversen" userId="dea6d89c-6f8a-44b0-80c2-5d37afda12c9" providerId="ADAL" clId="{AA777911-3127-4346-B43B-7AD5A017745A}" dt="2022-09-29T16:52:18.652" v="150"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AA777911-3127-4346-B43B-7AD5A017745A}" dt="2022-09-29T16:52:26.394" v="155" actId="1076"/>
          <ac:graphicFrameMkLst>
            <pc:docMk/>
            <pc:sldMk cId="3510272984" sldId="264"/>
            <ac:graphicFrameMk id="7" creationId="{34E56932-E009-46CA-8B5D-A15128995408}"/>
          </ac:graphicFrameMkLst>
        </pc:graphicFrameChg>
      </pc:sldChg>
      <pc:sldChg chg="addSp delSp modSp mod">
        <pc:chgData name="Mathias Iversen" userId="dea6d89c-6f8a-44b0-80c2-5d37afda12c9" providerId="ADAL" clId="{AA777911-3127-4346-B43B-7AD5A017745A}" dt="2022-09-29T16:52:41.972" v="160" actId="1076"/>
        <pc:sldMkLst>
          <pc:docMk/>
          <pc:sldMk cId="2759248883" sldId="265"/>
        </pc:sldMkLst>
        <pc:graphicFrameChg chg="del">
          <ac:chgData name="Mathias Iversen" userId="dea6d89c-6f8a-44b0-80c2-5d37afda12c9" providerId="ADAL" clId="{AA777911-3127-4346-B43B-7AD5A017745A}" dt="2022-09-29T16:52:32.451" v="156"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AA777911-3127-4346-B43B-7AD5A017745A}" dt="2022-09-29T16:52:41.972" v="160" actId="1076"/>
          <ac:graphicFrameMkLst>
            <pc:docMk/>
            <pc:sldMk cId="2759248883" sldId="265"/>
            <ac:graphicFrameMk id="7" creationId="{01E97575-64DE-4293-95C7-32AC4FD4BE49}"/>
          </ac:graphicFrameMkLst>
        </pc:graphicFrameChg>
      </pc:sldChg>
      <pc:sldChg chg="addSp modSp mod">
        <pc:chgData name="Mathias Iversen" userId="dea6d89c-6f8a-44b0-80c2-5d37afda12c9" providerId="ADAL" clId="{AA777911-3127-4346-B43B-7AD5A017745A}" dt="2022-09-29T16:53:06.724" v="169" actId="1076"/>
        <pc:sldMkLst>
          <pc:docMk/>
          <pc:sldMk cId="147554788" sldId="266"/>
        </pc:sldMkLst>
        <pc:spChg chg="mod">
          <ac:chgData name="Mathias Iversen" userId="dea6d89c-6f8a-44b0-80c2-5d37afda12c9" providerId="ADAL" clId="{AA777911-3127-4346-B43B-7AD5A017745A}" dt="2022-09-29T16:52:50.927" v="166" actId="13926"/>
          <ac:spMkLst>
            <pc:docMk/>
            <pc:sldMk cId="147554788" sldId="266"/>
            <ac:spMk id="3" creationId="{2AE985C2-CF26-42E7-B7DC-DBC85F75C02D}"/>
          </ac:spMkLst>
        </pc:spChg>
        <pc:graphicFrameChg chg="add mod modGraphic">
          <ac:chgData name="Mathias Iversen" userId="dea6d89c-6f8a-44b0-80c2-5d37afda12c9" providerId="ADAL" clId="{AA777911-3127-4346-B43B-7AD5A017745A}" dt="2022-09-29T16:53:06.724" v="169" actId="1076"/>
          <ac:graphicFrameMkLst>
            <pc:docMk/>
            <pc:sldMk cId="147554788" sldId="266"/>
            <ac:graphicFrameMk id="4" creationId="{CE2D6333-A49F-9E6A-59EB-304BD2B5518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I%20NBBL%20-%2020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Molde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manualLayout>
          <c:layoutTarget val="inner"/>
          <c:xMode val="edge"/>
          <c:yMode val="edge"/>
          <c:x val="5.7904006388872942E-2"/>
          <c:y val="9.8645928975142474E-2"/>
          <c:w val="0.91685060269643637"/>
          <c:h val="0.79586533029468343"/>
        </c:manualLayout>
      </c:layout>
      <c:barChart>
        <c:barDir val="col"/>
        <c:grouping val="clustered"/>
        <c:varyColors val="0"/>
        <c:ser>
          <c:idx val="1"/>
          <c:order val="0"/>
          <c:tx>
            <c:strRef>
              <c:f>'[Resultater del III NBBL - 2024.xlsx]Grafer res molde'!$K$3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III NBBL - 2024.xlsx]Grafer res molde'!$E$4:$E$24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molde'!$K$4:$K$24</c:f>
              <c:numCache>
                <c:formatCode>0.0\ %</c:formatCode>
                <c:ptCount val="21"/>
                <c:pt idx="0">
                  <c:v>0.36199999999999999</c:v>
                </c:pt>
                <c:pt idx="1">
                  <c:v>0.32</c:v>
                </c:pt>
                <c:pt idx="2">
                  <c:v>0.33300000000000002</c:v>
                </c:pt>
                <c:pt idx="3">
                  <c:v>0.20200000000000001</c:v>
                </c:pt>
                <c:pt idx="4">
                  <c:v>0.307</c:v>
                </c:pt>
                <c:pt idx="5">
                  <c:v>0.313</c:v>
                </c:pt>
                <c:pt idx="6">
                  <c:v>0.36</c:v>
                </c:pt>
                <c:pt idx="7">
                  <c:v>0.32700000000000001</c:v>
                </c:pt>
                <c:pt idx="8">
                  <c:v>0.30599999999999999</c:v>
                </c:pt>
                <c:pt idx="9">
                  <c:v>0.26500000000000001</c:v>
                </c:pt>
                <c:pt idx="10">
                  <c:v>0.22700000000000001</c:v>
                </c:pt>
                <c:pt idx="11">
                  <c:v>0.27600000000000002</c:v>
                </c:pt>
                <c:pt idx="12">
                  <c:v>0.32600000000000001</c:v>
                </c:pt>
                <c:pt idx="13">
                  <c:v>0.33900000000000002</c:v>
                </c:pt>
                <c:pt idx="14">
                  <c:v>0.254</c:v>
                </c:pt>
                <c:pt idx="15">
                  <c:v>0.248</c:v>
                </c:pt>
                <c:pt idx="16">
                  <c:v>0.308</c:v>
                </c:pt>
                <c:pt idx="17">
                  <c:v>0.39705882352941202</c:v>
                </c:pt>
                <c:pt idx="18">
                  <c:v>0.462081128747795</c:v>
                </c:pt>
                <c:pt idx="19">
                  <c:v>0.37372013651877101</c:v>
                </c:pt>
                <c:pt idx="20">
                  <c:v>0.38230383973288801</c:v>
                </c:pt>
              </c:numCache>
            </c:numRef>
          </c:val>
          <c:extLst>
            <c:ext xmlns:c16="http://schemas.microsoft.com/office/drawing/2014/chart" uri="{C3380CC4-5D6E-409C-BE32-E72D297353CC}">
              <c16:uniqueId val="{00000000-2A9E-4DFF-9997-0A3FA9F25177}"/>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0.70000000000000007"/>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Molde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III NBBL - 2024.xlsx]Grafer res molde'!$F$3</c:f>
              <c:strCache>
                <c:ptCount val="1"/>
                <c:pt idx="0">
                  <c:v>Estimert Maksimalt boliglån</c:v>
                </c:pt>
              </c:strCache>
            </c:strRef>
          </c:tx>
          <c:spPr>
            <a:solidFill>
              <a:srgbClr val="D60093"/>
            </a:solidFill>
            <a:ln w="19050">
              <a:solidFill>
                <a:srgbClr val="F30DAC"/>
              </a:solidFill>
            </a:ln>
            <a:effectLst/>
          </c:spPr>
          <c:invertIfNegative val="0"/>
          <c:cat>
            <c:numRef>
              <c:f>'[Resultater del III NBBL - 2024.xlsx]Grafer res molde'!$E$4:$E$24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molde'!$F$4:$F$24</c:f>
              <c:numCache>
                <c:formatCode>0</c:formatCode>
                <c:ptCount val="21"/>
                <c:pt idx="0">
                  <c:v>1150000</c:v>
                </c:pt>
                <c:pt idx="1">
                  <c:v>1225000</c:v>
                </c:pt>
                <c:pt idx="2">
                  <c:v>1275000</c:v>
                </c:pt>
                <c:pt idx="3">
                  <c:v>1300000</c:v>
                </c:pt>
                <c:pt idx="4">
                  <c:v>1400000</c:v>
                </c:pt>
                <c:pt idx="5">
                  <c:v>1425000</c:v>
                </c:pt>
                <c:pt idx="6">
                  <c:v>1550000</c:v>
                </c:pt>
                <c:pt idx="7">
                  <c:v>1625000</c:v>
                </c:pt>
                <c:pt idx="8">
                  <c:v>1675000</c:v>
                </c:pt>
                <c:pt idx="9">
                  <c:v>1650000</c:v>
                </c:pt>
                <c:pt idx="10">
                  <c:v>1725000</c:v>
                </c:pt>
                <c:pt idx="11">
                  <c:v>1775000</c:v>
                </c:pt>
                <c:pt idx="12">
                  <c:v>1975000</c:v>
                </c:pt>
                <c:pt idx="13">
                  <c:v>1975000</c:v>
                </c:pt>
                <c:pt idx="14">
                  <c:v>1850000</c:v>
                </c:pt>
                <c:pt idx="15">
                  <c:v>1901913.8169018945</c:v>
                </c:pt>
                <c:pt idx="16">
                  <c:v>1963957.4206051924</c:v>
                </c:pt>
                <c:pt idx="17">
                  <c:v>2103558.2180199502</c:v>
                </c:pt>
                <c:pt idx="18">
                  <c:v>2431887.5629241201</c:v>
                </c:pt>
                <c:pt idx="19">
                  <c:v>2370000</c:v>
                </c:pt>
                <c:pt idx="20">
                  <c:v>2420000</c:v>
                </c:pt>
              </c:numCache>
            </c:numRef>
          </c:val>
          <c:extLst>
            <c:ext xmlns:c16="http://schemas.microsoft.com/office/drawing/2014/chart" uri="{C3380CC4-5D6E-409C-BE32-E72D297353CC}">
              <c16:uniqueId val="{00000000-5224-4309-8CDE-95E82EF704C7}"/>
            </c:ext>
          </c:extLst>
        </c:ser>
        <c:ser>
          <c:idx val="2"/>
          <c:order val="2"/>
          <c:tx>
            <c:strRef>
              <c:f>'[Resultater del III NBBL - 2024.xlsx]Grafer res molde'!$H$3</c:f>
              <c:strCache>
                <c:ptCount val="1"/>
                <c:pt idx="0">
                  <c:v>Median boligpris solgte boliger</c:v>
                </c:pt>
              </c:strCache>
            </c:strRef>
          </c:tx>
          <c:spPr>
            <a:solidFill>
              <a:schemeClr val="tx1">
                <a:lumMod val="50000"/>
                <a:lumOff val="50000"/>
              </a:schemeClr>
            </a:solidFill>
            <a:ln>
              <a:noFill/>
            </a:ln>
            <a:effectLst/>
          </c:spPr>
          <c:invertIfNegative val="0"/>
          <c:cat>
            <c:numRef>
              <c:f>'[Resultater del III NBBL - 2024.xlsx]Grafer res molde'!$E$4:$E$24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molde'!$H$4:$H$24</c:f>
              <c:numCache>
                <c:formatCode>General</c:formatCode>
                <c:ptCount val="21"/>
                <c:pt idx="0">
                  <c:v>1430000</c:v>
                </c:pt>
                <c:pt idx="1">
                  <c:v>1500000</c:v>
                </c:pt>
                <c:pt idx="2">
                  <c:v>1670000</c:v>
                </c:pt>
                <c:pt idx="3">
                  <c:v>1895000</c:v>
                </c:pt>
                <c:pt idx="4">
                  <c:v>1877233</c:v>
                </c:pt>
                <c:pt idx="5">
                  <c:v>1900000</c:v>
                </c:pt>
                <c:pt idx="6">
                  <c:v>1940254</c:v>
                </c:pt>
                <c:pt idx="7">
                  <c:v>2052687</c:v>
                </c:pt>
                <c:pt idx="8">
                  <c:v>2215000</c:v>
                </c:pt>
                <c:pt idx="9">
                  <c:v>2350000</c:v>
                </c:pt>
                <c:pt idx="10">
                  <c:v>2500000</c:v>
                </c:pt>
                <c:pt idx="11">
                  <c:v>2546946</c:v>
                </c:pt>
                <c:pt idx="12">
                  <c:v>2650000</c:v>
                </c:pt>
                <c:pt idx="13">
                  <c:v>2646660</c:v>
                </c:pt>
                <c:pt idx="14">
                  <c:v>2775000</c:v>
                </c:pt>
                <c:pt idx="15">
                  <c:v>2700000</c:v>
                </c:pt>
                <c:pt idx="16">
                  <c:v>2723841</c:v>
                </c:pt>
                <c:pt idx="17">
                  <c:v>2740276.5</c:v>
                </c:pt>
                <c:pt idx="18">
                  <c:v>2920000</c:v>
                </c:pt>
                <c:pt idx="19">
                  <c:v>3100000</c:v>
                </c:pt>
                <c:pt idx="20">
                  <c:v>3216817</c:v>
                </c:pt>
              </c:numCache>
            </c:numRef>
          </c:val>
          <c:extLst>
            <c:ext xmlns:c16="http://schemas.microsoft.com/office/drawing/2014/chart" uri="{C3380CC4-5D6E-409C-BE32-E72D297353CC}">
              <c16:uniqueId val="{00000001-5224-4309-8CDE-95E82EF704C7}"/>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III NBBL - 2024.xlsx]Grafer res molde'!$G$3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III NBBL - 2024.xlsx]Grafer res molde'!$E$4:$E$24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III NBBL - 2024.xlsx]Grafer res molde'!$G$4:$G$24</c15:sqref>
                        </c15:formulaRef>
                      </c:ext>
                    </c:extLst>
                    <c:numCache>
                      <c:formatCode>General</c:formatCode>
                      <c:ptCount val="21"/>
                    </c:numCache>
                  </c:numRef>
                </c:val>
                <c:extLst>
                  <c:ext xmlns:c16="http://schemas.microsoft.com/office/drawing/2014/chart" uri="{C3380CC4-5D6E-409C-BE32-E72D297353CC}">
                    <c16:uniqueId val="{00000003-5224-4309-8CDE-95E82EF704C7}"/>
                  </c:ext>
                </c:extLst>
              </c15:ser>
            </c15:filteredBarSeries>
          </c:ext>
        </c:extLst>
      </c:barChart>
      <c:lineChart>
        <c:grouping val="standard"/>
        <c:varyColors val="0"/>
        <c:ser>
          <c:idx val="3"/>
          <c:order val="3"/>
          <c:tx>
            <c:strRef>
              <c:f>'[Resultater del III NBBL - 2024.xlsx]Grafer res molde'!$I$3</c:f>
              <c:strCache>
                <c:ptCount val="1"/>
                <c:pt idx="0">
                  <c:v>Rente nye boliglån</c:v>
                </c:pt>
              </c:strCache>
            </c:strRef>
          </c:tx>
          <c:spPr>
            <a:ln w="19050" cap="rnd">
              <a:solidFill>
                <a:schemeClr val="tx1"/>
              </a:solidFill>
              <a:prstDash val="lgDash"/>
              <a:round/>
            </a:ln>
            <a:effectLst/>
          </c:spPr>
          <c:marker>
            <c:symbol val="none"/>
          </c:marker>
          <c:cat>
            <c:numRef>
              <c:f>'[Resultater del III NBBL - 2024.xlsx]Grafer res molde'!$E$4:$E$24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III NBBL - 2024.xlsx]Grafer res molde'!$I$4:$I$24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5224-4309-8CDE-95E82EF704C7}"/>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0699339731259254"/>
          <c:w val="0.93122681029323762"/>
          <c:h val="9.300660268740768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Molde</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508230"/>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DD456182-A623-0D36-7C58-1E7CDA1DAA8C}"/>
              </a:ext>
            </a:extLst>
          </p:cNvPr>
          <p:cNvPicPr>
            <a:picLocks noChangeAspect="1"/>
          </p:cNvPicPr>
          <p:nvPr/>
        </p:nvPicPr>
        <p:blipFill>
          <a:blip r:embed="rId2"/>
          <a:stretch>
            <a:fillRect/>
          </a:stretch>
        </p:blipFill>
        <p:spPr>
          <a:xfrm>
            <a:off x="0" y="4057796"/>
            <a:ext cx="1523768" cy="1813614"/>
          </a:xfrm>
          <a:prstGeom prst="rect">
            <a:avLst/>
          </a:prstGeom>
        </p:spPr>
      </p:pic>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Molde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Molde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descr="Et bilde som inneholder kart&#10;&#10;Automatisk generert beskrivelse">
            <a:extLst>
              <a:ext uri="{FF2B5EF4-FFF2-40B4-BE49-F238E27FC236}">
                <a16:creationId xmlns:a16="http://schemas.microsoft.com/office/drawing/2014/main" id="{F6178B31-B265-AC5A-5446-3832F37AB7F7}"/>
              </a:ext>
            </a:extLst>
          </p:cNvPr>
          <p:cNvPicPr>
            <a:picLocks noChangeAspect="1"/>
          </p:cNvPicPr>
          <p:nvPr/>
        </p:nvPicPr>
        <p:blipFill>
          <a:blip r:embed="rId3"/>
          <a:stretch>
            <a:fillRect/>
          </a:stretch>
        </p:blipFill>
        <p:spPr>
          <a:xfrm>
            <a:off x="1349579" y="1394244"/>
            <a:ext cx="9492839" cy="4069511"/>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Molde: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33 %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78597" y="2698982"/>
            <a:ext cx="2668813"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38,2 %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63636" y="5203550"/>
            <a:ext cx="126221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1 787 500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26221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2 783 000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84033" y="4065048"/>
            <a:ext cx="126221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71649"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599</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Molde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
        <p:nvSpPr>
          <p:cNvPr id="7" name="Rektangel 6">
            <a:extLst>
              <a:ext uri="{FF2B5EF4-FFF2-40B4-BE49-F238E27FC236}">
                <a16:creationId xmlns:a16="http://schemas.microsoft.com/office/drawing/2014/main" id="{D7A68D11-0D13-5EC0-31F7-8FD620E4CA95}"/>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økte i Molde i 2023. Gjennomsnittlig utlånsrente for nye nedbetalingslån med pant i bolig økte fra en bunn på 1,8 % i 2021 til 4,9 % i 2023. Andelen boliger en typisk førstehjemkjøper har råd til økte fra 37,4 % i 2022 til 38,2 %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8" name="Chart 3">
            <a:extLst>
              <a:ext uri="{FF2B5EF4-FFF2-40B4-BE49-F238E27FC236}">
                <a16:creationId xmlns:a16="http://schemas.microsoft.com/office/drawing/2014/main" id="{34E56932-E009-46CA-8B5D-A15128995408}"/>
              </a:ext>
            </a:extLst>
          </p:cNvPr>
          <p:cNvGraphicFramePr>
            <a:graphicFrameLocks/>
          </p:cNvGraphicFramePr>
          <p:nvPr>
            <p:extLst>
              <p:ext uri="{D42A27DB-BD31-4B8C-83A1-F6EECF244321}">
                <p14:modId xmlns:p14="http://schemas.microsoft.com/office/powerpoint/2010/main" val="1069471099"/>
              </p:ext>
            </p:extLst>
          </p:nvPr>
        </p:nvGraphicFramePr>
        <p:xfrm>
          <a:off x="2251183" y="860056"/>
          <a:ext cx="8048994" cy="52997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01E97575-64DE-4293-95C7-32AC4FD4BE49}"/>
              </a:ext>
            </a:extLst>
          </p:cNvPr>
          <p:cNvGraphicFramePr>
            <a:graphicFrameLocks/>
          </p:cNvGraphicFramePr>
          <p:nvPr>
            <p:extLst>
              <p:ext uri="{D42A27DB-BD31-4B8C-83A1-F6EECF244321}">
                <p14:modId xmlns:p14="http://schemas.microsoft.com/office/powerpoint/2010/main" val="1320995658"/>
              </p:ext>
            </p:extLst>
          </p:nvPr>
        </p:nvGraphicFramePr>
        <p:xfrm>
          <a:off x="2154965" y="725093"/>
          <a:ext cx="7882070" cy="54518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Molde</a:t>
            </a:r>
          </a:p>
        </p:txBody>
      </p:sp>
      <p:graphicFrame>
        <p:nvGraphicFramePr>
          <p:cNvPr id="5" name="Tabell 4">
            <a:extLst>
              <a:ext uri="{FF2B5EF4-FFF2-40B4-BE49-F238E27FC236}">
                <a16:creationId xmlns:a16="http://schemas.microsoft.com/office/drawing/2014/main" id="{153890E1-B296-96DF-2739-819186F991A8}"/>
              </a:ext>
            </a:extLst>
          </p:cNvPr>
          <p:cNvGraphicFramePr>
            <a:graphicFrameLocks noGrp="1"/>
          </p:cNvGraphicFramePr>
          <p:nvPr>
            <p:extLst>
              <p:ext uri="{D42A27DB-BD31-4B8C-83A1-F6EECF244321}">
                <p14:modId xmlns:p14="http://schemas.microsoft.com/office/powerpoint/2010/main" val="1119745792"/>
              </p:ext>
            </p:extLst>
          </p:nvPr>
        </p:nvGraphicFramePr>
        <p:xfrm>
          <a:off x="2696319" y="1304809"/>
          <a:ext cx="6799360" cy="4872149"/>
        </p:xfrm>
        <a:graphic>
          <a:graphicData uri="http://schemas.openxmlformats.org/drawingml/2006/table">
            <a:tbl>
              <a:tblPr/>
              <a:tblGrid>
                <a:gridCol w="866851">
                  <a:extLst>
                    <a:ext uri="{9D8B030D-6E8A-4147-A177-3AD203B41FA5}">
                      <a16:colId xmlns:a16="http://schemas.microsoft.com/office/drawing/2014/main" val="496377580"/>
                    </a:ext>
                  </a:extLst>
                </a:gridCol>
                <a:gridCol w="1264157">
                  <a:extLst>
                    <a:ext uri="{9D8B030D-6E8A-4147-A177-3AD203B41FA5}">
                      <a16:colId xmlns:a16="http://schemas.microsoft.com/office/drawing/2014/main" val="3815380275"/>
                    </a:ext>
                  </a:extLst>
                </a:gridCol>
                <a:gridCol w="1264157">
                  <a:extLst>
                    <a:ext uri="{9D8B030D-6E8A-4147-A177-3AD203B41FA5}">
                      <a16:colId xmlns:a16="http://schemas.microsoft.com/office/drawing/2014/main" val="4163604940"/>
                    </a:ext>
                  </a:extLst>
                </a:gridCol>
                <a:gridCol w="853306">
                  <a:extLst>
                    <a:ext uri="{9D8B030D-6E8A-4147-A177-3AD203B41FA5}">
                      <a16:colId xmlns:a16="http://schemas.microsoft.com/office/drawing/2014/main" val="1190705611"/>
                    </a:ext>
                  </a:extLst>
                </a:gridCol>
                <a:gridCol w="1155801">
                  <a:extLst>
                    <a:ext uri="{9D8B030D-6E8A-4147-A177-3AD203B41FA5}">
                      <a16:colId xmlns:a16="http://schemas.microsoft.com/office/drawing/2014/main" val="3086672502"/>
                    </a:ext>
                  </a:extLst>
                </a:gridCol>
                <a:gridCol w="1395088">
                  <a:extLst>
                    <a:ext uri="{9D8B030D-6E8A-4147-A177-3AD203B41FA5}">
                      <a16:colId xmlns:a16="http://schemas.microsoft.com/office/drawing/2014/main" val="188309781"/>
                    </a:ext>
                  </a:extLst>
                </a:gridCol>
              </a:tblGrid>
              <a:tr h="595310">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4741520"/>
                  </a:ext>
                </a:extLst>
              </a:tr>
              <a:tr h="203659">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1150000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1430000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1265000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36,2 %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89919794"/>
                  </a:ext>
                </a:extLst>
              </a:tr>
              <a:tr h="203659">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1347500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82814995"/>
                  </a:ext>
                </a:extLst>
              </a:tr>
              <a:tr h="203659">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33,3 %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192012627"/>
                  </a:ext>
                </a:extLst>
              </a:tr>
              <a:tr h="203659">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20,2 %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654866087"/>
                  </a:ext>
                </a:extLst>
              </a:tr>
              <a:tr h="203659">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1877233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827031267"/>
                  </a:ext>
                </a:extLst>
              </a:tr>
              <a:tr h="203659">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31,3 %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64092296"/>
                  </a:ext>
                </a:extLst>
              </a:tr>
              <a:tr h="203659">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1940254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36,0 %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389892434"/>
                  </a:ext>
                </a:extLst>
              </a:tr>
              <a:tr h="203659">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2052687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7034346"/>
                  </a:ext>
                </a:extLst>
              </a:tr>
              <a:tr h="203659">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2215000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1842500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398119968"/>
                  </a:ext>
                </a:extLst>
              </a:tr>
              <a:tr h="203659">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26,5 %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38463082"/>
                  </a:ext>
                </a:extLst>
              </a:tr>
              <a:tr h="203659">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1983750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22,7 %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46461533"/>
                  </a:ext>
                </a:extLst>
              </a:tr>
              <a:tr h="203659">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2546946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27,6 %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617105616"/>
                  </a:ext>
                </a:extLst>
              </a:tr>
              <a:tr h="203659">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48528304"/>
                  </a:ext>
                </a:extLst>
              </a:tr>
              <a:tr h="203659">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2646660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33,9 %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003455375"/>
                  </a:ext>
                </a:extLst>
              </a:tr>
              <a:tr h="203659">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2127500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25,4 %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751826111"/>
                  </a:ext>
                </a:extLst>
              </a:tr>
              <a:tr h="203659">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1901914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2187201</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24,8 %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06227390"/>
                  </a:ext>
                </a:extLst>
              </a:tr>
              <a:tr h="203659">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1963957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2723841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2258551</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30,8 %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61964579"/>
                  </a:ext>
                </a:extLst>
              </a:tr>
              <a:tr h="203659">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2103558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2740276,5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2419092</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39,7 %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52836232"/>
                  </a:ext>
                </a:extLst>
              </a:tr>
              <a:tr h="203659">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2431888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2796671</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46,2 %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864998056"/>
                  </a:ext>
                </a:extLst>
              </a:tr>
              <a:tr h="203659">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2370000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2725500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37,4 %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36880969"/>
                  </a:ext>
                </a:extLst>
              </a:tr>
              <a:tr h="203659">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2420000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3216817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2783000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38,2 %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580684169"/>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AA54E9AD-C664-8218-F0FF-15C9B8B94803}"/>
              </a:ext>
            </a:extLst>
          </p:cNvPr>
          <p:cNvPicPr>
            <a:picLocks noChangeAspect="1"/>
          </p:cNvPicPr>
          <p:nvPr/>
        </p:nvPicPr>
        <p:blipFill>
          <a:blip r:embed="rId2"/>
          <a:stretch>
            <a:fillRect/>
          </a:stretch>
        </p:blipFill>
        <p:spPr>
          <a:xfrm>
            <a:off x="2157984" y="903551"/>
            <a:ext cx="8231186" cy="5066379"/>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Molde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Molde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F187A319-6F83-1AC6-F618-7F1D784B4FC2}"/>
              </a:ext>
            </a:extLst>
          </p:cNvPr>
          <p:cNvPicPr>
            <a:picLocks noChangeAspect="1"/>
          </p:cNvPicPr>
          <p:nvPr/>
        </p:nvPicPr>
        <p:blipFill>
          <a:blip r:embed="rId3"/>
          <a:stretch>
            <a:fillRect/>
          </a:stretch>
        </p:blipFill>
        <p:spPr>
          <a:xfrm>
            <a:off x="343415" y="4202154"/>
            <a:ext cx="1459413" cy="1863080"/>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EFF5F94F-C94B-7BEA-900E-3895A0A433F1}"/>
              </a:ext>
            </a:extLst>
          </p:cNvPr>
          <p:cNvPicPr>
            <a:picLocks noChangeAspect="1"/>
          </p:cNvPicPr>
          <p:nvPr/>
        </p:nvPicPr>
        <p:blipFill>
          <a:blip r:embed="rId2"/>
          <a:stretch>
            <a:fillRect/>
          </a:stretch>
        </p:blipFill>
        <p:spPr>
          <a:xfrm>
            <a:off x="2313431" y="899210"/>
            <a:ext cx="8128559" cy="5233547"/>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Molde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Molde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12">
            <a:extLst>
              <a:ext uri="{FF2B5EF4-FFF2-40B4-BE49-F238E27FC236}">
                <a16:creationId xmlns:a16="http://schemas.microsoft.com/office/drawing/2014/main" id="{987B08F8-1DCE-0E65-F918-09E810A45949}"/>
              </a:ext>
            </a:extLst>
          </p:cNvPr>
          <p:cNvPicPr>
            <a:picLocks noChangeAspect="1"/>
          </p:cNvPicPr>
          <p:nvPr/>
        </p:nvPicPr>
        <p:blipFill>
          <a:blip r:embed="rId3"/>
          <a:stretch>
            <a:fillRect/>
          </a:stretch>
        </p:blipFill>
        <p:spPr>
          <a:xfrm>
            <a:off x="443936" y="4178619"/>
            <a:ext cx="1425560" cy="1954138"/>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555DB-A240-4F5A-9381-ACD60724DBB3}">
  <ds:schemaRefs>
    <ds:schemaRef ds:uri="http://schemas.microsoft.com/office/2006/metadata/properties"/>
    <ds:schemaRef ds:uri="http://purl.org/dc/dcmitype/"/>
    <ds:schemaRef ds:uri="c91cd569-f003-4182-8cab-9b1d9e10ae68"/>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ad39eb54-42f0-435d-bacf-ac1860a6e9c1"/>
    <ds:schemaRef ds:uri="http://www.w3.org/XML/1998/namespace"/>
    <ds:schemaRef ds:uri="http://purl.org/dc/elements/1.1/"/>
  </ds:schemaRefs>
</ds:datastoreItem>
</file>

<file path=customXml/itemProps2.xml><?xml version="1.0" encoding="utf-8"?>
<ds:datastoreItem xmlns:ds="http://schemas.openxmlformats.org/officeDocument/2006/customXml" ds:itemID="{9C695380-C8B3-4664-82CE-B2B48CA0E9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E4D9FF-14C0-4B19-BA83-9D7731FB95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271</TotalTime>
  <Words>1429</Words>
  <Application>Microsoft Office PowerPoint</Application>
  <PresentationFormat>Widescreen</PresentationFormat>
  <Paragraphs>227</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