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4B960-658A-4552-BC2A-4D2B62B441E3}" v="26" dt="2024-02-01T15:16:29.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 Marie Frisell" userId="88672537-50ef-4dff-9199-6840d6c8b5a9" providerId="ADAL" clId="{69391DA0-EF52-44D3-A4CA-D9EE6025C51E}"/>
    <pc:docChg chg="undo custSel modSld sldOrd">
      <pc:chgData name="Marte Marie Frisell" userId="88672537-50ef-4dff-9199-6840d6c8b5a9" providerId="ADAL" clId="{69391DA0-EF52-44D3-A4CA-D9EE6025C51E}" dt="2022-09-30T14:36:22.672" v="369"/>
      <pc:docMkLst>
        <pc:docMk/>
      </pc:docMkLst>
      <pc:sldChg chg="modSp mod">
        <pc:chgData name="Marte Marie Frisell" userId="88672537-50ef-4dff-9199-6840d6c8b5a9" providerId="ADAL" clId="{69391DA0-EF52-44D3-A4CA-D9EE6025C51E}" dt="2022-09-30T14:34:19.644" v="367" actId="20577"/>
        <pc:sldMkLst>
          <pc:docMk/>
          <pc:sldMk cId="896002109" sldId="259"/>
        </pc:sldMkLst>
        <pc:spChg chg="mod">
          <ac:chgData name="Marte Marie Frisell" userId="88672537-50ef-4dff-9199-6840d6c8b5a9" providerId="ADAL" clId="{69391DA0-EF52-44D3-A4CA-D9EE6025C51E}" dt="2022-09-30T14:34:19.644" v="367" actId="20577"/>
          <ac:spMkLst>
            <pc:docMk/>
            <pc:sldMk cId="896002109" sldId="259"/>
            <ac:spMk id="5" creationId="{1E8A7A64-34DF-43BB-954C-68720DEF1ED4}"/>
          </ac:spMkLst>
        </pc:spChg>
      </pc:sldChg>
      <pc:sldChg chg="modSp mod">
        <pc:chgData name="Marte Marie Frisell" userId="88672537-50ef-4dff-9199-6840d6c8b5a9" providerId="ADAL" clId="{69391DA0-EF52-44D3-A4CA-D9EE6025C51E}" dt="2022-09-30T11:33:09.434" v="335" actId="20577"/>
        <pc:sldMkLst>
          <pc:docMk/>
          <pc:sldMk cId="3231943566" sldId="262"/>
        </pc:sldMkLst>
        <pc:spChg chg="mod">
          <ac:chgData name="Marte Marie Frisell" userId="88672537-50ef-4dff-9199-6840d6c8b5a9" providerId="ADAL" clId="{69391DA0-EF52-44D3-A4CA-D9EE6025C51E}" dt="2022-09-30T11:33:09.434" v="335" actId="20577"/>
          <ac:spMkLst>
            <pc:docMk/>
            <pc:sldMk cId="3231943566" sldId="262"/>
            <ac:spMk id="3" creationId="{A2B64911-99D7-4000-862B-A9755BD58BEE}"/>
          </ac:spMkLst>
        </pc:spChg>
      </pc:sldChg>
      <pc:sldChg chg="modSp mod">
        <pc:chgData name="Marte Marie Frisell" userId="88672537-50ef-4dff-9199-6840d6c8b5a9" providerId="ADAL" clId="{69391DA0-EF52-44D3-A4CA-D9EE6025C51E}" dt="2022-09-30T11:33:25.124" v="346" actId="20577"/>
        <pc:sldMkLst>
          <pc:docMk/>
          <pc:sldMk cId="1774366261" sldId="263"/>
        </pc:sldMkLst>
        <pc:spChg chg="mod">
          <ac:chgData name="Marte Marie Frisell" userId="88672537-50ef-4dff-9199-6840d6c8b5a9" providerId="ADAL" clId="{69391DA0-EF52-44D3-A4CA-D9EE6025C51E}" dt="2022-09-30T11:33:25.124" v="346" actId="20577"/>
          <ac:spMkLst>
            <pc:docMk/>
            <pc:sldMk cId="1774366261" sldId="263"/>
            <ac:spMk id="3" creationId="{323EC9A4-C2EE-47DD-98D9-FB2B5579D56F}"/>
          </ac:spMkLst>
        </pc:spChg>
      </pc:sldChg>
      <pc:sldChg chg="ord">
        <pc:chgData name="Marte Marie Frisell" userId="88672537-50ef-4dff-9199-6840d6c8b5a9" providerId="ADAL" clId="{69391DA0-EF52-44D3-A4CA-D9EE6025C51E}" dt="2022-09-30T14:36:22.672" v="369"/>
        <pc:sldMkLst>
          <pc:docMk/>
          <pc:sldMk cId="3510272984" sldId="264"/>
        </pc:sldMkLst>
      </pc:sldChg>
      <pc:sldChg chg="ord">
        <pc:chgData name="Marte Marie Frisell" userId="88672537-50ef-4dff-9199-6840d6c8b5a9" providerId="ADAL" clId="{69391DA0-EF52-44D3-A4CA-D9EE6025C51E}" dt="2022-09-30T14:36:22.672" v="369"/>
        <pc:sldMkLst>
          <pc:docMk/>
          <pc:sldMk cId="2759248883" sldId="265"/>
        </pc:sldMkLst>
      </pc:sldChg>
      <pc:sldChg chg="ord">
        <pc:chgData name="Marte Marie Frisell" userId="88672537-50ef-4dff-9199-6840d6c8b5a9" providerId="ADAL" clId="{69391DA0-EF52-44D3-A4CA-D9EE6025C51E}" dt="2022-09-30T14:36:22.672" v="369"/>
        <pc:sldMkLst>
          <pc:docMk/>
          <pc:sldMk cId="147554788" sldId="266"/>
        </pc:sldMkLst>
      </pc:sldChg>
      <pc:sldChg chg="modSp mod">
        <pc:chgData name="Marte Marie Frisell" userId="88672537-50ef-4dff-9199-6840d6c8b5a9" providerId="ADAL" clId="{69391DA0-EF52-44D3-A4CA-D9EE6025C51E}" dt="2022-09-30T11:33:44.889" v="356" actId="1035"/>
        <pc:sldMkLst>
          <pc:docMk/>
          <pc:sldMk cId="4159957464" sldId="267"/>
        </pc:sldMkLst>
        <pc:spChg chg="mod">
          <ac:chgData name="Marte Marie Frisell" userId="88672537-50ef-4dff-9199-6840d6c8b5a9" providerId="ADAL" clId="{69391DA0-EF52-44D3-A4CA-D9EE6025C51E}" dt="2022-09-30T11:33:44.889" v="356" actId="1035"/>
          <ac:spMkLst>
            <pc:docMk/>
            <pc:sldMk cId="4159957464" sldId="267"/>
            <ac:spMk id="3" creationId="{19327264-4F74-4A7C-9D31-AD23AB6CC8F2}"/>
          </ac:spMkLst>
        </pc:spChg>
      </pc:sldChg>
    </pc:docChg>
  </pc:docChgLst>
  <pc:docChgLst>
    <pc:chgData name="Andreas Benedictow" userId="e251fadf-16f4-4c88-b2c0-d8c4cd891c2a" providerId="ADAL" clId="{84E8E4B0-04BB-445E-B5B2-33F6AD922979}"/>
    <pc:docChg chg="custSel addSld delSld modSld">
      <pc:chgData name="Andreas Benedictow" userId="e251fadf-16f4-4c88-b2c0-d8c4cd891c2a" providerId="ADAL" clId="{84E8E4B0-04BB-445E-B5B2-33F6AD922979}" dt="2024-02-01T15:42:40.925" v="124"/>
      <pc:docMkLst>
        <pc:docMk/>
      </pc:docMkLst>
      <pc:sldChg chg="modSp mod">
        <pc:chgData name="Andreas Benedictow" userId="e251fadf-16f4-4c88-b2c0-d8c4cd891c2a" providerId="ADAL" clId="{84E8E4B0-04BB-445E-B5B2-33F6AD922979}" dt="2024-01-31T08:59:21.381" v="3" actId="20577"/>
        <pc:sldMkLst>
          <pc:docMk/>
          <pc:sldMk cId="2921733838" sldId="256"/>
        </pc:sldMkLst>
        <pc:spChg chg="mod">
          <ac:chgData name="Andreas Benedictow" userId="e251fadf-16f4-4c88-b2c0-d8c4cd891c2a" providerId="ADAL" clId="{84E8E4B0-04BB-445E-B5B2-33F6AD922979}" dt="2024-01-31T08:59:21.381" v="3" actId="20577"/>
          <ac:spMkLst>
            <pc:docMk/>
            <pc:sldMk cId="2921733838" sldId="256"/>
            <ac:spMk id="8" creationId="{279C62F4-9C4A-4777-941C-0D5FF7A0EEE2}"/>
          </ac:spMkLst>
        </pc:spChg>
      </pc:sldChg>
      <pc:sldChg chg="modSp mod">
        <pc:chgData name="Andreas Benedictow" userId="e251fadf-16f4-4c88-b2c0-d8c4cd891c2a" providerId="ADAL" clId="{84E8E4B0-04BB-445E-B5B2-33F6AD922979}" dt="2024-01-31T09:00:01.224" v="17" actId="6549"/>
        <pc:sldMkLst>
          <pc:docMk/>
          <pc:sldMk cId="2266341024" sldId="258"/>
        </pc:sldMkLst>
        <pc:spChg chg="mod">
          <ac:chgData name="Andreas Benedictow" userId="e251fadf-16f4-4c88-b2c0-d8c4cd891c2a" providerId="ADAL" clId="{84E8E4B0-04BB-445E-B5B2-33F6AD922979}" dt="2024-01-31T08:59:42.581" v="12" actId="20577"/>
          <ac:spMkLst>
            <pc:docMk/>
            <pc:sldMk cId="2266341024" sldId="258"/>
            <ac:spMk id="4" creationId="{91B4F794-FA26-44F9-8BD1-1B7C760CD95D}"/>
          </ac:spMkLst>
        </pc:spChg>
        <pc:spChg chg="mod">
          <ac:chgData name="Andreas Benedictow" userId="e251fadf-16f4-4c88-b2c0-d8c4cd891c2a" providerId="ADAL" clId="{84E8E4B0-04BB-445E-B5B2-33F6AD922979}" dt="2024-01-31T09:00:01.224" v="17" actId="6549"/>
          <ac:spMkLst>
            <pc:docMk/>
            <pc:sldMk cId="2266341024" sldId="258"/>
            <ac:spMk id="6" creationId="{0A71F208-30AA-4DBB-9DB2-C0C90AD30178}"/>
          </ac:spMkLst>
        </pc:spChg>
        <pc:spChg chg="mod">
          <ac:chgData name="Andreas Benedictow" userId="e251fadf-16f4-4c88-b2c0-d8c4cd891c2a" providerId="ADAL" clId="{84E8E4B0-04BB-445E-B5B2-33F6AD922979}" dt="2024-01-31T08:59:53.976" v="16" actId="1076"/>
          <ac:spMkLst>
            <pc:docMk/>
            <pc:sldMk cId="2266341024" sldId="258"/>
            <ac:spMk id="8" creationId="{E5A98933-AC8C-4903-A2E5-17FCC5FBBC66}"/>
          </ac:spMkLst>
        </pc:spChg>
      </pc:sldChg>
      <pc:sldChg chg="delSp modSp mod">
        <pc:chgData name="Andreas Benedictow" userId="e251fadf-16f4-4c88-b2c0-d8c4cd891c2a" providerId="ADAL" clId="{84E8E4B0-04BB-445E-B5B2-33F6AD922979}" dt="2024-02-01T15:42:40.925" v="124"/>
        <pc:sldMkLst>
          <pc:docMk/>
          <pc:sldMk cId="896002109" sldId="259"/>
        </pc:sldMkLst>
        <pc:spChg chg="del">
          <ac:chgData name="Andreas Benedictow" userId="e251fadf-16f4-4c88-b2c0-d8c4cd891c2a" providerId="ADAL" clId="{84E8E4B0-04BB-445E-B5B2-33F6AD922979}" dt="2024-01-31T09:00:05.975" v="18" actId="478"/>
          <ac:spMkLst>
            <pc:docMk/>
            <pc:sldMk cId="896002109" sldId="259"/>
            <ac:spMk id="4" creationId="{E7C91537-7CFF-43F2-851D-E5F652C25A99}"/>
          </ac:spMkLst>
        </pc:spChg>
        <pc:spChg chg="mod">
          <ac:chgData name="Andreas Benedictow" userId="e251fadf-16f4-4c88-b2c0-d8c4cd891c2a" providerId="ADAL" clId="{84E8E4B0-04BB-445E-B5B2-33F6AD922979}" dt="2024-02-01T15:42:40.925" v="124"/>
          <ac:spMkLst>
            <pc:docMk/>
            <pc:sldMk cId="896002109" sldId="259"/>
            <ac:spMk id="5" creationId="{1E8A7A64-34DF-43BB-954C-68720DEF1ED4}"/>
          </ac:spMkLst>
        </pc:spChg>
        <pc:spChg chg="mod">
          <ac:chgData name="Andreas Benedictow" userId="e251fadf-16f4-4c88-b2c0-d8c4cd891c2a" providerId="ADAL" clId="{84E8E4B0-04BB-445E-B5B2-33F6AD922979}" dt="2024-01-31T09:02:19.534" v="116" actId="20577"/>
          <ac:spMkLst>
            <pc:docMk/>
            <pc:sldMk cId="896002109" sldId="259"/>
            <ac:spMk id="6" creationId="{3D22DDDA-9DE4-498E-ACF4-7CCFECE49DE6}"/>
          </ac:spMkLst>
        </pc:spChg>
      </pc:sldChg>
      <pc:sldChg chg="modSp mod">
        <pc:chgData name="Andreas Benedictow" userId="e251fadf-16f4-4c88-b2c0-d8c4cd891c2a" providerId="ADAL" clId="{84E8E4B0-04BB-445E-B5B2-33F6AD922979}" dt="2024-01-31T09:02:29.152" v="117" actId="6549"/>
        <pc:sldMkLst>
          <pc:docMk/>
          <pc:sldMk cId="2759248883" sldId="265"/>
        </pc:sldMkLst>
        <pc:spChg chg="mod">
          <ac:chgData name="Andreas Benedictow" userId="e251fadf-16f4-4c88-b2c0-d8c4cd891c2a" providerId="ADAL" clId="{84E8E4B0-04BB-445E-B5B2-33F6AD922979}" dt="2024-01-31T09:02:29.152" v="117" actId="6549"/>
          <ac:spMkLst>
            <pc:docMk/>
            <pc:sldMk cId="2759248883" sldId="265"/>
            <ac:spMk id="3" creationId="{5BC03535-2EF7-4E35-87E0-19E654CF9889}"/>
          </ac:spMkLst>
        </pc:spChg>
      </pc:sldChg>
      <pc:sldChg chg="del">
        <pc:chgData name="Andreas Benedictow" userId="e251fadf-16f4-4c88-b2c0-d8c4cd891c2a" providerId="ADAL" clId="{84E8E4B0-04BB-445E-B5B2-33F6AD922979}" dt="2024-01-31T09:02:39.239" v="118" actId="47"/>
        <pc:sldMkLst>
          <pc:docMk/>
          <pc:sldMk cId="4159957464" sldId="267"/>
        </pc:sldMkLst>
      </pc:sldChg>
      <pc:sldChg chg="del">
        <pc:chgData name="Andreas Benedictow" userId="e251fadf-16f4-4c88-b2c0-d8c4cd891c2a" providerId="ADAL" clId="{84E8E4B0-04BB-445E-B5B2-33F6AD922979}" dt="2024-01-31T08:59:25.286" v="4" actId="47"/>
        <pc:sldMkLst>
          <pc:docMk/>
          <pc:sldMk cId="3836130264" sldId="282"/>
        </pc:sldMkLst>
      </pc:sldChg>
      <pc:sldChg chg="add">
        <pc:chgData name="Andreas Benedictow" userId="e251fadf-16f4-4c88-b2c0-d8c4cd891c2a" providerId="ADAL" clId="{84E8E4B0-04BB-445E-B5B2-33F6AD922979}" dt="2024-01-31T08:59:32.370" v="5"/>
        <pc:sldMkLst>
          <pc:docMk/>
          <pc:sldMk cId="2318387446" sldId="283"/>
        </pc:sldMkLst>
      </pc:sldChg>
      <pc:sldChg chg="add">
        <pc:chgData name="Andreas Benedictow" userId="e251fadf-16f4-4c88-b2c0-d8c4cd891c2a" providerId="ADAL" clId="{84E8E4B0-04BB-445E-B5B2-33F6AD922979}" dt="2024-01-31T09:02:47.571" v="119"/>
        <pc:sldMkLst>
          <pc:docMk/>
          <pc:sldMk cId="2954530852" sldId="284"/>
        </pc:sldMkLst>
      </pc:sldChg>
    </pc:docChg>
  </pc:docChgLst>
  <pc:docChgLst>
    <pc:chgData name="Mathias Iversen" userId="dea6d89c-6f8a-44b0-80c2-5d37afda12c9" providerId="ADAL" clId="{D03D7F8E-B648-4561-AB15-9A9D7FB74D36}"/>
    <pc:docChg chg="modSld">
      <pc:chgData name="Mathias Iversen" userId="dea6d89c-6f8a-44b0-80c2-5d37afda12c9" providerId="ADAL" clId="{D03D7F8E-B648-4561-AB15-9A9D7FB74D36}" dt="2022-09-30T08:51:46.387" v="10" actId="13926"/>
      <pc:docMkLst>
        <pc:docMk/>
      </pc:docMkLst>
      <pc:sldChg chg="modSp mod">
        <pc:chgData name="Mathias Iversen" userId="dea6d89c-6f8a-44b0-80c2-5d37afda12c9" providerId="ADAL" clId="{D03D7F8E-B648-4561-AB15-9A9D7FB74D36}" dt="2022-09-30T08:51:37.635" v="6" actId="20577"/>
        <pc:sldMkLst>
          <pc:docMk/>
          <pc:sldMk cId="2266341024" sldId="258"/>
        </pc:sldMkLst>
        <pc:spChg chg="mod">
          <ac:chgData name="Mathias Iversen" userId="dea6d89c-6f8a-44b0-80c2-5d37afda12c9" providerId="ADAL" clId="{D03D7F8E-B648-4561-AB15-9A9D7FB74D36}" dt="2022-09-30T08:51:37.635" v="6" actId="20577"/>
          <ac:spMkLst>
            <pc:docMk/>
            <pc:sldMk cId="2266341024" sldId="258"/>
            <ac:spMk id="16" creationId="{4957F703-1885-40F1-9499-64EAC6608670}"/>
          </ac:spMkLst>
        </pc:spChg>
      </pc:sldChg>
      <pc:sldChg chg="modSp mod">
        <pc:chgData name="Mathias Iversen" userId="dea6d89c-6f8a-44b0-80c2-5d37afda12c9" providerId="ADAL" clId="{D03D7F8E-B648-4561-AB15-9A9D7FB74D36}" dt="2022-09-30T08:51:46.387" v="10" actId="13926"/>
        <pc:sldMkLst>
          <pc:docMk/>
          <pc:sldMk cId="896002109" sldId="259"/>
        </pc:sldMkLst>
        <pc:spChg chg="mod">
          <ac:chgData name="Mathias Iversen" userId="dea6d89c-6f8a-44b0-80c2-5d37afda12c9" providerId="ADAL" clId="{D03D7F8E-B648-4561-AB15-9A9D7FB74D36}" dt="2022-09-30T08:51:46.387" v="10" actId="13926"/>
          <ac:spMkLst>
            <pc:docMk/>
            <pc:sldMk cId="896002109" sldId="259"/>
            <ac:spMk id="4" creationId="{E7C91537-7CFF-43F2-851D-E5F652C25A99}"/>
          </ac:spMkLst>
        </pc:spChg>
      </pc:sldChg>
    </pc:docChg>
  </pc:docChgLst>
  <pc:docChgLst>
    <pc:chgData name="ENB3" userId="1b305578-85f8-4112-9ae3-c609b5163d93" providerId="ADAL" clId="{C4A845AE-271E-4E0F-A52F-8B729F9557B1}"/>
    <pc:docChg chg="custSel modSld">
      <pc:chgData name="ENB3" userId="1b305578-85f8-4112-9ae3-c609b5163d93" providerId="ADAL" clId="{C4A845AE-271E-4E0F-A52F-8B729F9557B1}" dt="2022-09-28T15:51:38.977" v="379" actId="1036"/>
      <pc:docMkLst>
        <pc:docMk/>
      </pc:docMkLst>
      <pc:sldChg chg="modSp mod">
        <pc:chgData name="ENB3" userId="1b305578-85f8-4112-9ae3-c609b5163d93" providerId="ADAL" clId="{C4A845AE-271E-4E0F-A52F-8B729F9557B1}" dt="2022-09-28T15:30:10.439" v="14" actId="20577"/>
        <pc:sldMkLst>
          <pc:docMk/>
          <pc:sldMk cId="2921733838" sldId="256"/>
        </pc:sldMkLst>
        <pc:spChg chg="mod">
          <ac:chgData name="ENB3" userId="1b305578-85f8-4112-9ae3-c609b5163d93" providerId="ADAL" clId="{C4A845AE-271E-4E0F-A52F-8B729F9557B1}" dt="2022-09-28T15:30:10.439" v="14" actId="20577"/>
          <ac:spMkLst>
            <pc:docMk/>
            <pc:sldMk cId="2921733838" sldId="256"/>
            <ac:spMk id="10" creationId="{B69A85C2-560C-48D5-B2E2-E0F8F842FD36}"/>
          </ac:spMkLst>
        </pc:spChg>
      </pc:sldChg>
      <pc:sldChg chg="modSp mod">
        <pc:chgData name="ENB3" userId="1b305578-85f8-4112-9ae3-c609b5163d93" providerId="ADAL" clId="{C4A845AE-271E-4E0F-A52F-8B729F9557B1}" dt="2022-09-28T15:36:39.474" v="116" actId="13926"/>
        <pc:sldMkLst>
          <pc:docMk/>
          <pc:sldMk cId="2266341024" sldId="258"/>
        </pc:sldMkLst>
        <pc:spChg chg="mod">
          <ac:chgData name="ENB3" userId="1b305578-85f8-4112-9ae3-c609b5163d93" providerId="ADAL" clId="{C4A845AE-271E-4E0F-A52F-8B729F9557B1}" dt="2022-09-28T15:30:21.688" v="29" actId="20577"/>
          <ac:spMkLst>
            <pc:docMk/>
            <pc:sldMk cId="2266341024" sldId="258"/>
            <ac:spMk id="5" creationId="{DCB85E03-0B2F-42F1-9007-A95BF715A50A}"/>
          </ac:spMkLst>
        </pc:spChg>
        <pc:spChg chg="mod">
          <ac:chgData name="ENB3" userId="1b305578-85f8-4112-9ae3-c609b5163d93" providerId="ADAL" clId="{C4A845AE-271E-4E0F-A52F-8B729F9557B1}" dt="2022-09-28T15:32:26.691" v="67" actId="13926"/>
          <ac:spMkLst>
            <pc:docMk/>
            <pc:sldMk cId="2266341024" sldId="258"/>
            <ac:spMk id="7" creationId="{A520775E-5075-45E6-A50A-04E4D42EAF3E}"/>
          </ac:spMkLst>
        </pc:spChg>
        <pc:spChg chg="mod">
          <ac:chgData name="ENB3" userId="1b305578-85f8-4112-9ae3-c609b5163d93" providerId="ADAL" clId="{C4A845AE-271E-4E0F-A52F-8B729F9557B1}" dt="2022-09-28T15:36:39.474" v="116" actId="13926"/>
          <ac:spMkLst>
            <pc:docMk/>
            <pc:sldMk cId="2266341024" sldId="258"/>
            <ac:spMk id="8" creationId="{E5A98933-AC8C-4903-A2E5-17FCC5FBBC66}"/>
          </ac:spMkLst>
        </pc:spChg>
        <pc:spChg chg="mod">
          <ac:chgData name="ENB3" userId="1b305578-85f8-4112-9ae3-c609b5163d93" providerId="ADAL" clId="{C4A845AE-271E-4E0F-A52F-8B729F9557B1}" dt="2022-09-28T15:32:26.691" v="67" actId="13926"/>
          <ac:spMkLst>
            <pc:docMk/>
            <pc:sldMk cId="2266341024" sldId="258"/>
            <ac:spMk id="9" creationId="{29E4AEA2-D6D7-44B7-8DEF-EB1A3917D576}"/>
          </ac:spMkLst>
        </pc:spChg>
        <pc:spChg chg="mod">
          <ac:chgData name="ENB3" userId="1b305578-85f8-4112-9ae3-c609b5163d93" providerId="ADAL" clId="{C4A845AE-271E-4E0F-A52F-8B729F9557B1}" dt="2022-09-28T15:36:33.973" v="115" actId="13926"/>
          <ac:spMkLst>
            <pc:docMk/>
            <pc:sldMk cId="2266341024" sldId="258"/>
            <ac:spMk id="10" creationId="{2E9EBEB7-19CF-4E7A-9B6C-502E35EDACCE}"/>
          </ac:spMkLst>
        </pc:spChg>
        <pc:spChg chg="mod">
          <ac:chgData name="ENB3" userId="1b305578-85f8-4112-9ae3-c609b5163d93" providerId="ADAL" clId="{C4A845AE-271E-4E0F-A52F-8B729F9557B1}" dt="2022-09-28T15:32:26.691" v="67" actId="13926"/>
          <ac:spMkLst>
            <pc:docMk/>
            <pc:sldMk cId="2266341024" sldId="258"/>
            <ac:spMk id="11" creationId="{37771598-A4AC-4670-8AF9-BD1A9A0B5FD6}"/>
          </ac:spMkLst>
        </pc:spChg>
        <pc:spChg chg="mod">
          <ac:chgData name="ENB3" userId="1b305578-85f8-4112-9ae3-c609b5163d93" providerId="ADAL" clId="{C4A845AE-271E-4E0F-A52F-8B729F9557B1}" dt="2022-09-28T15:32:26.691" v="67" actId="13926"/>
          <ac:spMkLst>
            <pc:docMk/>
            <pc:sldMk cId="2266341024" sldId="258"/>
            <ac:spMk id="13" creationId="{7D9B9CA2-038E-484E-8A1A-D9FA8F874461}"/>
          </ac:spMkLst>
        </pc:spChg>
        <pc:spChg chg="mod">
          <ac:chgData name="ENB3" userId="1b305578-85f8-4112-9ae3-c609b5163d93" providerId="ADAL" clId="{C4A845AE-271E-4E0F-A52F-8B729F9557B1}" dt="2022-09-28T15:32:26.691" v="67" actId="13926"/>
          <ac:spMkLst>
            <pc:docMk/>
            <pc:sldMk cId="2266341024" sldId="258"/>
            <ac:spMk id="15" creationId="{74CEA7D0-9A41-43C0-8F69-F80152925B55}"/>
          </ac:spMkLst>
        </pc:spChg>
        <pc:spChg chg="mod">
          <ac:chgData name="ENB3" userId="1b305578-85f8-4112-9ae3-c609b5163d93" providerId="ADAL" clId="{C4A845AE-271E-4E0F-A52F-8B729F9557B1}" dt="2022-09-28T15:32:26.691" v="67" actId="13926"/>
          <ac:spMkLst>
            <pc:docMk/>
            <pc:sldMk cId="2266341024" sldId="258"/>
            <ac:spMk id="17" creationId="{831E5632-021A-47A4-AAE9-1B3C9EB9837E}"/>
          </ac:spMkLst>
        </pc:spChg>
      </pc:sldChg>
      <pc:sldChg chg="modSp mod">
        <pc:chgData name="ENB3" userId="1b305578-85f8-4112-9ae3-c609b5163d93" providerId="ADAL" clId="{C4A845AE-271E-4E0F-A52F-8B729F9557B1}" dt="2022-09-28T15:36:55.237" v="126" actId="13926"/>
        <pc:sldMkLst>
          <pc:docMk/>
          <pc:sldMk cId="896002109" sldId="259"/>
        </pc:sldMkLst>
        <pc:spChg chg="mod">
          <ac:chgData name="ENB3" userId="1b305578-85f8-4112-9ae3-c609b5163d93" providerId="ADAL" clId="{C4A845AE-271E-4E0F-A52F-8B729F9557B1}" dt="2022-09-28T15:36:55.237" v="126" actId="13926"/>
          <ac:spMkLst>
            <pc:docMk/>
            <pc:sldMk cId="896002109" sldId="259"/>
            <ac:spMk id="3" creationId="{43909665-C217-4DB2-97FB-7DC8B46D243A}"/>
          </ac:spMkLst>
        </pc:spChg>
      </pc:sldChg>
      <pc:sldChg chg="addSp modSp mod">
        <pc:chgData name="ENB3" userId="1b305578-85f8-4112-9ae3-c609b5163d93" providerId="ADAL" clId="{C4A845AE-271E-4E0F-A52F-8B729F9557B1}" dt="2022-09-28T15:41:08.959" v="283" actId="1076"/>
        <pc:sldMkLst>
          <pc:docMk/>
          <pc:sldMk cId="3970472295" sldId="260"/>
        </pc:sldMkLst>
        <pc:spChg chg="mod">
          <ac:chgData name="ENB3" userId="1b305578-85f8-4112-9ae3-c609b5163d93" providerId="ADAL" clId="{C4A845AE-271E-4E0F-A52F-8B729F9557B1}" dt="2022-09-28T15:38:59.658" v="259" actId="20577"/>
          <ac:spMkLst>
            <pc:docMk/>
            <pc:sldMk cId="3970472295" sldId="260"/>
            <ac:spMk id="3" creationId="{B866CE4E-6058-4C29-BFC5-5B4F79318F87}"/>
          </ac:spMkLst>
        </pc:spChg>
        <pc:spChg chg="mod">
          <ac:chgData name="ENB3" userId="1b305578-85f8-4112-9ae3-c609b5163d93" providerId="ADAL" clId="{C4A845AE-271E-4E0F-A52F-8B729F9557B1}" dt="2022-09-28T15:38:51.510" v="253" actId="20577"/>
          <ac:spMkLst>
            <pc:docMk/>
            <pc:sldMk cId="3970472295" sldId="260"/>
            <ac:spMk id="4" creationId="{08AB9232-4863-462B-955D-4E84A7303FF7}"/>
          </ac:spMkLst>
        </pc:spChg>
        <pc:picChg chg="add mod ord">
          <ac:chgData name="ENB3" userId="1b305578-85f8-4112-9ae3-c609b5163d93" providerId="ADAL" clId="{C4A845AE-271E-4E0F-A52F-8B729F9557B1}" dt="2022-09-28T15:39:30.622" v="265" actId="167"/>
          <ac:picMkLst>
            <pc:docMk/>
            <pc:sldMk cId="3970472295" sldId="260"/>
            <ac:picMk id="6" creationId="{6626E8F6-0689-C69D-8DC5-4B4E23B83293}"/>
          </ac:picMkLst>
        </pc:picChg>
        <pc:picChg chg="add mod">
          <ac:chgData name="ENB3" userId="1b305578-85f8-4112-9ae3-c609b5163d93" providerId="ADAL" clId="{C4A845AE-271E-4E0F-A52F-8B729F9557B1}" dt="2022-09-28T15:41:08.959" v="283" actId="1076"/>
          <ac:picMkLst>
            <pc:docMk/>
            <pc:sldMk cId="3970472295" sldId="260"/>
            <ac:picMk id="7" creationId="{EBBBAB4E-9225-408E-DD40-AEAF8238E656}"/>
          </ac:picMkLst>
        </pc:picChg>
      </pc:sldChg>
      <pc:sldChg chg="addSp delSp modSp mod">
        <pc:chgData name="ENB3" userId="1b305578-85f8-4112-9ae3-c609b5163d93" providerId="ADAL" clId="{C4A845AE-271E-4E0F-A52F-8B729F9557B1}" dt="2022-09-28T15:41:01.790" v="282" actId="1076"/>
        <pc:sldMkLst>
          <pc:docMk/>
          <pc:sldMk cId="4227913639" sldId="261"/>
        </pc:sldMkLst>
        <pc:spChg chg="mod">
          <ac:chgData name="ENB3" userId="1b305578-85f8-4112-9ae3-c609b5163d93" providerId="ADAL" clId="{C4A845AE-271E-4E0F-A52F-8B729F9557B1}" dt="2022-09-28T15:37:36.247" v="187" actId="20577"/>
          <ac:spMkLst>
            <pc:docMk/>
            <pc:sldMk cId="4227913639" sldId="261"/>
            <ac:spMk id="3" creationId="{6492862D-89D0-469B-9B7F-A96A7E7667E2}"/>
          </ac:spMkLst>
        </pc:spChg>
        <pc:spChg chg="mod">
          <ac:chgData name="ENB3" userId="1b305578-85f8-4112-9ae3-c609b5163d93" providerId="ADAL" clId="{C4A845AE-271E-4E0F-A52F-8B729F9557B1}" dt="2022-09-28T15:37:27.188" v="170" actId="20577"/>
          <ac:spMkLst>
            <pc:docMk/>
            <pc:sldMk cId="4227913639" sldId="261"/>
            <ac:spMk id="4" creationId="{DCD4FF8B-8E6F-4257-96B2-BCCDA6A41A74}"/>
          </ac:spMkLst>
        </pc:spChg>
        <pc:picChg chg="add mod ord">
          <ac:chgData name="ENB3" userId="1b305578-85f8-4112-9ae3-c609b5163d93" providerId="ADAL" clId="{C4A845AE-271E-4E0F-A52F-8B729F9557B1}" dt="2022-09-28T15:40:15.680" v="273" actId="167"/>
          <ac:picMkLst>
            <pc:docMk/>
            <pc:sldMk cId="4227913639" sldId="261"/>
            <ac:picMk id="6" creationId="{22783E93-FCFF-BD7B-38AB-183586A4A351}"/>
          </ac:picMkLst>
        </pc:picChg>
        <pc:picChg chg="add del">
          <ac:chgData name="ENB3" userId="1b305578-85f8-4112-9ae3-c609b5163d93" providerId="ADAL" clId="{C4A845AE-271E-4E0F-A52F-8B729F9557B1}" dt="2022-09-28T15:40:33.418" v="275" actId="478"/>
          <ac:picMkLst>
            <pc:docMk/>
            <pc:sldMk cId="4227913639" sldId="261"/>
            <ac:picMk id="7" creationId="{A566B6CE-3059-1EBC-2809-92A926D9A22D}"/>
          </ac:picMkLst>
        </pc:picChg>
        <pc:picChg chg="add mod">
          <ac:chgData name="ENB3" userId="1b305578-85f8-4112-9ae3-c609b5163d93" providerId="ADAL" clId="{C4A845AE-271E-4E0F-A52F-8B729F9557B1}" dt="2022-09-28T15:41:01.790" v="282" actId="1076"/>
          <ac:picMkLst>
            <pc:docMk/>
            <pc:sldMk cId="4227913639" sldId="261"/>
            <ac:picMk id="8" creationId="{EC9586DB-C5A8-02D9-D8C1-1C37E83FC84C}"/>
          </ac:picMkLst>
        </pc:picChg>
      </pc:sldChg>
      <pc:sldChg chg="addSp modSp mod">
        <pc:chgData name="ENB3" userId="1b305578-85f8-4112-9ae3-c609b5163d93" providerId="ADAL" clId="{C4A845AE-271E-4E0F-A52F-8B729F9557B1}" dt="2022-09-28T15:46:49.469" v="305" actId="1076"/>
        <pc:sldMkLst>
          <pc:docMk/>
          <pc:sldMk cId="3231943566" sldId="262"/>
        </pc:sldMkLst>
        <pc:spChg chg="mod">
          <ac:chgData name="ENB3" userId="1b305578-85f8-4112-9ae3-c609b5163d93" providerId="ADAL" clId="{C4A845AE-271E-4E0F-A52F-8B729F9557B1}" dt="2022-09-28T15:37:55.289" v="217" actId="20577"/>
          <ac:spMkLst>
            <pc:docMk/>
            <pc:sldMk cId="3231943566" sldId="262"/>
            <ac:spMk id="3" creationId="{A2B64911-99D7-4000-862B-A9755BD58BEE}"/>
          </ac:spMkLst>
        </pc:spChg>
        <pc:spChg chg="mod">
          <ac:chgData name="ENB3" userId="1b305578-85f8-4112-9ae3-c609b5163d93" providerId="ADAL" clId="{C4A845AE-271E-4E0F-A52F-8B729F9557B1}" dt="2022-09-28T15:37:44.387" v="202" actId="20577"/>
          <ac:spMkLst>
            <pc:docMk/>
            <pc:sldMk cId="3231943566" sldId="262"/>
            <ac:spMk id="4" creationId="{E3A00041-9F7B-4C31-B4C3-014FF513433D}"/>
          </ac:spMkLst>
        </pc:spChg>
        <pc:graphicFrameChg chg="add mod">
          <ac:chgData name="ENB3" userId="1b305578-85f8-4112-9ae3-c609b5163d93" providerId="ADAL" clId="{C4A845AE-271E-4E0F-A52F-8B729F9557B1}" dt="2022-09-28T15:46:49.469" v="305" actId="1076"/>
          <ac:graphicFrameMkLst>
            <pc:docMk/>
            <pc:sldMk cId="3231943566" sldId="262"/>
            <ac:graphicFrameMk id="7" creationId="{8B7C3A43-8BF0-470A-8CA5-77AF8956A18F}"/>
          </ac:graphicFrameMkLst>
        </pc:graphicFrameChg>
        <pc:picChg chg="add mod ord modCrop">
          <ac:chgData name="ENB3" userId="1b305578-85f8-4112-9ae3-c609b5163d93" providerId="ADAL" clId="{C4A845AE-271E-4E0F-A52F-8B729F9557B1}" dt="2022-09-28T15:42:50.153" v="291" actId="167"/>
          <ac:picMkLst>
            <pc:docMk/>
            <pc:sldMk cId="3231943566" sldId="262"/>
            <ac:picMk id="6" creationId="{50D1D095-4D8D-D903-793F-BD5453167F88}"/>
          </ac:picMkLst>
        </pc:picChg>
      </pc:sldChg>
      <pc:sldChg chg="addSp modSp mod">
        <pc:chgData name="ENB3" userId="1b305578-85f8-4112-9ae3-c609b5163d93" providerId="ADAL" clId="{C4A845AE-271E-4E0F-A52F-8B729F9557B1}" dt="2022-09-28T15:48:33.139" v="313" actId="14100"/>
        <pc:sldMkLst>
          <pc:docMk/>
          <pc:sldMk cId="1774366261" sldId="263"/>
        </pc:sldMkLst>
        <pc:spChg chg="mod">
          <ac:chgData name="ENB3" userId="1b305578-85f8-4112-9ae3-c609b5163d93" providerId="ADAL" clId="{C4A845AE-271E-4E0F-A52F-8B729F9557B1}" dt="2022-09-28T15:38:10.418" v="247" actId="20577"/>
          <ac:spMkLst>
            <pc:docMk/>
            <pc:sldMk cId="1774366261" sldId="263"/>
            <ac:spMk id="3" creationId="{323EC9A4-C2EE-47DD-98D9-FB2B5579D56F}"/>
          </ac:spMkLst>
        </pc:spChg>
        <pc:spChg chg="mod">
          <ac:chgData name="ENB3" userId="1b305578-85f8-4112-9ae3-c609b5163d93" providerId="ADAL" clId="{C4A845AE-271E-4E0F-A52F-8B729F9557B1}" dt="2022-09-28T15:38:03.002" v="232" actId="20577"/>
          <ac:spMkLst>
            <pc:docMk/>
            <pc:sldMk cId="1774366261" sldId="263"/>
            <ac:spMk id="4" creationId="{20706897-990D-4782-B6D1-23876FEFD5AF}"/>
          </ac:spMkLst>
        </pc:spChg>
        <pc:graphicFrameChg chg="add mod">
          <ac:chgData name="ENB3" userId="1b305578-85f8-4112-9ae3-c609b5163d93" providerId="ADAL" clId="{C4A845AE-271E-4E0F-A52F-8B729F9557B1}" dt="2022-09-28T15:48:33.139" v="313" actId="14100"/>
          <ac:graphicFrameMkLst>
            <pc:docMk/>
            <pc:sldMk cId="1774366261" sldId="263"/>
            <ac:graphicFrameMk id="7" creationId="{0C80C29B-2F45-4247-870D-CB39DEF628E0}"/>
          </ac:graphicFrameMkLst>
        </pc:graphicFrameChg>
        <pc:picChg chg="add mod ord modCrop">
          <ac:chgData name="ENB3" userId="1b305578-85f8-4112-9ae3-c609b5163d93" providerId="ADAL" clId="{C4A845AE-271E-4E0F-A52F-8B729F9557B1}" dt="2022-09-28T15:44:17.374" v="298" actId="167"/>
          <ac:picMkLst>
            <pc:docMk/>
            <pc:sldMk cId="1774366261" sldId="263"/>
            <ac:picMk id="6" creationId="{F64DFE7F-8222-2526-E466-5B8CD0338DAA}"/>
          </ac:picMkLst>
        </pc:picChg>
      </pc:sldChg>
      <pc:sldChg chg="addSp delSp modSp mod">
        <pc:chgData name="ENB3" userId="1b305578-85f8-4112-9ae3-c609b5163d93" providerId="ADAL" clId="{C4A845AE-271E-4E0F-A52F-8B729F9557B1}" dt="2022-09-28T15:49:53.350" v="349"/>
        <pc:sldMkLst>
          <pc:docMk/>
          <pc:sldMk cId="3510272984" sldId="264"/>
        </pc:sldMkLst>
        <pc:spChg chg="mod">
          <ac:chgData name="ENB3" userId="1b305578-85f8-4112-9ae3-c609b5163d93" providerId="ADAL" clId="{C4A845AE-271E-4E0F-A52F-8B729F9557B1}" dt="2022-09-28T15:49:42.005" v="346" actId="20577"/>
          <ac:spMkLst>
            <pc:docMk/>
            <pc:sldMk cId="3510272984" sldId="264"/>
            <ac:spMk id="4" creationId="{6EF7C735-4A43-41C6-824A-CC5EEF7FDD53}"/>
          </ac:spMkLst>
        </pc:spChg>
        <pc:graphicFrameChg chg="del">
          <ac:chgData name="ENB3" userId="1b305578-85f8-4112-9ae3-c609b5163d93" providerId="ADAL" clId="{C4A845AE-271E-4E0F-A52F-8B729F9557B1}" dt="2022-09-28T15:49:45.152" v="347" actId="478"/>
          <ac:graphicFrameMkLst>
            <pc:docMk/>
            <pc:sldMk cId="3510272984" sldId="264"/>
            <ac:graphicFrameMk id="6" creationId="{B222BBDF-D3D2-4F94-B507-F0F9413D8357}"/>
          </ac:graphicFrameMkLst>
        </pc:graphicFrameChg>
        <pc:graphicFrameChg chg="add mod">
          <ac:chgData name="ENB3" userId="1b305578-85f8-4112-9ae3-c609b5163d93" providerId="ADAL" clId="{C4A845AE-271E-4E0F-A52F-8B729F9557B1}" dt="2022-09-28T15:49:53.350" v="349"/>
          <ac:graphicFrameMkLst>
            <pc:docMk/>
            <pc:sldMk cId="3510272984" sldId="264"/>
            <ac:graphicFrameMk id="7" creationId="{3F67A285-58AC-48E2-83A1-75915E43D63C}"/>
          </ac:graphicFrameMkLst>
        </pc:graphicFrameChg>
      </pc:sldChg>
      <pc:sldChg chg="addSp delSp modSp mod">
        <pc:chgData name="ENB3" userId="1b305578-85f8-4112-9ae3-c609b5163d93" providerId="ADAL" clId="{C4A845AE-271E-4E0F-A52F-8B729F9557B1}" dt="2022-09-28T15:51:38.977" v="379" actId="1036"/>
        <pc:sldMkLst>
          <pc:docMk/>
          <pc:sldMk cId="2759248883" sldId="265"/>
        </pc:sldMkLst>
        <pc:spChg chg="mod">
          <ac:chgData name="ENB3" userId="1b305578-85f8-4112-9ae3-c609b5163d93" providerId="ADAL" clId="{C4A845AE-271E-4E0F-A52F-8B729F9557B1}" dt="2022-09-28T15:50:07.892" v="365" actId="20577"/>
          <ac:spMkLst>
            <pc:docMk/>
            <pc:sldMk cId="2759248883" sldId="265"/>
            <ac:spMk id="4" creationId="{C131618D-BACB-42A9-8714-F890463B2284}"/>
          </ac:spMkLst>
        </pc:spChg>
        <pc:graphicFrameChg chg="del">
          <ac:chgData name="ENB3" userId="1b305578-85f8-4112-9ae3-c609b5163d93" providerId="ADAL" clId="{C4A845AE-271E-4E0F-A52F-8B729F9557B1}" dt="2022-09-28T15:50:00.091" v="350" actId="478"/>
          <ac:graphicFrameMkLst>
            <pc:docMk/>
            <pc:sldMk cId="2759248883" sldId="265"/>
            <ac:graphicFrameMk id="6" creationId="{50C0790A-55B7-4D84-A43F-1E649F2A3C9E}"/>
          </ac:graphicFrameMkLst>
        </pc:graphicFrameChg>
        <pc:graphicFrameChg chg="add mod">
          <ac:chgData name="ENB3" userId="1b305578-85f8-4112-9ae3-c609b5163d93" providerId="ADAL" clId="{C4A845AE-271E-4E0F-A52F-8B729F9557B1}" dt="2022-09-28T15:51:38.977" v="379" actId="1036"/>
          <ac:graphicFrameMkLst>
            <pc:docMk/>
            <pc:sldMk cId="2759248883" sldId="265"/>
            <ac:graphicFrameMk id="7" creationId="{DF784A08-50A6-436B-B88A-71FC5755446D}"/>
          </ac:graphicFrameMkLst>
        </pc:graphicFrameChg>
      </pc:sldChg>
      <pc:sldChg chg="addSp modSp mod">
        <pc:chgData name="ENB3" userId="1b305578-85f8-4112-9ae3-c609b5163d93" providerId="ADAL" clId="{C4A845AE-271E-4E0F-A52F-8B729F9557B1}" dt="2022-09-28T15:51:05.378" v="375"/>
        <pc:sldMkLst>
          <pc:docMk/>
          <pc:sldMk cId="147554788" sldId="266"/>
        </pc:sldMkLst>
        <pc:spChg chg="mod">
          <ac:chgData name="ENB3" userId="1b305578-85f8-4112-9ae3-c609b5163d93" providerId="ADAL" clId="{C4A845AE-271E-4E0F-A52F-8B729F9557B1}" dt="2022-09-28T15:48:59.515" v="328" actId="20577"/>
          <ac:spMkLst>
            <pc:docMk/>
            <pc:sldMk cId="147554788" sldId="266"/>
            <ac:spMk id="3" creationId="{2AE985C2-CF26-42E7-B7DC-DBC85F75C02D}"/>
          </ac:spMkLst>
        </pc:spChg>
        <pc:graphicFrameChg chg="add mod">
          <ac:chgData name="ENB3" userId="1b305578-85f8-4112-9ae3-c609b5163d93" providerId="ADAL" clId="{C4A845AE-271E-4E0F-A52F-8B729F9557B1}" dt="2022-09-28T15:49:14.115" v="331"/>
          <ac:graphicFrameMkLst>
            <pc:docMk/>
            <pc:sldMk cId="147554788" sldId="266"/>
            <ac:graphicFrameMk id="4" creationId="{3F67A285-58AC-48E2-83A1-75915E43D63C}"/>
          </ac:graphicFrameMkLst>
        </pc:graphicFrameChg>
        <pc:graphicFrameChg chg="add mod">
          <ac:chgData name="ENB3" userId="1b305578-85f8-4112-9ae3-c609b5163d93" providerId="ADAL" clId="{C4A845AE-271E-4E0F-A52F-8B729F9557B1}" dt="2022-09-28T15:51:05.378" v="375"/>
          <ac:graphicFrameMkLst>
            <pc:docMk/>
            <pc:sldMk cId="147554788" sldId="266"/>
            <ac:graphicFrameMk id="5" creationId="{0457FDF3-7BD7-8D4E-9B5A-76D188371FC2}"/>
          </ac:graphicFrameMkLst>
        </pc:graphicFrameChg>
      </pc:sldChg>
    </pc:docChg>
  </pc:docChgLst>
  <pc:docChgLst>
    <pc:chgData name="Mathias Iversen" userId="dea6d89c-6f8a-44b0-80c2-5d37afda12c9" providerId="ADAL" clId="{8624B960-658A-4552-BC2A-4D2B62B441E3}"/>
    <pc:docChg chg="custSel delSld modSld modMainMaster">
      <pc:chgData name="Mathias Iversen" userId="dea6d89c-6f8a-44b0-80c2-5d37afda12c9" providerId="ADAL" clId="{8624B960-658A-4552-BC2A-4D2B62B441E3}" dt="2024-02-01T15:16:29.285" v="122"/>
      <pc:docMkLst>
        <pc:docMk/>
      </pc:docMkLst>
      <pc:sldChg chg="modSp mod setBg">
        <pc:chgData name="Mathias Iversen" userId="dea6d89c-6f8a-44b0-80c2-5d37afda12c9" providerId="ADAL" clId="{8624B960-658A-4552-BC2A-4D2B62B441E3}" dt="2024-02-01T15:16:29.285" v="122"/>
        <pc:sldMkLst>
          <pc:docMk/>
          <pc:sldMk cId="2921733838" sldId="256"/>
        </pc:sldMkLst>
        <pc:spChg chg="mod">
          <ac:chgData name="Mathias Iversen" userId="dea6d89c-6f8a-44b0-80c2-5d37afda12c9" providerId="ADAL" clId="{8624B960-658A-4552-BC2A-4D2B62B441E3}" dt="2024-02-01T15:16:29.285" v="122"/>
          <ac:spMkLst>
            <pc:docMk/>
            <pc:sldMk cId="2921733838" sldId="256"/>
            <ac:spMk id="3" creationId="{E41425AC-842F-4FFA-9112-F3E8B9D73BC4}"/>
          </ac:spMkLst>
        </pc:spChg>
        <pc:spChg chg="mod">
          <ac:chgData name="Mathias Iversen" userId="dea6d89c-6f8a-44b0-80c2-5d37afda12c9" providerId="ADAL" clId="{8624B960-658A-4552-BC2A-4D2B62B441E3}" dt="2024-02-01T10:03:14.079" v="82" actId="2711"/>
          <ac:spMkLst>
            <pc:docMk/>
            <pc:sldMk cId="2921733838" sldId="256"/>
            <ac:spMk id="8" creationId="{279C62F4-9C4A-4777-941C-0D5FF7A0EEE2}"/>
          </ac:spMkLst>
        </pc:spChg>
        <pc:spChg chg="mod">
          <ac:chgData name="Mathias Iversen" userId="dea6d89c-6f8a-44b0-80c2-5d37afda12c9" providerId="ADAL" clId="{8624B960-658A-4552-BC2A-4D2B62B441E3}" dt="2024-02-01T10:03:22.539" v="83" actId="207"/>
          <ac:spMkLst>
            <pc:docMk/>
            <pc:sldMk cId="2921733838" sldId="256"/>
            <ac:spMk id="9" creationId="{543ED68E-10D6-487F-A956-74AA7DC8DE45}"/>
          </ac:spMkLst>
        </pc:spChg>
        <pc:spChg chg="mod">
          <ac:chgData name="Mathias Iversen" userId="dea6d89c-6f8a-44b0-80c2-5d37afda12c9" providerId="ADAL" clId="{8624B960-658A-4552-BC2A-4D2B62B441E3}" dt="2024-02-01T10:03:14.079" v="82" actId="2711"/>
          <ac:spMkLst>
            <pc:docMk/>
            <pc:sldMk cId="2921733838" sldId="256"/>
            <ac:spMk id="10" creationId="{B69A85C2-560C-48D5-B2E2-E0F8F842FD36}"/>
          </ac:spMkLst>
        </pc:spChg>
        <pc:cxnChg chg="mod">
          <ac:chgData name="Mathias Iversen" userId="dea6d89c-6f8a-44b0-80c2-5d37afda12c9" providerId="ADAL" clId="{8624B960-658A-4552-BC2A-4D2B62B441E3}" dt="2024-02-01T10:03:27.050" v="84" actId="208"/>
          <ac:cxnSpMkLst>
            <pc:docMk/>
            <pc:sldMk cId="2921733838" sldId="256"/>
            <ac:cxnSpMk id="6" creationId="{58C53554-A821-40E6-A0B7-943BBE4B0DDD}"/>
          </ac:cxnSpMkLst>
        </pc:cxnChg>
      </pc:sldChg>
      <pc:sldChg chg="modSp mod">
        <pc:chgData name="Mathias Iversen" userId="dea6d89c-6f8a-44b0-80c2-5d37afda12c9" providerId="ADAL" clId="{8624B960-658A-4552-BC2A-4D2B62B441E3}" dt="2024-02-01T15:16:29.285" v="122"/>
        <pc:sldMkLst>
          <pc:docMk/>
          <pc:sldMk cId="2266341024" sldId="258"/>
        </pc:sldMkLst>
        <pc:spChg chg="mod">
          <ac:chgData name="Mathias Iversen" userId="dea6d89c-6f8a-44b0-80c2-5d37afda12c9" providerId="ADAL" clId="{8624B960-658A-4552-BC2A-4D2B62B441E3}" dt="2024-02-01T10:05:07.579" v="102" actId="2711"/>
          <ac:spMkLst>
            <pc:docMk/>
            <pc:sldMk cId="2266341024" sldId="258"/>
            <ac:spMk id="3" creationId="{F8484401-95FA-4A8E-B84A-A4E1365E9517}"/>
          </ac:spMkLst>
        </pc:spChg>
        <pc:spChg chg="mod">
          <ac:chgData name="Mathias Iversen" userId="dea6d89c-6f8a-44b0-80c2-5d37afda12c9" providerId="ADAL" clId="{8624B960-658A-4552-BC2A-4D2B62B441E3}" dt="2024-02-01T15:16:29.285" v="122"/>
          <ac:spMkLst>
            <pc:docMk/>
            <pc:sldMk cId="2266341024" sldId="258"/>
            <ac:spMk id="4" creationId="{91B4F794-FA26-44F9-8BD1-1B7C760CD95D}"/>
          </ac:spMkLst>
        </pc:spChg>
        <pc:spChg chg="mod">
          <ac:chgData name="Mathias Iversen" userId="dea6d89c-6f8a-44b0-80c2-5d37afda12c9" providerId="ADAL" clId="{8624B960-658A-4552-BC2A-4D2B62B441E3}" dt="2024-02-01T10:05:07.579" v="102" actId="2711"/>
          <ac:spMkLst>
            <pc:docMk/>
            <pc:sldMk cId="2266341024" sldId="258"/>
            <ac:spMk id="5" creationId="{DCB85E03-0B2F-42F1-9007-A95BF715A50A}"/>
          </ac:spMkLst>
        </pc:spChg>
        <pc:spChg chg="mod">
          <ac:chgData name="Mathias Iversen" userId="dea6d89c-6f8a-44b0-80c2-5d37afda12c9" providerId="ADAL" clId="{8624B960-658A-4552-BC2A-4D2B62B441E3}" dt="2024-02-01T10:05:07.579" v="102" actId="2711"/>
          <ac:spMkLst>
            <pc:docMk/>
            <pc:sldMk cId="2266341024" sldId="258"/>
            <ac:spMk id="6" creationId="{0A71F208-30AA-4DBB-9DB2-C0C90AD30178}"/>
          </ac:spMkLst>
        </pc:spChg>
        <pc:spChg chg="mod">
          <ac:chgData name="Mathias Iversen" userId="dea6d89c-6f8a-44b0-80c2-5d37afda12c9" providerId="ADAL" clId="{8624B960-658A-4552-BC2A-4D2B62B441E3}" dt="2024-02-01T10:05:22.571" v="108" actId="207"/>
          <ac:spMkLst>
            <pc:docMk/>
            <pc:sldMk cId="2266341024" sldId="258"/>
            <ac:spMk id="7" creationId="{A520775E-5075-45E6-A50A-04E4D42EAF3E}"/>
          </ac:spMkLst>
        </pc:spChg>
        <pc:spChg chg="mod">
          <ac:chgData name="Mathias Iversen" userId="dea6d89c-6f8a-44b0-80c2-5d37afda12c9" providerId="ADAL" clId="{8624B960-658A-4552-BC2A-4D2B62B441E3}" dt="2024-02-01T10:05:26.165" v="109" actId="207"/>
          <ac:spMkLst>
            <pc:docMk/>
            <pc:sldMk cId="2266341024" sldId="258"/>
            <ac:spMk id="8" creationId="{E5A98933-AC8C-4903-A2E5-17FCC5FBBC66}"/>
          </ac:spMkLst>
        </pc:spChg>
        <pc:spChg chg="mod">
          <ac:chgData name="Mathias Iversen" userId="dea6d89c-6f8a-44b0-80c2-5d37afda12c9" providerId="ADAL" clId="{8624B960-658A-4552-BC2A-4D2B62B441E3}" dt="2024-02-01T10:05:18.019" v="107" actId="14100"/>
          <ac:spMkLst>
            <pc:docMk/>
            <pc:sldMk cId="2266341024" sldId="258"/>
            <ac:spMk id="9" creationId="{29E4AEA2-D6D7-44B7-8DEF-EB1A3917D576}"/>
          </ac:spMkLst>
        </pc:spChg>
        <pc:spChg chg="mod">
          <ac:chgData name="Mathias Iversen" userId="dea6d89c-6f8a-44b0-80c2-5d37afda12c9" providerId="ADAL" clId="{8624B960-658A-4552-BC2A-4D2B62B441E3}" dt="2024-02-01T10:05:15.321" v="106" actId="14100"/>
          <ac:spMkLst>
            <pc:docMk/>
            <pc:sldMk cId="2266341024" sldId="258"/>
            <ac:spMk id="10" creationId="{2E9EBEB7-19CF-4E7A-9B6C-502E35EDACCE}"/>
          </ac:spMkLst>
        </pc:spChg>
        <pc:spChg chg="mod">
          <ac:chgData name="Mathias Iversen" userId="dea6d89c-6f8a-44b0-80c2-5d37afda12c9" providerId="ADAL" clId="{8624B960-658A-4552-BC2A-4D2B62B441E3}" dt="2024-02-01T10:05:10.229" v="103" actId="14100"/>
          <ac:spMkLst>
            <pc:docMk/>
            <pc:sldMk cId="2266341024" sldId="258"/>
            <ac:spMk id="11" creationId="{37771598-A4AC-4670-8AF9-BD1A9A0B5FD6}"/>
          </ac:spMkLst>
        </pc:spChg>
        <pc:spChg chg="mod">
          <ac:chgData name="Mathias Iversen" userId="dea6d89c-6f8a-44b0-80c2-5d37afda12c9" providerId="ADAL" clId="{8624B960-658A-4552-BC2A-4D2B62B441E3}" dt="2024-02-01T10:05:13.331" v="105" actId="14100"/>
          <ac:spMkLst>
            <pc:docMk/>
            <pc:sldMk cId="2266341024" sldId="258"/>
            <ac:spMk id="12" creationId="{FFB1B525-1F63-43B3-9ADA-546863A4A35B}"/>
          </ac:spMkLst>
        </pc:spChg>
        <pc:spChg chg="mod">
          <ac:chgData name="Mathias Iversen" userId="dea6d89c-6f8a-44b0-80c2-5d37afda12c9" providerId="ADAL" clId="{8624B960-658A-4552-BC2A-4D2B62B441E3}" dt="2024-02-01T10:05:07.579" v="102" actId="2711"/>
          <ac:spMkLst>
            <pc:docMk/>
            <pc:sldMk cId="2266341024" sldId="258"/>
            <ac:spMk id="13" creationId="{7D9B9CA2-038E-484E-8A1A-D9FA8F874461}"/>
          </ac:spMkLst>
        </pc:spChg>
        <pc:spChg chg="mod">
          <ac:chgData name="Mathias Iversen" userId="dea6d89c-6f8a-44b0-80c2-5d37afda12c9" providerId="ADAL" clId="{8624B960-658A-4552-BC2A-4D2B62B441E3}" dt="2024-02-01T10:05:07.579" v="102" actId="2711"/>
          <ac:spMkLst>
            <pc:docMk/>
            <pc:sldMk cId="2266341024" sldId="258"/>
            <ac:spMk id="14" creationId="{142BC5AF-FE81-466D-85C6-B66BF362E34B}"/>
          </ac:spMkLst>
        </pc:spChg>
        <pc:spChg chg="mod">
          <ac:chgData name="Mathias Iversen" userId="dea6d89c-6f8a-44b0-80c2-5d37afda12c9" providerId="ADAL" clId="{8624B960-658A-4552-BC2A-4D2B62B441E3}" dt="2024-02-01T10:05:07.579" v="102" actId="2711"/>
          <ac:spMkLst>
            <pc:docMk/>
            <pc:sldMk cId="2266341024" sldId="258"/>
            <ac:spMk id="15" creationId="{74CEA7D0-9A41-43C0-8F69-F80152925B55}"/>
          </ac:spMkLst>
        </pc:spChg>
        <pc:spChg chg="mod">
          <ac:chgData name="Mathias Iversen" userId="dea6d89c-6f8a-44b0-80c2-5d37afda12c9" providerId="ADAL" clId="{8624B960-658A-4552-BC2A-4D2B62B441E3}" dt="2024-02-01T10:05:07.579" v="102" actId="2711"/>
          <ac:spMkLst>
            <pc:docMk/>
            <pc:sldMk cId="2266341024" sldId="258"/>
            <ac:spMk id="16" creationId="{4957F703-1885-40F1-9499-64EAC6608670}"/>
          </ac:spMkLst>
        </pc:spChg>
        <pc:spChg chg="mod">
          <ac:chgData name="Mathias Iversen" userId="dea6d89c-6f8a-44b0-80c2-5d37afda12c9" providerId="ADAL" clId="{8624B960-658A-4552-BC2A-4D2B62B441E3}" dt="2024-02-01T10:05:07.579" v="102" actId="2711"/>
          <ac:spMkLst>
            <pc:docMk/>
            <pc:sldMk cId="2266341024" sldId="258"/>
            <ac:spMk id="17" creationId="{831E5632-021A-47A4-AAE9-1B3C9EB9837E}"/>
          </ac:spMkLst>
        </pc:spChg>
        <pc:spChg chg="mod">
          <ac:chgData name="Mathias Iversen" userId="dea6d89c-6f8a-44b0-80c2-5d37afda12c9" providerId="ADAL" clId="{8624B960-658A-4552-BC2A-4D2B62B441E3}" dt="2024-02-01T10:05:07.579" v="102" actId="2711"/>
          <ac:spMkLst>
            <pc:docMk/>
            <pc:sldMk cId="2266341024" sldId="258"/>
            <ac:spMk id="18" creationId="{0B79CA76-2003-4574-A043-2FCFF766B96D}"/>
          </ac:spMkLst>
        </pc:spChg>
      </pc:sldChg>
      <pc:sldChg chg="modSp mod">
        <pc:chgData name="Mathias Iversen" userId="dea6d89c-6f8a-44b0-80c2-5d37afda12c9" providerId="ADAL" clId="{8624B960-658A-4552-BC2A-4D2B62B441E3}" dt="2024-02-01T15:16:29.285" v="122"/>
        <pc:sldMkLst>
          <pc:docMk/>
          <pc:sldMk cId="896002109" sldId="259"/>
        </pc:sldMkLst>
        <pc:spChg chg="mod">
          <ac:chgData name="Mathias Iversen" userId="dea6d89c-6f8a-44b0-80c2-5d37afda12c9" providerId="ADAL" clId="{8624B960-658A-4552-BC2A-4D2B62B441E3}" dt="2024-02-01T10:05:34.443" v="111" actId="2711"/>
          <ac:spMkLst>
            <pc:docMk/>
            <pc:sldMk cId="896002109" sldId="259"/>
            <ac:spMk id="2" creationId="{90CF37F9-7076-4B73-97C9-BF445E8D5E8F}"/>
          </ac:spMkLst>
        </pc:spChg>
        <pc:spChg chg="mod">
          <ac:chgData name="Mathias Iversen" userId="dea6d89c-6f8a-44b0-80c2-5d37afda12c9" providerId="ADAL" clId="{8624B960-658A-4552-BC2A-4D2B62B441E3}" dt="2024-02-01T10:05:34.443" v="111" actId="2711"/>
          <ac:spMkLst>
            <pc:docMk/>
            <pc:sldMk cId="896002109" sldId="259"/>
            <ac:spMk id="3" creationId="{43909665-C217-4DB2-97FB-7DC8B46D243A}"/>
          </ac:spMkLst>
        </pc:spChg>
        <pc:spChg chg="mod">
          <ac:chgData name="Mathias Iversen" userId="dea6d89c-6f8a-44b0-80c2-5d37afda12c9" providerId="ADAL" clId="{8624B960-658A-4552-BC2A-4D2B62B441E3}" dt="2024-02-01T15:16:29.285" v="122"/>
          <ac:spMkLst>
            <pc:docMk/>
            <pc:sldMk cId="896002109" sldId="259"/>
            <ac:spMk id="5" creationId="{1E8A7A64-34DF-43BB-954C-68720DEF1ED4}"/>
          </ac:spMkLst>
        </pc:spChg>
        <pc:spChg chg="mod">
          <ac:chgData name="Mathias Iversen" userId="dea6d89c-6f8a-44b0-80c2-5d37afda12c9" providerId="ADAL" clId="{8624B960-658A-4552-BC2A-4D2B62B441E3}" dt="2024-02-01T10:05:34.443" v="111" actId="2711"/>
          <ac:spMkLst>
            <pc:docMk/>
            <pc:sldMk cId="896002109" sldId="259"/>
            <ac:spMk id="6" creationId="{3D22DDDA-9DE4-498E-ACF4-7CCFECE49DE6}"/>
          </ac:spMkLst>
        </pc:spChg>
      </pc:sldChg>
      <pc:sldChg chg="modSp mod">
        <pc:chgData name="Mathias Iversen" userId="dea6d89c-6f8a-44b0-80c2-5d37afda12c9" providerId="ADAL" clId="{8624B960-658A-4552-BC2A-4D2B62B441E3}" dt="2024-02-01T15:16:29.285" v="122"/>
        <pc:sldMkLst>
          <pc:docMk/>
          <pc:sldMk cId="3970472295" sldId="260"/>
        </pc:sldMkLst>
        <pc:spChg chg="mod">
          <ac:chgData name="Mathias Iversen" userId="dea6d89c-6f8a-44b0-80c2-5d37afda12c9" providerId="ADAL" clId="{8624B960-658A-4552-BC2A-4D2B62B441E3}" dt="2024-02-01T10:05:52.408" v="116" actId="2711"/>
          <ac:spMkLst>
            <pc:docMk/>
            <pc:sldMk cId="3970472295" sldId="260"/>
            <ac:spMk id="2" creationId="{588798DA-8AD1-49AA-96BC-11EE872291DD}"/>
          </ac:spMkLst>
        </pc:spChg>
        <pc:spChg chg="mod">
          <ac:chgData name="Mathias Iversen" userId="dea6d89c-6f8a-44b0-80c2-5d37afda12c9" providerId="ADAL" clId="{8624B960-658A-4552-BC2A-4D2B62B441E3}" dt="2024-02-01T15:16:29.285" v="122"/>
          <ac:spMkLst>
            <pc:docMk/>
            <pc:sldMk cId="3970472295" sldId="260"/>
            <ac:spMk id="3" creationId="{B866CE4E-6058-4C29-BFC5-5B4F79318F87}"/>
          </ac:spMkLst>
        </pc:spChg>
        <pc:spChg chg="mod">
          <ac:chgData name="Mathias Iversen" userId="dea6d89c-6f8a-44b0-80c2-5d37afda12c9" providerId="ADAL" clId="{8624B960-658A-4552-BC2A-4D2B62B441E3}" dt="2024-02-01T10:05:52.408" v="116" actId="2711"/>
          <ac:spMkLst>
            <pc:docMk/>
            <pc:sldMk cId="3970472295" sldId="260"/>
            <ac:spMk id="4" creationId="{08AB9232-4863-462B-955D-4E84A7303FF7}"/>
          </ac:spMkLst>
        </pc:spChg>
        <pc:spChg chg="mod">
          <ac:chgData name="Mathias Iversen" userId="dea6d89c-6f8a-44b0-80c2-5d37afda12c9" providerId="ADAL" clId="{8624B960-658A-4552-BC2A-4D2B62B441E3}" dt="2024-02-01T15:16:29.285" v="122"/>
          <ac:spMkLst>
            <pc:docMk/>
            <pc:sldMk cId="3970472295" sldId="260"/>
            <ac:spMk id="5" creationId="{8294F0CC-D833-4BCB-85A1-47BA0991336D}"/>
          </ac:spMkLst>
        </pc:spChg>
      </pc:sldChg>
      <pc:sldChg chg="modSp mod">
        <pc:chgData name="Mathias Iversen" userId="dea6d89c-6f8a-44b0-80c2-5d37afda12c9" providerId="ADAL" clId="{8624B960-658A-4552-BC2A-4D2B62B441E3}" dt="2024-02-01T15:16:29.285" v="122"/>
        <pc:sldMkLst>
          <pc:docMk/>
          <pc:sldMk cId="4227913639" sldId="261"/>
        </pc:sldMkLst>
        <pc:spChg chg="mod">
          <ac:chgData name="Mathias Iversen" userId="dea6d89c-6f8a-44b0-80c2-5d37afda12c9" providerId="ADAL" clId="{8624B960-658A-4552-BC2A-4D2B62B441E3}" dt="2024-02-01T10:05:55.420" v="117" actId="2711"/>
          <ac:spMkLst>
            <pc:docMk/>
            <pc:sldMk cId="4227913639" sldId="261"/>
            <ac:spMk id="2" creationId="{204915CB-F898-4E28-B723-11BCF7BEE262}"/>
          </ac:spMkLst>
        </pc:spChg>
        <pc:spChg chg="mod">
          <ac:chgData name="Mathias Iversen" userId="dea6d89c-6f8a-44b0-80c2-5d37afda12c9" providerId="ADAL" clId="{8624B960-658A-4552-BC2A-4D2B62B441E3}" dt="2024-02-01T15:16:29.285" v="122"/>
          <ac:spMkLst>
            <pc:docMk/>
            <pc:sldMk cId="4227913639" sldId="261"/>
            <ac:spMk id="3" creationId="{6492862D-89D0-469B-9B7F-A96A7E7667E2}"/>
          </ac:spMkLst>
        </pc:spChg>
        <pc:spChg chg="mod">
          <ac:chgData name="Mathias Iversen" userId="dea6d89c-6f8a-44b0-80c2-5d37afda12c9" providerId="ADAL" clId="{8624B960-658A-4552-BC2A-4D2B62B441E3}" dt="2024-02-01T10:05:55.420" v="117" actId="2711"/>
          <ac:spMkLst>
            <pc:docMk/>
            <pc:sldMk cId="4227913639" sldId="261"/>
            <ac:spMk id="4" creationId="{DCD4FF8B-8E6F-4257-96B2-BCCDA6A41A74}"/>
          </ac:spMkLst>
        </pc:spChg>
        <pc:spChg chg="mod">
          <ac:chgData name="Mathias Iversen" userId="dea6d89c-6f8a-44b0-80c2-5d37afda12c9" providerId="ADAL" clId="{8624B960-658A-4552-BC2A-4D2B62B441E3}" dt="2024-02-01T15:16:29.285" v="122"/>
          <ac:spMkLst>
            <pc:docMk/>
            <pc:sldMk cId="4227913639" sldId="261"/>
            <ac:spMk id="5" creationId="{7BBB9900-604D-4DB8-BBE1-DC3DA7172262}"/>
          </ac:spMkLst>
        </pc:spChg>
      </pc:sldChg>
      <pc:sldChg chg="addSp delSp modSp mod">
        <pc:chgData name="Mathias Iversen" userId="dea6d89c-6f8a-44b0-80c2-5d37afda12c9" providerId="ADAL" clId="{8624B960-658A-4552-BC2A-4D2B62B441E3}" dt="2024-02-01T15:16:29.285" v="122"/>
        <pc:sldMkLst>
          <pc:docMk/>
          <pc:sldMk cId="3231943566" sldId="262"/>
        </pc:sldMkLst>
        <pc:spChg chg="mod">
          <ac:chgData name="Mathias Iversen" userId="dea6d89c-6f8a-44b0-80c2-5d37afda12c9" providerId="ADAL" clId="{8624B960-658A-4552-BC2A-4D2B62B441E3}" dt="2024-02-01T10:05:58.399" v="118" actId="2711"/>
          <ac:spMkLst>
            <pc:docMk/>
            <pc:sldMk cId="3231943566" sldId="262"/>
            <ac:spMk id="2" creationId="{1B4599FE-5CDB-45BF-BE74-1177254806B3}"/>
          </ac:spMkLst>
        </pc:spChg>
        <pc:spChg chg="mod">
          <ac:chgData name="Mathias Iversen" userId="dea6d89c-6f8a-44b0-80c2-5d37afda12c9" providerId="ADAL" clId="{8624B960-658A-4552-BC2A-4D2B62B441E3}" dt="2024-02-01T15:16:29.285" v="122"/>
          <ac:spMkLst>
            <pc:docMk/>
            <pc:sldMk cId="3231943566" sldId="262"/>
            <ac:spMk id="3" creationId="{A2B64911-99D7-4000-862B-A9755BD58BEE}"/>
          </ac:spMkLst>
        </pc:spChg>
        <pc:spChg chg="mod">
          <ac:chgData name="Mathias Iversen" userId="dea6d89c-6f8a-44b0-80c2-5d37afda12c9" providerId="ADAL" clId="{8624B960-658A-4552-BC2A-4D2B62B441E3}" dt="2024-02-01T10:05:58.399" v="118" actId="2711"/>
          <ac:spMkLst>
            <pc:docMk/>
            <pc:sldMk cId="3231943566" sldId="262"/>
            <ac:spMk id="4" creationId="{E3A00041-9F7B-4C31-B4C3-014FF513433D}"/>
          </ac:spMkLst>
        </pc:spChg>
        <pc:spChg chg="mod">
          <ac:chgData name="Mathias Iversen" userId="dea6d89c-6f8a-44b0-80c2-5d37afda12c9" providerId="ADAL" clId="{8624B960-658A-4552-BC2A-4D2B62B441E3}" dt="2024-02-01T15:16:29.285" v="122"/>
          <ac:spMkLst>
            <pc:docMk/>
            <pc:sldMk cId="3231943566" sldId="262"/>
            <ac:spMk id="5" creationId="{D192C507-AE67-46B1-B456-02EFA334DBEC}"/>
          </ac:spMkLst>
        </pc:spChg>
        <pc:graphicFrameChg chg="del">
          <ac:chgData name="Mathias Iversen" userId="dea6d89c-6f8a-44b0-80c2-5d37afda12c9" providerId="ADAL" clId="{8624B960-658A-4552-BC2A-4D2B62B441E3}" dt="2024-01-30T12:10:32.358" v="58" actId="478"/>
          <ac:graphicFrameMkLst>
            <pc:docMk/>
            <pc:sldMk cId="3231943566" sldId="262"/>
            <ac:graphicFrameMk id="7" creationId="{8B7C3A43-8BF0-470A-8CA5-77AF8956A18F}"/>
          </ac:graphicFrameMkLst>
        </pc:graphicFrameChg>
        <pc:graphicFrameChg chg="add mod">
          <ac:chgData name="Mathias Iversen" userId="dea6d89c-6f8a-44b0-80c2-5d37afda12c9" providerId="ADAL" clId="{8624B960-658A-4552-BC2A-4D2B62B441E3}" dt="2024-02-01T10:05:58.399" v="118" actId="2711"/>
          <ac:graphicFrameMkLst>
            <pc:docMk/>
            <pc:sldMk cId="3231943566" sldId="262"/>
            <ac:graphicFrameMk id="8" creationId="{B22774FE-CD2E-4D00-87AC-187FF3C9976F}"/>
          </ac:graphicFrameMkLst>
        </pc:graphicFrameChg>
        <pc:picChg chg="del">
          <ac:chgData name="Mathias Iversen" userId="dea6d89c-6f8a-44b0-80c2-5d37afda12c9" providerId="ADAL" clId="{8624B960-658A-4552-BC2A-4D2B62B441E3}" dt="2024-01-30T12:10:31.172" v="57" actId="478"/>
          <ac:picMkLst>
            <pc:docMk/>
            <pc:sldMk cId="3231943566" sldId="262"/>
            <ac:picMk id="6" creationId="{50D1D095-4D8D-D903-793F-BD5453167F88}"/>
          </ac:picMkLst>
        </pc:picChg>
        <pc:picChg chg="add mod">
          <ac:chgData name="Mathias Iversen" userId="dea6d89c-6f8a-44b0-80c2-5d37afda12c9" providerId="ADAL" clId="{8624B960-658A-4552-BC2A-4D2B62B441E3}" dt="2024-02-01T10:05:58.399" v="118" actId="2711"/>
          <ac:picMkLst>
            <pc:docMk/>
            <pc:sldMk cId="3231943566" sldId="262"/>
            <ac:picMk id="7" creationId="{E7896770-61DE-E963-2B50-858C78FBFAC8}"/>
          </ac:picMkLst>
        </pc:picChg>
      </pc:sldChg>
      <pc:sldChg chg="del">
        <pc:chgData name="Mathias Iversen" userId="dea6d89c-6f8a-44b0-80c2-5d37afda12c9" providerId="ADAL" clId="{8624B960-658A-4552-BC2A-4D2B62B441E3}" dt="2024-01-30T12:10:27.810" v="54" actId="47"/>
        <pc:sldMkLst>
          <pc:docMk/>
          <pc:sldMk cId="1774366261" sldId="263"/>
        </pc:sldMkLst>
      </pc:sldChg>
      <pc:sldChg chg="addSp delSp modSp mod">
        <pc:chgData name="Mathias Iversen" userId="dea6d89c-6f8a-44b0-80c2-5d37afda12c9" providerId="ADAL" clId="{8624B960-658A-4552-BC2A-4D2B62B441E3}" dt="2024-02-01T15:16:29.285" v="122"/>
        <pc:sldMkLst>
          <pc:docMk/>
          <pc:sldMk cId="3510272984" sldId="264"/>
        </pc:sldMkLst>
        <pc:spChg chg="mod">
          <ac:chgData name="Mathias Iversen" userId="dea6d89c-6f8a-44b0-80c2-5d37afda12c9" providerId="ADAL" clId="{8624B960-658A-4552-BC2A-4D2B62B441E3}" dt="2024-02-01T10:05:38.199" v="112" actId="2711"/>
          <ac:spMkLst>
            <pc:docMk/>
            <pc:sldMk cId="3510272984" sldId="264"/>
            <ac:spMk id="2" creationId="{0ACF1250-ED2A-4CAC-8A2C-509F1029A1E3}"/>
          </ac:spMkLst>
        </pc:spChg>
        <pc:spChg chg="mod">
          <ac:chgData name="Mathias Iversen" userId="dea6d89c-6f8a-44b0-80c2-5d37afda12c9" providerId="ADAL" clId="{8624B960-658A-4552-BC2A-4D2B62B441E3}" dt="2024-02-01T15:16:29.285" v="122"/>
          <ac:spMkLst>
            <pc:docMk/>
            <pc:sldMk cId="3510272984" sldId="264"/>
            <ac:spMk id="3" creationId="{9E56F0DA-0C33-4951-BF07-00A42B5B4E31}"/>
          </ac:spMkLst>
        </pc:spChg>
        <pc:spChg chg="del">
          <ac:chgData name="Mathias Iversen" userId="dea6d89c-6f8a-44b0-80c2-5d37afda12c9" providerId="ADAL" clId="{8624B960-658A-4552-BC2A-4D2B62B441E3}" dt="2024-01-30T12:09:24.058" v="35" actId="478"/>
          <ac:spMkLst>
            <pc:docMk/>
            <pc:sldMk cId="3510272984" sldId="264"/>
            <ac:spMk id="4" creationId="{6EF7C735-4A43-41C6-824A-CC5EEF7FDD53}"/>
          </ac:spMkLst>
        </pc:spChg>
        <pc:spChg chg="mod">
          <ac:chgData name="Mathias Iversen" userId="dea6d89c-6f8a-44b0-80c2-5d37afda12c9" providerId="ADAL" clId="{8624B960-658A-4552-BC2A-4D2B62B441E3}" dt="2024-02-01T10:05:38.199" v="112" actId="2711"/>
          <ac:spMkLst>
            <pc:docMk/>
            <pc:sldMk cId="3510272984" sldId="264"/>
            <ac:spMk id="5" creationId="{C8F14D8B-BBA3-4B7F-97FF-2EA90BB37308}"/>
          </ac:spMkLst>
        </pc:spChg>
        <pc:graphicFrameChg chg="add mod">
          <ac:chgData name="Mathias Iversen" userId="dea6d89c-6f8a-44b0-80c2-5d37afda12c9" providerId="ADAL" clId="{8624B960-658A-4552-BC2A-4D2B62B441E3}" dt="2024-02-01T15:16:29.285" v="122"/>
          <ac:graphicFrameMkLst>
            <pc:docMk/>
            <pc:sldMk cId="3510272984" sldId="264"/>
            <ac:graphicFrameMk id="6" creationId="{3F67A285-58AC-48E2-83A1-75915E43D63C}"/>
          </ac:graphicFrameMkLst>
        </pc:graphicFrameChg>
        <pc:graphicFrameChg chg="del">
          <ac:chgData name="Mathias Iversen" userId="dea6d89c-6f8a-44b0-80c2-5d37afda12c9" providerId="ADAL" clId="{8624B960-658A-4552-BC2A-4D2B62B441E3}" dt="2024-01-30T12:09:22.158" v="34" actId="478"/>
          <ac:graphicFrameMkLst>
            <pc:docMk/>
            <pc:sldMk cId="3510272984" sldId="264"/>
            <ac:graphicFrameMk id="7" creationId="{3F67A285-58AC-48E2-83A1-75915E43D63C}"/>
          </ac:graphicFrameMkLst>
        </pc:graphicFrameChg>
      </pc:sldChg>
      <pc:sldChg chg="addSp delSp modSp mod">
        <pc:chgData name="Mathias Iversen" userId="dea6d89c-6f8a-44b0-80c2-5d37afda12c9" providerId="ADAL" clId="{8624B960-658A-4552-BC2A-4D2B62B441E3}" dt="2024-02-01T10:05:46.171" v="114" actId="207"/>
        <pc:sldMkLst>
          <pc:docMk/>
          <pc:sldMk cId="2759248883" sldId="265"/>
        </pc:sldMkLst>
        <pc:spChg chg="mod">
          <ac:chgData name="Mathias Iversen" userId="dea6d89c-6f8a-44b0-80c2-5d37afda12c9" providerId="ADAL" clId="{8624B960-658A-4552-BC2A-4D2B62B441E3}" dt="2024-02-01T10:05:41.665" v="113" actId="2711"/>
          <ac:spMkLst>
            <pc:docMk/>
            <pc:sldMk cId="2759248883" sldId="265"/>
            <ac:spMk id="2" creationId="{CED31FAC-A3EA-48FB-A0E0-340ABFD5F939}"/>
          </ac:spMkLst>
        </pc:spChg>
        <pc:spChg chg="mod">
          <ac:chgData name="Mathias Iversen" userId="dea6d89c-6f8a-44b0-80c2-5d37afda12c9" providerId="ADAL" clId="{8624B960-658A-4552-BC2A-4D2B62B441E3}" dt="2024-02-01T10:05:41.665" v="113" actId="2711"/>
          <ac:spMkLst>
            <pc:docMk/>
            <pc:sldMk cId="2759248883" sldId="265"/>
            <ac:spMk id="3" creationId="{5BC03535-2EF7-4E35-87E0-19E654CF9889}"/>
          </ac:spMkLst>
        </pc:spChg>
        <pc:spChg chg="del">
          <ac:chgData name="Mathias Iversen" userId="dea6d89c-6f8a-44b0-80c2-5d37afda12c9" providerId="ADAL" clId="{8624B960-658A-4552-BC2A-4D2B62B441E3}" dt="2024-01-30T12:09:41.888" v="41" actId="478"/>
          <ac:spMkLst>
            <pc:docMk/>
            <pc:sldMk cId="2759248883" sldId="265"/>
            <ac:spMk id="4" creationId="{C131618D-BACB-42A9-8714-F890463B2284}"/>
          </ac:spMkLst>
        </pc:spChg>
        <pc:spChg chg="mod">
          <ac:chgData name="Mathias Iversen" userId="dea6d89c-6f8a-44b0-80c2-5d37afda12c9" providerId="ADAL" clId="{8624B960-658A-4552-BC2A-4D2B62B441E3}" dt="2024-02-01T10:05:41.665" v="113" actId="2711"/>
          <ac:spMkLst>
            <pc:docMk/>
            <pc:sldMk cId="2759248883" sldId="265"/>
            <ac:spMk id="5" creationId="{FAA6878B-EDB0-4AB0-B825-D2972B2C7F7E}"/>
          </ac:spMkLst>
        </pc:spChg>
        <pc:graphicFrameChg chg="add mod">
          <ac:chgData name="Mathias Iversen" userId="dea6d89c-6f8a-44b0-80c2-5d37afda12c9" providerId="ADAL" clId="{8624B960-658A-4552-BC2A-4D2B62B441E3}" dt="2024-02-01T10:05:46.171" v="114" actId="207"/>
          <ac:graphicFrameMkLst>
            <pc:docMk/>
            <pc:sldMk cId="2759248883" sldId="265"/>
            <ac:graphicFrameMk id="6" creationId="{DF784A08-50A6-436B-B88A-71FC5755446D}"/>
          </ac:graphicFrameMkLst>
        </pc:graphicFrameChg>
        <pc:graphicFrameChg chg="del">
          <ac:chgData name="Mathias Iversen" userId="dea6d89c-6f8a-44b0-80c2-5d37afda12c9" providerId="ADAL" clId="{8624B960-658A-4552-BC2A-4D2B62B441E3}" dt="2024-01-30T12:09:41.069" v="40" actId="478"/>
          <ac:graphicFrameMkLst>
            <pc:docMk/>
            <pc:sldMk cId="2759248883" sldId="265"/>
            <ac:graphicFrameMk id="7" creationId="{DF784A08-50A6-436B-B88A-71FC5755446D}"/>
          </ac:graphicFrameMkLst>
        </pc:graphicFrameChg>
      </pc:sldChg>
      <pc:sldChg chg="addSp delSp modSp mod">
        <pc:chgData name="Mathias Iversen" userId="dea6d89c-6f8a-44b0-80c2-5d37afda12c9" providerId="ADAL" clId="{8624B960-658A-4552-BC2A-4D2B62B441E3}" dt="2024-02-01T10:05:49.558" v="115" actId="2711"/>
        <pc:sldMkLst>
          <pc:docMk/>
          <pc:sldMk cId="147554788" sldId="266"/>
        </pc:sldMkLst>
        <pc:spChg chg="mod">
          <ac:chgData name="Mathias Iversen" userId="dea6d89c-6f8a-44b0-80c2-5d37afda12c9" providerId="ADAL" clId="{8624B960-658A-4552-BC2A-4D2B62B441E3}" dt="2024-02-01T10:05:49.558" v="115" actId="2711"/>
          <ac:spMkLst>
            <pc:docMk/>
            <pc:sldMk cId="147554788" sldId="266"/>
            <ac:spMk id="2" creationId="{3B234F2D-7B56-4BDC-8E6C-010223FC65D0}"/>
          </ac:spMkLst>
        </pc:spChg>
        <pc:spChg chg="mod">
          <ac:chgData name="Mathias Iversen" userId="dea6d89c-6f8a-44b0-80c2-5d37afda12c9" providerId="ADAL" clId="{8624B960-658A-4552-BC2A-4D2B62B441E3}" dt="2024-02-01T10:05:49.558" v="115" actId="2711"/>
          <ac:spMkLst>
            <pc:docMk/>
            <pc:sldMk cId="147554788" sldId="266"/>
            <ac:spMk id="3" creationId="{2AE985C2-CF26-42E7-B7DC-DBC85F75C02D}"/>
          </ac:spMkLst>
        </pc:spChg>
        <pc:graphicFrameChg chg="add mod modGraphic">
          <ac:chgData name="Mathias Iversen" userId="dea6d89c-6f8a-44b0-80c2-5d37afda12c9" providerId="ADAL" clId="{8624B960-658A-4552-BC2A-4D2B62B441E3}" dt="2024-01-30T12:10:22.540" v="53" actId="1076"/>
          <ac:graphicFrameMkLst>
            <pc:docMk/>
            <pc:sldMk cId="147554788" sldId="266"/>
            <ac:graphicFrameMk id="4" creationId="{ACD15130-A728-41D7-A2AA-A9ADA2F7EE75}"/>
          </ac:graphicFrameMkLst>
        </pc:graphicFrameChg>
        <pc:graphicFrameChg chg="del">
          <ac:chgData name="Mathias Iversen" userId="dea6d89c-6f8a-44b0-80c2-5d37afda12c9" providerId="ADAL" clId="{8624B960-658A-4552-BC2A-4D2B62B441E3}" dt="2024-01-30T12:10:01.668" v="48" actId="478"/>
          <ac:graphicFrameMkLst>
            <pc:docMk/>
            <pc:sldMk cId="147554788" sldId="266"/>
            <ac:graphicFrameMk id="5" creationId="{0457FDF3-7BD7-8D4E-9B5A-76D188371FC2}"/>
          </ac:graphicFrameMkLst>
        </pc:graphicFrameChg>
      </pc:sldChg>
      <pc:sldChg chg="setBg">
        <pc:chgData name="Mathias Iversen" userId="dea6d89c-6f8a-44b0-80c2-5d37afda12c9" providerId="ADAL" clId="{8624B960-658A-4552-BC2A-4D2B62B441E3}" dt="2024-02-01T10:06:14.419" v="121"/>
        <pc:sldMkLst>
          <pc:docMk/>
          <pc:sldMk cId="4242451211" sldId="268"/>
        </pc:sldMkLst>
      </pc:sldChg>
      <pc:sldChg chg="modSp mod">
        <pc:chgData name="Mathias Iversen" userId="dea6d89c-6f8a-44b0-80c2-5d37afda12c9" providerId="ADAL" clId="{8624B960-658A-4552-BC2A-4D2B62B441E3}" dt="2024-02-01T15:16:29.285" v="122"/>
        <pc:sldMkLst>
          <pc:docMk/>
          <pc:sldMk cId="2318387446" sldId="283"/>
        </pc:sldMkLst>
        <pc:spChg chg="mod">
          <ac:chgData name="Mathias Iversen" userId="dea6d89c-6f8a-44b0-80c2-5d37afda12c9" providerId="ADAL" clId="{8624B960-658A-4552-BC2A-4D2B62B441E3}" dt="2024-02-01T15:16:29.285" v="122"/>
          <ac:spMkLst>
            <pc:docMk/>
            <pc:sldMk cId="2318387446" sldId="283"/>
            <ac:spMk id="8" creationId="{842FA2FF-C345-A6CD-25DE-6E3E19B361AD}"/>
          </ac:spMkLst>
        </pc:spChg>
        <pc:spChg chg="mod">
          <ac:chgData name="Mathias Iversen" userId="dea6d89c-6f8a-44b0-80c2-5d37afda12c9" providerId="ADAL" clId="{8624B960-658A-4552-BC2A-4D2B62B441E3}" dt="2024-02-01T10:04:57.072" v="99" actId="207"/>
          <ac:spMkLst>
            <pc:docMk/>
            <pc:sldMk cId="2318387446" sldId="283"/>
            <ac:spMk id="9" creationId="{665E5BC5-ACF7-E9DC-7995-9FB97E91591F}"/>
          </ac:spMkLst>
        </pc:spChg>
      </pc:sldChg>
      <pc:sldChg chg="modSp mod">
        <pc:chgData name="Mathias Iversen" userId="dea6d89c-6f8a-44b0-80c2-5d37afda12c9" providerId="ADAL" clId="{8624B960-658A-4552-BC2A-4D2B62B441E3}" dt="2024-02-01T15:16:29.285" v="122"/>
        <pc:sldMkLst>
          <pc:docMk/>
          <pc:sldMk cId="2954530852" sldId="284"/>
        </pc:sldMkLst>
        <pc:spChg chg="mod">
          <ac:chgData name="Mathias Iversen" userId="dea6d89c-6f8a-44b0-80c2-5d37afda12c9" providerId="ADAL" clId="{8624B960-658A-4552-BC2A-4D2B62B441E3}" dt="2024-02-01T10:06:07.504" v="120" actId="404"/>
          <ac:spMkLst>
            <pc:docMk/>
            <pc:sldMk cId="2954530852" sldId="284"/>
            <ac:spMk id="2" creationId="{1B4599FE-5CDB-45BF-BE74-1177254806B3}"/>
          </ac:spMkLst>
        </pc:spChg>
        <pc:spChg chg="mod">
          <ac:chgData name="Mathias Iversen" userId="dea6d89c-6f8a-44b0-80c2-5d37afda12c9" providerId="ADAL" clId="{8624B960-658A-4552-BC2A-4D2B62B441E3}" dt="2024-02-01T10:06:07.504" v="120" actId="404"/>
          <ac:spMkLst>
            <pc:docMk/>
            <pc:sldMk cId="2954530852" sldId="284"/>
            <ac:spMk id="4" creationId="{E3A00041-9F7B-4C31-B4C3-014FF513433D}"/>
          </ac:spMkLst>
        </pc:spChg>
        <pc:spChg chg="mod">
          <ac:chgData name="Mathias Iversen" userId="dea6d89c-6f8a-44b0-80c2-5d37afda12c9" providerId="ADAL" clId="{8624B960-658A-4552-BC2A-4D2B62B441E3}" dt="2024-02-01T15:16:29.285" v="122"/>
          <ac:spMkLst>
            <pc:docMk/>
            <pc:sldMk cId="2954530852" sldId="284"/>
            <ac:spMk id="6" creationId="{E32827FE-EFF7-14C6-E08D-FFC85AED4628}"/>
          </ac:spMkLst>
        </pc:spChg>
      </pc:sldChg>
      <pc:sldMasterChg chg="modSldLayout">
        <pc:chgData name="Mathias Iversen" userId="dea6d89c-6f8a-44b0-80c2-5d37afda12c9" providerId="ADAL" clId="{8624B960-658A-4552-BC2A-4D2B62B441E3}" dt="2024-02-01T15:16:29.285" v="122"/>
        <pc:sldMasterMkLst>
          <pc:docMk/>
          <pc:sldMasterMk cId="4210629792" sldId="2147483660"/>
        </pc:sldMasterMkLst>
        <pc:sldLayoutChg chg="modSp mod">
          <pc:chgData name="Mathias Iversen" userId="dea6d89c-6f8a-44b0-80c2-5d37afda12c9" providerId="ADAL" clId="{8624B960-658A-4552-BC2A-4D2B62B441E3}" dt="2024-02-01T15:16:29.285" v="122"/>
          <pc:sldLayoutMkLst>
            <pc:docMk/>
            <pc:sldMasterMk cId="4210629792" sldId="2147483660"/>
            <pc:sldLayoutMk cId="2110830415" sldId="2147483662"/>
          </pc:sldLayoutMkLst>
          <pc:spChg chg="mod">
            <ac:chgData name="Mathias Iversen" userId="dea6d89c-6f8a-44b0-80c2-5d37afda12c9" providerId="ADAL" clId="{8624B960-658A-4552-BC2A-4D2B62B441E3}" dt="2024-02-01T15:16:29.285" v="122"/>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8624B960-658A-4552-BC2A-4D2B62B441E3}" dt="2024-02-01T10:04:06.099" v="88"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8624B960-658A-4552-BC2A-4D2B62B441E3}" dt="2024-02-01T10:03:40.389" v="85" actId="1076"/>
          <pc:sldLayoutMkLst>
            <pc:docMk/>
            <pc:sldMasterMk cId="4210629792" sldId="2147483660"/>
            <pc:sldLayoutMk cId="1874524614" sldId="2147483663"/>
          </pc:sldLayoutMkLst>
          <pc:picChg chg="mod">
            <ac:chgData name="Mathias Iversen" userId="dea6d89c-6f8a-44b0-80c2-5d37afda12c9" providerId="ADAL" clId="{8624B960-658A-4552-BC2A-4D2B62B441E3}" dt="2024-02-01T10:03:40.389" v="85"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8624B960-658A-4552-BC2A-4D2B62B441E3}" dt="2024-02-01T10:04:40.999" v="98" actId="208"/>
          <pc:sldLayoutMkLst>
            <pc:docMk/>
            <pc:sldMasterMk cId="4210629792" sldId="2147483660"/>
            <pc:sldLayoutMk cId="1137365639" sldId="2147483681"/>
          </pc:sldLayoutMkLst>
          <pc:cxnChg chg="mod">
            <ac:chgData name="Mathias Iversen" userId="dea6d89c-6f8a-44b0-80c2-5d37afda12c9" providerId="ADAL" clId="{8624B960-658A-4552-BC2A-4D2B62B441E3}" dt="2024-02-01T10:04:40.999" v="98"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8624B960-658A-4552-BC2A-4D2B62B441E3}" dt="2024-02-01T10:04:10.153" v="89" actId="208"/>
          <pc:sldLayoutMkLst>
            <pc:docMk/>
            <pc:sldMasterMk cId="4210629792" sldId="2147483660"/>
            <pc:sldLayoutMk cId="4126966658" sldId="2147483682"/>
          </pc:sldLayoutMkLst>
          <pc:spChg chg="mod">
            <ac:chgData name="Mathias Iversen" userId="dea6d89c-6f8a-44b0-80c2-5d37afda12c9" providerId="ADAL" clId="{8624B960-658A-4552-BC2A-4D2B62B441E3}" dt="2024-02-01T10:03:55.150" v="86"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8624B960-658A-4552-BC2A-4D2B62B441E3}" dt="2024-02-01T10:04:01.529" v="87"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8624B960-658A-4552-BC2A-4D2B62B441E3}" dt="2024-02-01T10:04:10.153" v="89"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8624B960-658A-4552-BC2A-4D2B62B441E3}" dt="2024-02-01T10:04:13.293" v="90" actId="208"/>
          <pc:sldLayoutMkLst>
            <pc:docMk/>
            <pc:sldMasterMk cId="4210629792" sldId="2147483660"/>
            <pc:sldLayoutMk cId="210778978" sldId="2147483683"/>
          </pc:sldLayoutMkLst>
          <pc:cxnChg chg="mod">
            <ac:chgData name="Mathias Iversen" userId="dea6d89c-6f8a-44b0-80c2-5d37afda12c9" providerId="ADAL" clId="{8624B960-658A-4552-BC2A-4D2B62B441E3}" dt="2024-02-01T10:04:13.293" v="90"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8624B960-658A-4552-BC2A-4D2B62B441E3}" dt="2024-02-01T10:04:16.474" v="91" actId="208"/>
          <pc:sldLayoutMkLst>
            <pc:docMk/>
            <pc:sldMasterMk cId="4210629792" sldId="2147483660"/>
            <pc:sldLayoutMk cId="3497793653" sldId="2147483684"/>
          </pc:sldLayoutMkLst>
          <pc:cxnChg chg="mod">
            <ac:chgData name="Mathias Iversen" userId="dea6d89c-6f8a-44b0-80c2-5d37afda12c9" providerId="ADAL" clId="{8624B960-658A-4552-BC2A-4D2B62B441E3}" dt="2024-02-01T10:04:16.474" v="91"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8624B960-658A-4552-BC2A-4D2B62B441E3}" dt="2024-02-01T10:04:19.810" v="92" actId="208"/>
          <pc:sldLayoutMkLst>
            <pc:docMk/>
            <pc:sldMasterMk cId="4210629792" sldId="2147483660"/>
            <pc:sldLayoutMk cId="783061069" sldId="2147483685"/>
          </pc:sldLayoutMkLst>
          <pc:cxnChg chg="mod">
            <ac:chgData name="Mathias Iversen" userId="dea6d89c-6f8a-44b0-80c2-5d37afda12c9" providerId="ADAL" clId="{8624B960-658A-4552-BC2A-4D2B62B441E3}" dt="2024-02-01T10:04:19.810" v="92"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8624B960-658A-4552-BC2A-4D2B62B441E3}" dt="2024-02-01T10:04:22.649" v="93" actId="208"/>
          <pc:sldLayoutMkLst>
            <pc:docMk/>
            <pc:sldMasterMk cId="4210629792" sldId="2147483660"/>
            <pc:sldLayoutMk cId="3228309435" sldId="2147483686"/>
          </pc:sldLayoutMkLst>
          <pc:cxnChg chg="mod">
            <ac:chgData name="Mathias Iversen" userId="dea6d89c-6f8a-44b0-80c2-5d37afda12c9" providerId="ADAL" clId="{8624B960-658A-4552-BC2A-4D2B62B441E3}" dt="2024-02-01T10:04:22.649" v="93"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8624B960-658A-4552-BC2A-4D2B62B441E3}" dt="2024-02-01T10:04:25.727" v="94" actId="208"/>
          <pc:sldLayoutMkLst>
            <pc:docMk/>
            <pc:sldMasterMk cId="4210629792" sldId="2147483660"/>
            <pc:sldLayoutMk cId="1374499944" sldId="2147483687"/>
          </pc:sldLayoutMkLst>
          <pc:cxnChg chg="mod">
            <ac:chgData name="Mathias Iversen" userId="dea6d89c-6f8a-44b0-80c2-5d37afda12c9" providerId="ADAL" clId="{8624B960-658A-4552-BC2A-4D2B62B441E3}" dt="2024-02-01T10:04:25.727" v="94"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8624B960-658A-4552-BC2A-4D2B62B441E3}" dt="2024-02-01T10:04:28.561" v="95" actId="208"/>
          <pc:sldLayoutMkLst>
            <pc:docMk/>
            <pc:sldMasterMk cId="4210629792" sldId="2147483660"/>
            <pc:sldLayoutMk cId="2112347531" sldId="2147483688"/>
          </pc:sldLayoutMkLst>
          <pc:cxnChg chg="mod">
            <ac:chgData name="Mathias Iversen" userId="dea6d89c-6f8a-44b0-80c2-5d37afda12c9" providerId="ADAL" clId="{8624B960-658A-4552-BC2A-4D2B62B441E3}" dt="2024-02-01T10:04:28.561" v="95"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8624B960-658A-4552-BC2A-4D2B62B441E3}" dt="2024-02-01T10:04:32.379" v="96" actId="208"/>
          <pc:sldLayoutMkLst>
            <pc:docMk/>
            <pc:sldMasterMk cId="4210629792" sldId="2147483660"/>
            <pc:sldLayoutMk cId="655889488" sldId="2147483689"/>
          </pc:sldLayoutMkLst>
          <pc:cxnChg chg="mod">
            <ac:chgData name="Mathias Iversen" userId="dea6d89c-6f8a-44b0-80c2-5d37afda12c9" providerId="ADAL" clId="{8624B960-658A-4552-BC2A-4D2B62B441E3}" dt="2024-02-01T10:04:32.379" v="96"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8624B960-658A-4552-BC2A-4D2B62B441E3}" dt="2024-02-01T10:04:37.534" v="97" actId="208"/>
          <pc:sldLayoutMkLst>
            <pc:docMk/>
            <pc:sldMasterMk cId="4210629792" sldId="2147483660"/>
            <pc:sldLayoutMk cId="2008485101" sldId="2147483690"/>
          </pc:sldLayoutMkLst>
          <pc:cxnChg chg="mod">
            <ac:chgData name="Mathias Iversen" userId="dea6d89c-6f8a-44b0-80c2-5d37afda12c9" providerId="ADAL" clId="{8624B960-658A-4552-BC2A-4D2B62B441E3}" dt="2024-02-01T10:04:37.534" v="97"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57C70E67-BCA0-4BD2-8617-F7D1D44A9B77}"/>
    <pc:docChg chg="addSld delSld modSld">
      <pc:chgData name="Andreas Benedictow" userId="e251fadf-16f4-4c88-b2c0-d8c4cd891c2a" providerId="ADAL" clId="{57C70E67-BCA0-4BD2-8617-F7D1D44A9B77}" dt="2022-10-01T14:38:48.434" v="111"/>
      <pc:docMkLst>
        <pc:docMk/>
      </pc:docMkLst>
      <pc:sldChg chg="del">
        <pc:chgData name="Andreas Benedictow" userId="e251fadf-16f4-4c88-b2c0-d8c4cd891c2a" providerId="ADAL" clId="{57C70E67-BCA0-4BD2-8617-F7D1D44A9B77}" dt="2022-10-01T14:38:46.464" v="110" actId="47"/>
        <pc:sldMkLst>
          <pc:docMk/>
          <pc:sldMk cId="4115640021" sldId="257"/>
        </pc:sldMkLst>
      </pc:sldChg>
      <pc:sldChg chg="modSp mod">
        <pc:chgData name="Andreas Benedictow" userId="e251fadf-16f4-4c88-b2c0-d8c4cd891c2a" providerId="ADAL" clId="{57C70E67-BCA0-4BD2-8617-F7D1D44A9B77}" dt="2022-09-30T20:39:59.186" v="109" actId="20577"/>
        <pc:sldMkLst>
          <pc:docMk/>
          <pc:sldMk cId="896002109" sldId="259"/>
        </pc:sldMkLst>
        <pc:spChg chg="mod">
          <ac:chgData name="Andreas Benedictow" userId="e251fadf-16f4-4c88-b2c0-d8c4cd891c2a" providerId="ADAL" clId="{57C70E67-BCA0-4BD2-8617-F7D1D44A9B77}" dt="2022-09-30T20:39:59.186" v="109" actId="20577"/>
          <ac:spMkLst>
            <pc:docMk/>
            <pc:sldMk cId="896002109" sldId="259"/>
            <ac:spMk id="5" creationId="{1E8A7A64-34DF-43BB-954C-68720DEF1ED4}"/>
          </ac:spMkLst>
        </pc:spChg>
        <pc:spChg chg="mod">
          <ac:chgData name="Andreas Benedictow" userId="e251fadf-16f4-4c88-b2c0-d8c4cd891c2a" providerId="ADAL" clId="{57C70E67-BCA0-4BD2-8617-F7D1D44A9B77}" dt="2022-09-30T17:18:30.612" v="43" actId="20577"/>
          <ac:spMkLst>
            <pc:docMk/>
            <pc:sldMk cId="896002109" sldId="259"/>
            <ac:spMk id="6" creationId="{3D22DDDA-9DE4-498E-ACF4-7CCFECE49DE6}"/>
          </ac:spMkLst>
        </pc:spChg>
      </pc:sldChg>
      <pc:sldChg chg="modSp mod">
        <pc:chgData name="Andreas Benedictow" userId="e251fadf-16f4-4c88-b2c0-d8c4cd891c2a" providerId="ADAL" clId="{57C70E67-BCA0-4BD2-8617-F7D1D44A9B77}" dt="2022-09-30T18:23:09.869" v="101" actId="14100"/>
        <pc:sldMkLst>
          <pc:docMk/>
          <pc:sldMk cId="3970472295" sldId="260"/>
        </pc:sldMkLst>
        <pc:picChg chg="mod">
          <ac:chgData name="Andreas Benedictow" userId="e251fadf-16f4-4c88-b2c0-d8c4cd891c2a" providerId="ADAL" clId="{57C70E67-BCA0-4BD2-8617-F7D1D44A9B77}" dt="2022-09-30T18:23:09.869" v="101" actId="14100"/>
          <ac:picMkLst>
            <pc:docMk/>
            <pc:sldMk cId="3970472295" sldId="260"/>
            <ac:picMk id="6" creationId="{6626E8F6-0689-C69D-8DC5-4B4E23B83293}"/>
          </ac:picMkLst>
        </pc:picChg>
      </pc:sldChg>
      <pc:sldChg chg="modSp mod">
        <pc:chgData name="Andreas Benedictow" userId="e251fadf-16f4-4c88-b2c0-d8c4cd891c2a" providerId="ADAL" clId="{57C70E67-BCA0-4BD2-8617-F7D1D44A9B77}" dt="2022-09-30T18:23:17.010" v="103" actId="14100"/>
        <pc:sldMkLst>
          <pc:docMk/>
          <pc:sldMk cId="4227913639" sldId="261"/>
        </pc:sldMkLst>
        <pc:picChg chg="mod">
          <ac:chgData name="Andreas Benedictow" userId="e251fadf-16f4-4c88-b2c0-d8c4cd891c2a" providerId="ADAL" clId="{57C70E67-BCA0-4BD2-8617-F7D1D44A9B77}" dt="2022-09-30T18:23:17.010" v="103" actId="14100"/>
          <ac:picMkLst>
            <pc:docMk/>
            <pc:sldMk cId="4227913639" sldId="261"/>
            <ac:picMk id="6" creationId="{22783E93-FCFF-BD7B-38AB-183586A4A351}"/>
          </ac:picMkLst>
        </pc:picChg>
      </pc:sldChg>
      <pc:sldChg chg="modSp mod">
        <pc:chgData name="Andreas Benedictow" userId="e251fadf-16f4-4c88-b2c0-d8c4cd891c2a" providerId="ADAL" clId="{57C70E67-BCA0-4BD2-8617-F7D1D44A9B77}" dt="2022-09-30T18:23:27.404" v="105" actId="14100"/>
        <pc:sldMkLst>
          <pc:docMk/>
          <pc:sldMk cId="3231943566" sldId="262"/>
        </pc:sldMkLst>
        <pc:picChg chg="mod">
          <ac:chgData name="Andreas Benedictow" userId="e251fadf-16f4-4c88-b2c0-d8c4cd891c2a" providerId="ADAL" clId="{57C70E67-BCA0-4BD2-8617-F7D1D44A9B77}" dt="2022-09-30T18:23:27.404" v="105" actId="14100"/>
          <ac:picMkLst>
            <pc:docMk/>
            <pc:sldMk cId="3231943566" sldId="262"/>
            <ac:picMk id="6" creationId="{50D1D095-4D8D-D903-793F-BD5453167F88}"/>
          </ac:picMkLst>
        </pc:picChg>
      </pc:sldChg>
      <pc:sldChg chg="modSp mod">
        <pc:chgData name="Andreas Benedictow" userId="e251fadf-16f4-4c88-b2c0-d8c4cd891c2a" providerId="ADAL" clId="{57C70E67-BCA0-4BD2-8617-F7D1D44A9B77}" dt="2022-09-30T18:23:34.228" v="107" actId="14100"/>
        <pc:sldMkLst>
          <pc:docMk/>
          <pc:sldMk cId="1774366261" sldId="263"/>
        </pc:sldMkLst>
        <pc:picChg chg="mod">
          <ac:chgData name="Andreas Benedictow" userId="e251fadf-16f4-4c88-b2c0-d8c4cd891c2a" providerId="ADAL" clId="{57C70E67-BCA0-4BD2-8617-F7D1D44A9B77}" dt="2022-09-30T18:23:34.228" v="107" actId="14100"/>
          <ac:picMkLst>
            <pc:docMk/>
            <pc:sldMk cId="1774366261" sldId="263"/>
            <ac:picMk id="6" creationId="{F64DFE7F-8222-2526-E466-5B8CD0338DAA}"/>
          </ac:picMkLst>
        </pc:picChg>
      </pc:sldChg>
      <pc:sldChg chg="add del">
        <pc:chgData name="Andreas Benedictow" userId="e251fadf-16f4-4c88-b2c0-d8c4cd891c2a" providerId="ADAL" clId="{57C70E67-BCA0-4BD2-8617-F7D1D44A9B77}" dt="2022-09-30T17:18:42.575" v="45"/>
        <pc:sldMkLst>
          <pc:docMk/>
          <pc:sldMk cId="4159957464" sldId="267"/>
        </pc:sldMkLst>
      </pc:sldChg>
      <pc:sldChg chg="add">
        <pc:chgData name="Andreas Benedictow" userId="e251fadf-16f4-4c88-b2c0-d8c4cd891c2a" providerId="ADAL" clId="{57C70E67-BCA0-4BD2-8617-F7D1D44A9B77}" dt="2022-10-01T14:38:48.434" v="111"/>
        <pc:sldMkLst>
          <pc:docMk/>
          <pc:sldMk cId="3836130264" sldId="282"/>
        </pc:sldMkLst>
      </pc:sldChg>
    </pc:docChg>
  </pc:docChgLst>
  <pc:docChgLst>
    <pc:chgData name="Andreas Benedictow" userId="e251fadf-16f4-4c88-b2c0-d8c4cd891c2a" providerId="ADAL" clId="{192FA185-DDEA-43A3-A2AF-B071C401B7AF}"/>
    <pc:docChg chg="undo custSel modSld">
      <pc:chgData name="Andreas Benedictow" userId="e251fadf-16f4-4c88-b2c0-d8c4cd891c2a" providerId="ADAL" clId="{192FA185-DDEA-43A3-A2AF-B071C401B7AF}" dt="2022-10-10T15:41:44.847" v="233" actId="20577"/>
      <pc:docMkLst>
        <pc:docMk/>
      </pc:docMkLst>
      <pc:sldChg chg="modSp mod">
        <pc:chgData name="Andreas Benedictow" userId="e251fadf-16f4-4c88-b2c0-d8c4cd891c2a" providerId="ADAL" clId="{192FA185-DDEA-43A3-A2AF-B071C401B7AF}" dt="2022-10-10T15:36:33.792" v="14" actId="20577"/>
        <pc:sldMkLst>
          <pc:docMk/>
          <pc:sldMk cId="2921733838" sldId="256"/>
        </pc:sldMkLst>
        <pc:spChg chg="mod">
          <ac:chgData name="Andreas Benedictow" userId="e251fadf-16f4-4c88-b2c0-d8c4cd891c2a" providerId="ADAL" clId="{192FA185-DDEA-43A3-A2AF-B071C401B7AF}" dt="2022-10-10T15:36:33.792" v="14" actId="20577"/>
          <ac:spMkLst>
            <pc:docMk/>
            <pc:sldMk cId="2921733838" sldId="256"/>
            <ac:spMk id="8" creationId="{279C62F4-9C4A-4777-941C-0D5FF7A0EEE2}"/>
          </ac:spMkLst>
        </pc:spChg>
      </pc:sldChg>
      <pc:sldChg chg="modSp mod">
        <pc:chgData name="Andreas Benedictow" userId="e251fadf-16f4-4c88-b2c0-d8c4cd891c2a" providerId="ADAL" clId="{192FA185-DDEA-43A3-A2AF-B071C401B7AF}" dt="2022-10-10T15:38:45.612" v="131" actId="6549"/>
        <pc:sldMkLst>
          <pc:docMk/>
          <pc:sldMk cId="2266341024" sldId="258"/>
        </pc:sldMkLst>
        <pc:spChg chg="mod">
          <ac:chgData name="Andreas Benedictow" userId="e251fadf-16f4-4c88-b2c0-d8c4cd891c2a" providerId="ADAL" clId="{192FA185-DDEA-43A3-A2AF-B071C401B7AF}" dt="2022-10-10T15:38:45.612" v="131" actId="6549"/>
          <ac:spMkLst>
            <pc:docMk/>
            <pc:sldMk cId="2266341024" sldId="258"/>
            <ac:spMk id="6" creationId="{0A71F208-30AA-4DBB-9DB2-C0C90AD30178}"/>
          </ac:spMkLst>
        </pc:spChg>
        <pc:spChg chg="mod">
          <ac:chgData name="Andreas Benedictow" userId="e251fadf-16f4-4c88-b2c0-d8c4cd891c2a" providerId="ADAL" clId="{192FA185-DDEA-43A3-A2AF-B071C401B7AF}" dt="2022-10-10T15:38:31.828" v="127" actId="20577"/>
          <ac:spMkLst>
            <pc:docMk/>
            <pc:sldMk cId="2266341024" sldId="258"/>
            <ac:spMk id="18" creationId="{0B79CA76-2003-4574-A043-2FCFF766B96D}"/>
          </ac:spMkLst>
        </pc:spChg>
      </pc:sldChg>
      <pc:sldChg chg="modSp mod">
        <pc:chgData name="Andreas Benedictow" userId="e251fadf-16f4-4c88-b2c0-d8c4cd891c2a" providerId="ADAL" clId="{192FA185-DDEA-43A3-A2AF-B071C401B7AF}" dt="2022-10-10T15:41:44.847" v="233" actId="20577"/>
        <pc:sldMkLst>
          <pc:docMk/>
          <pc:sldMk cId="896002109" sldId="259"/>
        </pc:sldMkLst>
        <pc:spChg chg="mod">
          <ac:chgData name="Andreas Benedictow" userId="e251fadf-16f4-4c88-b2c0-d8c4cd891c2a" providerId="ADAL" clId="{192FA185-DDEA-43A3-A2AF-B071C401B7AF}" dt="2022-10-10T15:36:53.024" v="50" actId="20577"/>
          <ac:spMkLst>
            <pc:docMk/>
            <pc:sldMk cId="896002109" sldId="259"/>
            <ac:spMk id="4" creationId="{E7C91537-7CFF-43F2-851D-E5F652C25A99}"/>
          </ac:spMkLst>
        </pc:spChg>
        <pc:spChg chg="mod">
          <ac:chgData name="Andreas Benedictow" userId="e251fadf-16f4-4c88-b2c0-d8c4cd891c2a" providerId="ADAL" clId="{192FA185-DDEA-43A3-A2AF-B071C401B7AF}" dt="2022-10-10T15:41:44.847" v="233" actId="20577"/>
          <ac:spMkLst>
            <pc:docMk/>
            <pc:sldMk cId="896002109" sldId="259"/>
            <ac:spMk id="5" creationId="{1E8A7A64-34DF-43BB-954C-68720DEF1ED4}"/>
          </ac:spMkLst>
        </pc:spChg>
        <pc:spChg chg="mod">
          <ac:chgData name="Andreas Benedictow" userId="e251fadf-16f4-4c88-b2c0-d8c4cd891c2a" providerId="ADAL" clId="{192FA185-DDEA-43A3-A2AF-B071C401B7AF}" dt="2022-10-10T15:41:38.571" v="231" actId="20577"/>
          <ac:spMkLst>
            <pc:docMk/>
            <pc:sldMk cId="896002109" sldId="259"/>
            <ac:spMk id="6" creationId="{3D22DDDA-9DE4-498E-ACF4-7CCFECE49DE6}"/>
          </ac:spMkLst>
        </pc:spChg>
      </pc:sldChg>
      <pc:sldChg chg="modSp mod">
        <pc:chgData name="Andreas Benedictow" userId="e251fadf-16f4-4c88-b2c0-d8c4cd891c2a" providerId="ADAL" clId="{192FA185-DDEA-43A3-A2AF-B071C401B7AF}" dt="2022-10-10T15:37:13.849" v="73" actId="20577"/>
        <pc:sldMkLst>
          <pc:docMk/>
          <pc:sldMk cId="147554788" sldId="266"/>
        </pc:sldMkLst>
        <pc:graphicFrameChg chg="mod modGraphic">
          <ac:chgData name="Andreas Benedictow" userId="e251fadf-16f4-4c88-b2c0-d8c4cd891c2a" providerId="ADAL" clId="{192FA185-DDEA-43A3-A2AF-B071C401B7AF}" dt="2022-10-10T15:37:13.849" v="73" actId="20577"/>
          <ac:graphicFrameMkLst>
            <pc:docMk/>
            <pc:sldMk cId="147554788" sldId="266"/>
            <ac:graphicFrameMk id="5" creationId="{0457FDF3-7BD7-8D4E-9B5A-76D188371FC2}"/>
          </ac:graphicFrameMkLst>
        </pc:graphicFrameChg>
      </pc:sldChg>
      <pc:sldChg chg="modSp mod">
        <pc:chgData name="Andreas Benedictow" userId="e251fadf-16f4-4c88-b2c0-d8c4cd891c2a" providerId="ADAL" clId="{192FA185-DDEA-43A3-A2AF-B071C401B7AF}" dt="2022-10-10T15:38:26.067" v="126" actId="20577"/>
        <pc:sldMkLst>
          <pc:docMk/>
          <pc:sldMk cId="3836130264" sldId="282"/>
        </pc:sldMkLst>
        <pc:spChg chg="mod">
          <ac:chgData name="Andreas Benedictow" userId="e251fadf-16f4-4c88-b2c0-d8c4cd891c2a" providerId="ADAL" clId="{192FA185-DDEA-43A3-A2AF-B071C401B7AF}" dt="2022-10-10T15:38:26.067" v="126" actId="20577"/>
          <ac:spMkLst>
            <pc:docMk/>
            <pc:sldMk cId="3836130264" sldId="282"/>
            <ac:spMk id="8" creationId="{842FA2FF-C345-A6CD-25DE-6E3E19B361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Kongsberg</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kberg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kberg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kberg 2021'!$K$4:$K$24</c:f>
              <c:numCache>
                <c:formatCode>0.0\ %</c:formatCode>
                <c:ptCount val="21"/>
                <c:pt idx="0">
                  <c:v>0.65400000000000003</c:v>
                </c:pt>
                <c:pt idx="1">
                  <c:v>0.66700000000000004</c:v>
                </c:pt>
                <c:pt idx="2">
                  <c:v>0.73899999999999999</c:v>
                </c:pt>
                <c:pt idx="3">
                  <c:v>0.56200000000000006</c:v>
                </c:pt>
                <c:pt idx="4">
                  <c:v>0.63400000000000001</c:v>
                </c:pt>
                <c:pt idx="5">
                  <c:v>0.50900000000000001</c:v>
                </c:pt>
                <c:pt idx="6">
                  <c:v>0.66900000000000004</c:v>
                </c:pt>
                <c:pt idx="7">
                  <c:v>0.51200000000000001</c:v>
                </c:pt>
                <c:pt idx="8">
                  <c:v>0.68500000000000005</c:v>
                </c:pt>
                <c:pt idx="9">
                  <c:v>0.63300000000000001</c:v>
                </c:pt>
                <c:pt idx="10">
                  <c:v>0.60399999999999998</c:v>
                </c:pt>
                <c:pt idx="11">
                  <c:v>0.58699999999999997</c:v>
                </c:pt>
                <c:pt idx="12">
                  <c:v>0.58099999999999996</c:v>
                </c:pt>
                <c:pt idx="13">
                  <c:v>0.65400000000000003</c:v>
                </c:pt>
                <c:pt idx="14">
                  <c:v>0.498</c:v>
                </c:pt>
                <c:pt idx="15">
                  <c:v>0.59599999999999997</c:v>
                </c:pt>
                <c:pt idx="16">
                  <c:v>0.52300000000000002</c:v>
                </c:pt>
                <c:pt idx="17">
                  <c:v>0.50200803212851397</c:v>
                </c:pt>
                <c:pt idx="18">
                  <c:v>0.45098039215686297</c:v>
                </c:pt>
                <c:pt idx="19">
                  <c:v>0.35548686244203997</c:v>
                </c:pt>
                <c:pt idx="20">
                  <c:v>0.38095238095238099</c:v>
                </c:pt>
              </c:numCache>
            </c:numRef>
          </c:val>
          <c:extLst>
            <c:ext xmlns:c16="http://schemas.microsoft.com/office/drawing/2014/chart" uri="{C3380CC4-5D6E-409C-BE32-E72D297353CC}">
              <c16:uniqueId val="{00000000-4BAA-487B-8664-FF2244FF3F82}"/>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Kongsberg</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 NBBL - 2024.xlsx]Grafer res kberg 2021'!$F$3</c:f>
              <c:strCache>
                <c:ptCount val="1"/>
                <c:pt idx="0">
                  <c:v>Estimert Maksimalt boliglån</c:v>
                </c:pt>
              </c:strCache>
            </c:strRef>
          </c:tx>
          <c:spPr>
            <a:solidFill>
              <a:srgbClr val="DB0071"/>
            </a:solidFill>
            <a:ln w="19050">
              <a:solidFill>
                <a:srgbClr val="F30DAC"/>
              </a:solidFill>
            </a:ln>
            <a:effectLst/>
          </c:spPr>
          <c:invertIfNegative val="0"/>
          <c:cat>
            <c:numRef>
              <c:f>'[Resultater del II NBBL - 2024.xlsx]Grafer res kberg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kberg 2021'!$F$4:$F$24</c:f>
              <c:numCache>
                <c:formatCode>0</c:formatCode>
                <c:ptCount val="21"/>
                <c:pt idx="0">
                  <c:v>1425000</c:v>
                </c:pt>
                <c:pt idx="1">
                  <c:v>1550000</c:v>
                </c:pt>
                <c:pt idx="2">
                  <c:v>1675000</c:v>
                </c:pt>
                <c:pt idx="3">
                  <c:v>1600000</c:v>
                </c:pt>
                <c:pt idx="4">
                  <c:v>1675000</c:v>
                </c:pt>
                <c:pt idx="5">
                  <c:v>1650000</c:v>
                </c:pt>
                <c:pt idx="6">
                  <c:v>1950000</c:v>
                </c:pt>
                <c:pt idx="7">
                  <c:v>1725000</c:v>
                </c:pt>
                <c:pt idx="8">
                  <c:v>2125000</c:v>
                </c:pt>
                <c:pt idx="9">
                  <c:v>2000000</c:v>
                </c:pt>
                <c:pt idx="10">
                  <c:v>1975000</c:v>
                </c:pt>
                <c:pt idx="11">
                  <c:v>2025000</c:v>
                </c:pt>
                <c:pt idx="12">
                  <c:v>2200000</c:v>
                </c:pt>
                <c:pt idx="13">
                  <c:v>2250000</c:v>
                </c:pt>
                <c:pt idx="14">
                  <c:v>2056857.6701821666</c:v>
                </c:pt>
                <c:pt idx="15">
                  <c:v>2197342.6414189837</c:v>
                </c:pt>
                <c:pt idx="16">
                  <c:v>2269726.25398038</c:v>
                </c:pt>
                <c:pt idx="17">
                  <c:v>2248266.8780560899</c:v>
                </c:pt>
                <c:pt idx="18">
                  <c:v>2492481.0336044002</c:v>
                </c:pt>
                <c:pt idx="19">
                  <c:v>2439761.5242209998</c:v>
                </c:pt>
                <c:pt idx="20">
                  <c:v>2500000</c:v>
                </c:pt>
              </c:numCache>
            </c:numRef>
          </c:val>
          <c:extLst>
            <c:ext xmlns:c16="http://schemas.microsoft.com/office/drawing/2014/chart" uri="{C3380CC4-5D6E-409C-BE32-E72D297353CC}">
              <c16:uniqueId val="{00000000-8C5D-4C1F-ABA9-F0118D7FAF5B}"/>
            </c:ext>
          </c:extLst>
        </c:ser>
        <c:ser>
          <c:idx val="2"/>
          <c:order val="2"/>
          <c:tx>
            <c:strRef>
              <c:f>'[Resultater del II NBBL - 2024.xlsx]Grafer res kberg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kberg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kberg 2021'!$H$4:$H$24</c:f>
              <c:numCache>
                <c:formatCode>General</c:formatCode>
                <c:ptCount val="21"/>
                <c:pt idx="0">
                  <c:v>1300000</c:v>
                </c:pt>
                <c:pt idx="1">
                  <c:v>1427500</c:v>
                </c:pt>
                <c:pt idx="2">
                  <c:v>1585000</c:v>
                </c:pt>
                <c:pt idx="3">
                  <c:v>1700000</c:v>
                </c:pt>
                <c:pt idx="4">
                  <c:v>1600000</c:v>
                </c:pt>
                <c:pt idx="5">
                  <c:v>1800000</c:v>
                </c:pt>
                <c:pt idx="6">
                  <c:v>1725000</c:v>
                </c:pt>
                <c:pt idx="7">
                  <c:v>1867983</c:v>
                </c:pt>
                <c:pt idx="8">
                  <c:v>1917038</c:v>
                </c:pt>
                <c:pt idx="9">
                  <c:v>2025000</c:v>
                </c:pt>
                <c:pt idx="10">
                  <c:v>2090000</c:v>
                </c:pt>
                <c:pt idx="11">
                  <c:v>2150000</c:v>
                </c:pt>
                <c:pt idx="12">
                  <c:v>2317784</c:v>
                </c:pt>
                <c:pt idx="13">
                  <c:v>2250000</c:v>
                </c:pt>
                <c:pt idx="14">
                  <c:v>2395000</c:v>
                </c:pt>
                <c:pt idx="15">
                  <c:v>2318291</c:v>
                </c:pt>
                <c:pt idx="16">
                  <c:v>2563258</c:v>
                </c:pt>
                <c:pt idx="17">
                  <c:v>2578782</c:v>
                </c:pt>
                <c:pt idx="18">
                  <c:v>2985054</c:v>
                </c:pt>
                <c:pt idx="19">
                  <c:v>3300000</c:v>
                </c:pt>
                <c:pt idx="20">
                  <c:v>3250000</c:v>
                </c:pt>
              </c:numCache>
            </c:numRef>
          </c:val>
          <c:extLst>
            <c:ext xmlns:c16="http://schemas.microsoft.com/office/drawing/2014/chart" uri="{C3380CC4-5D6E-409C-BE32-E72D297353CC}">
              <c16:uniqueId val="{00000003-8C5D-4C1F-ABA9-F0118D7FAF5B}"/>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kberg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kberg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kberg 2021'!$G$4:$G$24</c15:sqref>
                        </c15:formulaRef>
                      </c:ext>
                    </c:extLst>
                    <c:numCache>
                      <c:formatCode>General</c:formatCode>
                      <c:ptCount val="21"/>
                    </c:numCache>
                  </c:numRef>
                </c:val>
                <c:extLst>
                  <c:ext xmlns:c16="http://schemas.microsoft.com/office/drawing/2014/chart" uri="{C3380CC4-5D6E-409C-BE32-E72D297353CC}">
                    <c16:uniqueId val="{00000005-8C5D-4C1F-ABA9-F0118D7FAF5B}"/>
                  </c:ext>
                </c:extLst>
              </c15:ser>
            </c15:filteredBarSeries>
          </c:ext>
        </c:extLst>
      </c:barChart>
      <c:lineChart>
        <c:grouping val="standard"/>
        <c:varyColors val="0"/>
        <c:ser>
          <c:idx val="3"/>
          <c:order val="3"/>
          <c:tx>
            <c:strRef>
              <c:f>'[Resultater del II NBBL - 2024.xlsx]Grafer res kberg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kberg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kberg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8C5D-4C1F-ABA9-F0118D7FAF5B}"/>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0276577744514652"/>
          <c:w val="0.93122681029323762"/>
          <c:h val="9.723422255485350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dirty="0"/>
              <a:t>2023</a:t>
            </a:r>
            <a:endParaRPr lang="en-US" dirty="0"/>
          </a:p>
        </c:rich>
      </c:tx>
      <c:layout>
        <c:manualLayout>
          <c:xMode val="edge"/>
          <c:yMode val="edge"/>
          <c:x val="0.4875189608591744"/>
          <c:y val="0.14636777180685218"/>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3225474040966368"/>
          <c:y val="0.24558504985203894"/>
          <c:w val="0.6785493247361849"/>
          <c:h val="0.61370970726798135"/>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7172-4D3E-B7E3-D15BC57299B6}"/>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7172-4D3E-B7E3-D15BC57299B6}"/>
              </c:ext>
            </c:extLst>
          </c:dPt>
          <c:dLbls>
            <c:dLbl>
              <c:idx val="1"/>
              <c:delete val="1"/>
              <c:extLst>
                <c:ext xmlns:c15="http://schemas.microsoft.com/office/drawing/2012/chart" uri="{CE6537A1-D6FC-4f65-9D91-7224C49458BB}"/>
                <c:ext xmlns:c16="http://schemas.microsoft.com/office/drawing/2014/chart" uri="{C3380CC4-5D6E-409C-BE32-E72D297353CC}">
                  <c16:uniqueId val="{00000003-7172-4D3E-B7E3-D15BC57299B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0.38100000000000001</c:v>
                </c:pt>
                <c:pt idx="1">
                  <c:v>0.61899999999999999</c:v>
                </c:pt>
              </c:numCache>
            </c:numRef>
          </c:val>
          <c:extLst>
            <c:ext xmlns:c16="http://schemas.microsoft.com/office/drawing/2014/chart" uri="{C3380CC4-5D6E-409C-BE32-E72D297353CC}">
              <c16:uniqueId val="{00000004-7172-4D3E-B7E3-D15BC57299B6}"/>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292151568392384"/>
          <c:y val="0.88684671092867373"/>
          <c:w val="0.69006030059879675"/>
          <c:h val="8.6292936467511128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Kongsberg</a:t>
            </a:r>
            <a:endParaRPr lang="nb-NO" sz="2000" dirty="0">
              <a:highlight>
                <a:srgbClr val="FFFF00"/>
              </a:highlight>
              <a:latin typeface="Poppins" panose="00000500000000000000" pitchFamily="2" charset="0"/>
              <a:cs typeface="Poppins" panose="00000500000000000000" pitchFamily="2" charset="0"/>
            </a:endParaRP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508230"/>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Kongsberg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Kongsberg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E7896770-61DE-E963-2B50-858C78FBFAC8}"/>
              </a:ext>
            </a:extLst>
          </p:cNvPr>
          <p:cNvPicPr>
            <a:picLocks noChangeAspect="1"/>
          </p:cNvPicPr>
          <p:nvPr/>
        </p:nvPicPr>
        <p:blipFill>
          <a:blip r:embed="rId2"/>
          <a:stretch>
            <a:fillRect/>
          </a:stretch>
        </p:blipFill>
        <p:spPr>
          <a:xfrm>
            <a:off x="2710124" y="982523"/>
            <a:ext cx="6771749" cy="5148479"/>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437052105"/>
              </p:ext>
            </p:extLst>
          </p:nvPr>
        </p:nvGraphicFramePr>
        <p:xfrm>
          <a:off x="9481873" y="3308010"/>
          <a:ext cx="2565812" cy="2836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a:xfrm>
            <a:off x="521494" y="6192352"/>
            <a:ext cx="464400" cy="338554"/>
          </a:xfrm>
        </p:spPr>
        <p:txBody>
          <a:bodyPr/>
          <a:lstStyle/>
          <a:p>
            <a:endParaRPr lang="nb-NO" sz="800">
              <a:latin typeface="Poppins" panose="00000500000000000000" pitchFamily="2" charset="0"/>
              <a:cs typeface="Poppins" panose="00000500000000000000" pitchFamily="2" charset="0"/>
            </a:endParaRPr>
          </a:p>
          <a:p>
            <a:r>
              <a:rPr lang="nb-NO" sz="800">
                <a:latin typeface="Poppins" panose="00000500000000000000" pitchFamily="2" charset="0"/>
                <a:cs typeface="Poppins" panose="00000500000000000000" pitchFamily="2" charset="0"/>
              </a:rPr>
              <a:t>|</a:t>
            </a:r>
            <a:fld id="{24D30786-8B39-469D-81D3-C60E056D83AF}" type="slidenum">
              <a:rPr lang="nb-NO" sz="800" smtClean="0">
                <a:latin typeface="Poppins" panose="00000500000000000000" pitchFamily="2" charset="0"/>
                <a:cs typeface="Poppins" panose="00000500000000000000" pitchFamily="2" charset="0"/>
              </a:rPr>
              <a:pPr/>
              <a:t>11</a:t>
            </a:fld>
            <a:r>
              <a:rPr lang="nb-NO" sz="800">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369332"/>
          </a:xfrm>
          <a:prstGeom prst="rect">
            <a:avLst/>
          </a:prstGeom>
          <a:noFill/>
        </p:spPr>
        <p:txBody>
          <a:bodyPr wrap="square" rtlCol="0">
            <a:spAutoFit/>
          </a:bodyPr>
          <a:lstStyle/>
          <a:p>
            <a:pPr algn="ctr"/>
            <a:r>
              <a:rPr lang="nb-NO"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Kongsberg: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51 %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44940" y="2687057"/>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38,1 %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1 868 000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0524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2 875 000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1512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1.744</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endParaRPr lang="nb-NO" sz="1050" dirty="0">
              <a:latin typeface="Poppins" panose="00000500000000000000" pitchFamily="2" charset="0"/>
              <a:cs typeface="Poppins" panose="00000500000000000000" pitchFamily="2" charset="0"/>
            </a:endParaRPr>
          </a:p>
          <a:p>
            <a:pPr algn="ctr"/>
            <a:r>
              <a:rPr lang="nb-NO" sz="1050" dirty="0">
                <a:latin typeface="Poppins" panose="00000500000000000000" pitchFamily="2" charset="0"/>
                <a:cs typeface="Poppins" panose="00000500000000000000" pitchFamily="2" charset="0"/>
              </a:rPr>
              <a:t>567</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Kongsberg</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noe i Kongsberg i 2023, etter en klar oppgang året før. Gjennomsnittlig utlånsrente for nye nedbetalingslån med pant i bolig økte fra en bunn på 1,8 % i 2021 til 4,9 % i 2023. Andelen boliger en typisk førstehjemkjøper har råd til økte fra 35,5 % i 2022 til 38,1 %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3F67A285-58AC-48E2-83A1-75915E43D63C}"/>
              </a:ext>
            </a:extLst>
          </p:cNvPr>
          <p:cNvGraphicFramePr>
            <a:graphicFrameLocks/>
          </p:cNvGraphicFramePr>
          <p:nvPr>
            <p:extLst>
              <p:ext uri="{D42A27DB-BD31-4B8C-83A1-F6EECF244321}">
                <p14:modId xmlns:p14="http://schemas.microsoft.com/office/powerpoint/2010/main" val="2772670575"/>
              </p:ext>
            </p:extLst>
          </p:nvPr>
        </p:nvGraphicFramePr>
        <p:xfrm>
          <a:off x="1909062" y="926450"/>
          <a:ext cx="8733235" cy="5250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DF784A08-50A6-436B-B88A-71FC5755446D}"/>
              </a:ext>
            </a:extLst>
          </p:cNvPr>
          <p:cNvGraphicFramePr>
            <a:graphicFrameLocks/>
          </p:cNvGraphicFramePr>
          <p:nvPr>
            <p:extLst>
              <p:ext uri="{D42A27DB-BD31-4B8C-83A1-F6EECF244321}">
                <p14:modId xmlns:p14="http://schemas.microsoft.com/office/powerpoint/2010/main" val="2722031684"/>
              </p:ext>
            </p:extLst>
          </p:nvPr>
        </p:nvGraphicFramePr>
        <p:xfrm>
          <a:off x="1774641" y="848408"/>
          <a:ext cx="9002077" cy="5328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Kongsberg</a:t>
            </a:r>
          </a:p>
        </p:txBody>
      </p:sp>
      <p:graphicFrame>
        <p:nvGraphicFramePr>
          <p:cNvPr id="4" name="Tabell 3">
            <a:extLst>
              <a:ext uri="{FF2B5EF4-FFF2-40B4-BE49-F238E27FC236}">
                <a16:creationId xmlns:a16="http://schemas.microsoft.com/office/drawing/2014/main" id="{ACD15130-A728-41D7-A2AA-A9ADA2F7EE75}"/>
              </a:ext>
            </a:extLst>
          </p:cNvPr>
          <p:cNvGraphicFramePr>
            <a:graphicFrameLocks noGrp="1"/>
          </p:cNvGraphicFramePr>
          <p:nvPr>
            <p:extLst>
              <p:ext uri="{D42A27DB-BD31-4B8C-83A1-F6EECF244321}">
                <p14:modId xmlns:p14="http://schemas.microsoft.com/office/powerpoint/2010/main" val="1304202492"/>
              </p:ext>
            </p:extLst>
          </p:nvPr>
        </p:nvGraphicFramePr>
        <p:xfrm>
          <a:off x="2027453" y="1341209"/>
          <a:ext cx="8137092" cy="4835760"/>
        </p:xfrm>
        <a:graphic>
          <a:graphicData uri="http://schemas.openxmlformats.org/drawingml/2006/table">
            <a:tbl>
              <a:tblPr/>
              <a:tblGrid>
                <a:gridCol w="1037398">
                  <a:extLst>
                    <a:ext uri="{9D8B030D-6E8A-4147-A177-3AD203B41FA5}">
                      <a16:colId xmlns:a16="http://schemas.microsoft.com/office/drawing/2014/main" val="283155026"/>
                    </a:ext>
                  </a:extLst>
                </a:gridCol>
                <a:gridCol w="1512872">
                  <a:extLst>
                    <a:ext uri="{9D8B030D-6E8A-4147-A177-3AD203B41FA5}">
                      <a16:colId xmlns:a16="http://schemas.microsoft.com/office/drawing/2014/main" val="139065109"/>
                    </a:ext>
                  </a:extLst>
                </a:gridCol>
                <a:gridCol w="1512872">
                  <a:extLst>
                    <a:ext uri="{9D8B030D-6E8A-4147-A177-3AD203B41FA5}">
                      <a16:colId xmlns:a16="http://schemas.microsoft.com/office/drawing/2014/main" val="2088458095"/>
                    </a:ext>
                  </a:extLst>
                </a:gridCol>
                <a:gridCol w="1021188">
                  <a:extLst>
                    <a:ext uri="{9D8B030D-6E8A-4147-A177-3AD203B41FA5}">
                      <a16:colId xmlns:a16="http://schemas.microsoft.com/office/drawing/2014/main" val="815376157"/>
                    </a:ext>
                  </a:extLst>
                </a:gridCol>
                <a:gridCol w="1383199">
                  <a:extLst>
                    <a:ext uri="{9D8B030D-6E8A-4147-A177-3AD203B41FA5}">
                      <a16:colId xmlns:a16="http://schemas.microsoft.com/office/drawing/2014/main" val="179102497"/>
                    </a:ext>
                  </a:extLst>
                </a:gridCol>
                <a:gridCol w="1669563">
                  <a:extLst>
                    <a:ext uri="{9D8B030D-6E8A-4147-A177-3AD203B41FA5}">
                      <a16:colId xmlns:a16="http://schemas.microsoft.com/office/drawing/2014/main" val="1646383534"/>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8363932"/>
                  </a:ext>
                </a:extLst>
              </a:tr>
              <a:tr h="202138">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65,4 %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65573769"/>
                  </a:ext>
                </a:extLst>
              </a:tr>
              <a:tr h="202138">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1427500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66,7 %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33686637"/>
                  </a:ext>
                </a:extLst>
              </a:tr>
              <a:tr h="202138">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1585000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73,9 %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09065944"/>
                  </a:ext>
                </a:extLst>
              </a:tr>
              <a:tr h="202138">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56,2 %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64490314"/>
                  </a:ext>
                </a:extLst>
              </a:tr>
              <a:tr h="202138">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63,4 %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24388403"/>
                  </a:ext>
                </a:extLst>
              </a:tr>
              <a:tr h="202138">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53845836"/>
                  </a:ext>
                </a:extLst>
              </a:tr>
              <a:tr h="202138">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2145000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66,9 %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77548482"/>
                  </a:ext>
                </a:extLst>
              </a:tr>
              <a:tr h="202138">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1867983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47720396"/>
                  </a:ext>
                </a:extLst>
              </a:tr>
              <a:tr h="202138">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1917038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2337500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68,5 %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247252019"/>
                  </a:ext>
                </a:extLst>
              </a:tr>
              <a:tr h="202138">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63,3 %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44690493"/>
                  </a:ext>
                </a:extLst>
              </a:tr>
              <a:tr h="202138">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25217090"/>
                  </a:ext>
                </a:extLst>
              </a:tr>
              <a:tr h="202138">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58,7 %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3609752"/>
                  </a:ext>
                </a:extLst>
              </a:tr>
              <a:tr h="202138">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2317784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58,1 %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05166431"/>
                  </a:ext>
                </a:extLst>
              </a:tr>
              <a:tr h="202138">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2587500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65,4 %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49341924"/>
                  </a:ext>
                </a:extLst>
              </a:tr>
              <a:tr h="202138">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2056858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2365386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49844942"/>
                  </a:ext>
                </a:extLst>
              </a:tr>
              <a:tr h="202138">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2197343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2318291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2526944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59,6 %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44203999"/>
                  </a:ext>
                </a:extLst>
              </a:tr>
              <a:tr h="202138">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2269726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2563258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2610185</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52,3 %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01569992"/>
                  </a:ext>
                </a:extLst>
              </a:tr>
              <a:tr h="202138">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2248267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2578782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2585507</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95019689"/>
                  </a:ext>
                </a:extLst>
              </a:tr>
              <a:tr h="202138">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2492481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2985054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2866353</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45,1 %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6598539"/>
                  </a:ext>
                </a:extLst>
              </a:tr>
              <a:tr h="202138">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2439762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2805726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44610261"/>
                  </a:ext>
                </a:extLst>
              </a:tr>
              <a:tr h="202138">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2875000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38,1 %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12477292"/>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626E8F6-0689-C69D-8DC5-4B4E23B83293}"/>
              </a:ext>
            </a:extLst>
          </p:cNvPr>
          <p:cNvPicPr>
            <a:picLocks noChangeAspect="1"/>
          </p:cNvPicPr>
          <p:nvPr/>
        </p:nvPicPr>
        <p:blipFill>
          <a:blip r:embed="rId2"/>
          <a:stretch>
            <a:fillRect/>
          </a:stretch>
        </p:blipFill>
        <p:spPr>
          <a:xfrm>
            <a:off x="2822330" y="931349"/>
            <a:ext cx="6119447" cy="5222297"/>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1.1.2008-1.1.2011 i Kongsberg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Kongsberg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EBBBAB4E-9225-408E-DD40-AEAF8238E656}"/>
              </a:ext>
            </a:extLst>
          </p:cNvPr>
          <p:cNvPicPr>
            <a:picLocks noChangeAspect="1"/>
          </p:cNvPicPr>
          <p:nvPr/>
        </p:nvPicPr>
        <p:blipFill>
          <a:blip r:embed="rId3"/>
          <a:stretch>
            <a:fillRect/>
          </a:stretch>
        </p:blipFill>
        <p:spPr>
          <a:xfrm>
            <a:off x="10083340" y="3777740"/>
            <a:ext cx="1795393" cy="2399224"/>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2783E93-FCFF-BD7B-38AB-183586A4A351}"/>
              </a:ext>
            </a:extLst>
          </p:cNvPr>
          <p:cNvPicPr>
            <a:picLocks noChangeAspect="1"/>
          </p:cNvPicPr>
          <p:nvPr/>
        </p:nvPicPr>
        <p:blipFill>
          <a:blip r:embed="rId2"/>
          <a:stretch>
            <a:fillRect/>
          </a:stretch>
        </p:blipFill>
        <p:spPr>
          <a:xfrm>
            <a:off x="2810277" y="936562"/>
            <a:ext cx="6105124" cy="517894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Kongsberg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Kongsberg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8" name="Picture 2">
            <a:extLst>
              <a:ext uri="{FF2B5EF4-FFF2-40B4-BE49-F238E27FC236}">
                <a16:creationId xmlns:a16="http://schemas.microsoft.com/office/drawing/2014/main" id="{EC9586DB-C5A8-02D9-D8C1-1C37E83FC84C}"/>
              </a:ext>
            </a:extLst>
          </p:cNvPr>
          <p:cNvPicPr>
            <a:picLocks noChangeAspect="1"/>
          </p:cNvPicPr>
          <p:nvPr/>
        </p:nvPicPr>
        <p:blipFill>
          <a:blip r:embed="rId3"/>
          <a:stretch>
            <a:fillRect/>
          </a:stretch>
        </p:blipFill>
        <p:spPr>
          <a:xfrm>
            <a:off x="10006150" y="3720208"/>
            <a:ext cx="1793822" cy="2456756"/>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ad39eb54-42f0-435d-bacf-ac1860a6e9c1"/>
    <ds:schemaRef ds:uri="c91cd569-f003-4182-8cab-9b1d9e10ae68"/>
  </ds:schemaRefs>
</ds:datastoreItem>
</file>

<file path=customXml/itemProps2.xml><?xml version="1.0" encoding="utf-8"?>
<ds:datastoreItem xmlns:ds="http://schemas.openxmlformats.org/officeDocument/2006/customXml" ds:itemID="{07A92971-05FE-4102-847D-B92ABB217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300</TotalTime>
  <Words>1442</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