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01CA0-BBE2-448C-A45E-6FFD5E2E81C1}" v="27" dt="2024-02-01T15:22:21.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61E01CA0-BBE2-448C-A45E-6FFD5E2E81C1}"/>
    <pc:docChg chg="custSel delSld modSld modMainMaster">
      <pc:chgData name="Mathias Iversen" userId="dea6d89c-6f8a-44b0-80c2-5d37afda12c9" providerId="ADAL" clId="{61E01CA0-BBE2-448C-A45E-6FFD5E2E81C1}" dt="2024-02-01T15:22:21.127" v="124"/>
      <pc:docMkLst>
        <pc:docMk/>
      </pc:docMkLst>
      <pc:sldChg chg="modSp setBg">
        <pc:chgData name="Mathias Iversen" userId="dea6d89c-6f8a-44b0-80c2-5d37afda12c9" providerId="ADAL" clId="{61E01CA0-BBE2-448C-A45E-6FFD5E2E81C1}" dt="2024-02-01T15:22:21.127" v="124"/>
        <pc:sldMkLst>
          <pc:docMk/>
          <pc:sldMk cId="2921733838" sldId="256"/>
        </pc:sldMkLst>
        <pc:spChg chg="mod">
          <ac:chgData name="Mathias Iversen" userId="dea6d89c-6f8a-44b0-80c2-5d37afda12c9" providerId="ADAL" clId="{61E01CA0-BBE2-448C-A45E-6FFD5E2E81C1}" dt="2024-02-01T15:22:21.127" v="124"/>
          <ac:spMkLst>
            <pc:docMk/>
            <pc:sldMk cId="2921733838" sldId="256"/>
            <ac:spMk id="3" creationId="{E41425AC-842F-4FFA-9112-F3E8B9D73BC4}"/>
          </ac:spMkLst>
        </pc:spChg>
      </pc:sldChg>
      <pc:sldChg chg="modSp mod">
        <pc:chgData name="Mathias Iversen" userId="dea6d89c-6f8a-44b0-80c2-5d37afda12c9" providerId="ADAL" clId="{61E01CA0-BBE2-448C-A45E-6FFD5E2E81C1}" dt="2024-02-01T15:22:21.127" v="124"/>
        <pc:sldMkLst>
          <pc:docMk/>
          <pc:sldMk cId="2266341024" sldId="258"/>
        </pc:sldMkLst>
        <pc:spChg chg="mod">
          <ac:chgData name="Mathias Iversen" userId="dea6d89c-6f8a-44b0-80c2-5d37afda12c9" providerId="ADAL" clId="{61E01CA0-BBE2-448C-A45E-6FFD5E2E81C1}" dt="2024-02-01T12:20:03.915" v="90" actId="2711"/>
          <ac:spMkLst>
            <pc:docMk/>
            <pc:sldMk cId="2266341024" sldId="258"/>
            <ac:spMk id="3" creationId="{F8484401-95FA-4A8E-B84A-A4E1365E9517}"/>
          </ac:spMkLst>
        </pc:spChg>
        <pc:spChg chg="mod">
          <ac:chgData name="Mathias Iversen" userId="dea6d89c-6f8a-44b0-80c2-5d37afda12c9" providerId="ADAL" clId="{61E01CA0-BBE2-448C-A45E-6FFD5E2E81C1}" dt="2024-02-01T15:22:21.127" v="124"/>
          <ac:spMkLst>
            <pc:docMk/>
            <pc:sldMk cId="2266341024" sldId="258"/>
            <ac:spMk id="4" creationId="{91B4F794-FA26-44F9-8BD1-1B7C760CD95D}"/>
          </ac:spMkLst>
        </pc:spChg>
        <pc:spChg chg="mod">
          <ac:chgData name="Mathias Iversen" userId="dea6d89c-6f8a-44b0-80c2-5d37afda12c9" providerId="ADAL" clId="{61E01CA0-BBE2-448C-A45E-6FFD5E2E81C1}" dt="2024-02-01T12:20:05.770" v="91" actId="207"/>
          <ac:spMkLst>
            <pc:docMk/>
            <pc:sldMk cId="2266341024" sldId="258"/>
            <ac:spMk id="5" creationId="{DCB85E03-0B2F-42F1-9007-A95BF715A50A}"/>
          </ac:spMkLst>
        </pc:spChg>
        <pc:spChg chg="mod">
          <ac:chgData name="Mathias Iversen" userId="dea6d89c-6f8a-44b0-80c2-5d37afda12c9" providerId="ADAL" clId="{61E01CA0-BBE2-448C-A45E-6FFD5E2E81C1}" dt="2024-02-01T12:20:03.915" v="90" actId="2711"/>
          <ac:spMkLst>
            <pc:docMk/>
            <pc:sldMk cId="2266341024" sldId="258"/>
            <ac:spMk id="6" creationId="{0A71F208-30AA-4DBB-9DB2-C0C90AD30178}"/>
          </ac:spMkLst>
        </pc:spChg>
        <pc:spChg chg="mod">
          <ac:chgData name="Mathias Iversen" userId="dea6d89c-6f8a-44b0-80c2-5d37afda12c9" providerId="ADAL" clId="{61E01CA0-BBE2-448C-A45E-6FFD5E2E81C1}" dt="2024-02-01T12:20:10.750" v="93" actId="207"/>
          <ac:spMkLst>
            <pc:docMk/>
            <pc:sldMk cId="2266341024" sldId="258"/>
            <ac:spMk id="7" creationId="{A520775E-5075-45E6-A50A-04E4D42EAF3E}"/>
          </ac:spMkLst>
        </pc:spChg>
        <pc:spChg chg="mod">
          <ac:chgData name="Mathias Iversen" userId="dea6d89c-6f8a-44b0-80c2-5d37afda12c9" providerId="ADAL" clId="{61E01CA0-BBE2-448C-A45E-6FFD5E2E81C1}" dt="2024-02-01T12:20:13.790" v="94" actId="207"/>
          <ac:spMkLst>
            <pc:docMk/>
            <pc:sldMk cId="2266341024" sldId="258"/>
            <ac:spMk id="8" creationId="{E5A98933-AC8C-4903-A2E5-17FCC5FBBC66}"/>
          </ac:spMkLst>
        </pc:spChg>
        <pc:spChg chg="mod">
          <ac:chgData name="Mathias Iversen" userId="dea6d89c-6f8a-44b0-80c2-5d37afda12c9" providerId="ADAL" clId="{61E01CA0-BBE2-448C-A45E-6FFD5E2E81C1}" dt="2024-02-01T12:20:24.485" v="98" actId="14100"/>
          <ac:spMkLst>
            <pc:docMk/>
            <pc:sldMk cId="2266341024" sldId="258"/>
            <ac:spMk id="9" creationId="{29E4AEA2-D6D7-44B7-8DEF-EB1A3917D576}"/>
          </ac:spMkLst>
        </pc:spChg>
        <pc:spChg chg="mod">
          <ac:chgData name="Mathias Iversen" userId="dea6d89c-6f8a-44b0-80c2-5d37afda12c9" providerId="ADAL" clId="{61E01CA0-BBE2-448C-A45E-6FFD5E2E81C1}" dt="2024-02-01T12:20:22.230" v="97" actId="14100"/>
          <ac:spMkLst>
            <pc:docMk/>
            <pc:sldMk cId="2266341024" sldId="258"/>
            <ac:spMk id="10" creationId="{2E9EBEB7-19CF-4E7A-9B6C-502E35EDACCE}"/>
          </ac:spMkLst>
        </pc:spChg>
        <pc:spChg chg="mod">
          <ac:chgData name="Mathias Iversen" userId="dea6d89c-6f8a-44b0-80c2-5d37afda12c9" providerId="ADAL" clId="{61E01CA0-BBE2-448C-A45E-6FFD5E2E81C1}" dt="2024-02-01T12:20:16.153" v="95" actId="14100"/>
          <ac:spMkLst>
            <pc:docMk/>
            <pc:sldMk cId="2266341024" sldId="258"/>
            <ac:spMk id="11" creationId="{37771598-A4AC-4670-8AF9-BD1A9A0B5FD6}"/>
          </ac:spMkLst>
        </pc:spChg>
        <pc:spChg chg="mod">
          <ac:chgData name="Mathias Iversen" userId="dea6d89c-6f8a-44b0-80c2-5d37afda12c9" providerId="ADAL" clId="{61E01CA0-BBE2-448C-A45E-6FFD5E2E81C1}" dt="2024-02-01T12:20:18.154" v="96" actId="14100"/>
          <ac:spMkLst>
            <pc:docMk/>
            <pc:sldMk cId="2266341024" sldId="258"/>
            <ac:spMk id="12" creationId="{FFB1B525-1F63-43B3-9ADA-546863A4A35B}"/>
          </ac:spMkLst>
        </pc:spChg>
        <pc:spChg chg="mod">
          <ac:chgData name="Mathias Iversen" userId="dea6d89c-6f8a-44b0-80c2-5d37afda12c9" providerId="ADAL" clId="{61E01CA0-BBE2-448C-A45E-6FFD5E2E81C1}" dt="2024-02-01T12:20:03.915" v="90" actId="2711"/>
          <ac:spMkLst>
            <pc:docMk/>
            <pc:sldMk cId="2266341024" sldId="258"/>
            <ac:spMk id="13" creationId="{7D9B9CA2-038E-484E-8A1A-D9FA8F874461}"/>
          </ac:spMkLst>
        </pc:spChg>
        <pc:spChg chg="mod">
          <ac:chgData name="Mathias Iversen" userId="dea6d89c-6f8a-44b0-80c2-5d37afda12c9" providerId="ADAL" clId="{61E01CA0-BBE2-448C-A45E-6FFD5E2E81C1}" dt="2024-02-01T12:20:03.915" v="90" actId="2711"/>
          <ac:spMkLst>
            <pc:docMk/>
            <pc:sldMk cId="2266341024" sldId="258"/>
            <ac:spMk id="14" creationId="{142BC5AF-FE81-466D-85C6-B66BF362E34B}"/>
          </ac:spMkLst>
        </pc:spChg>
        <pc:spChg chg="mod">
          <ac:chgData name="Mathias Iversen" userId="dea6d89c-6f8a-44b0-80c2-5d37afda12c9" providerId="ADAL" clId="{61E01CA0-BBE2-448C-A45E-6FFD5E2E81C1}" dt="2024-02-01T12:20:03.915" v="90" actId="2711"/>
          <ac:spMkLst>
            <pc:docMk/>
            <pc:sldMk cId="2266341024" sldId="258"/>
            <ac:spMk id="15" creationId="{74CEA7D0-9A41-43C0-8F69-F80152925B55}"/>
          </ac:spMkLst>
        </pc:spChg>
        <pc:spChg chg="mod">
          <ac:chgData name="Mathias Iversen" userId="dea6d89c-6f8a-44b0-80c2-5d37afda12c9" providerId="ADAL" clId="{61E01CA0-BBE2-448C-A45E-6FFD5E2E81C1}" dt="2024-02-01T12:20:03.915" v="90" actId="2711"/>
          <ac:spMkLst>
            <pc:docMk/>
            <pc:sldMk cId="2266341024" sldId="258"/>
            <ac:spMk id="16" creationId="{4957F703-1885-40F1-9499-64EAC6608670}"/>
          </ac:spMkLst>
        </pc:spChg>
        <pc:spChg chg="mod">
          <ac:chgData name="Mathias Iversen" userId="dea6d89c-6f8a-44b0-80c2-5d37afda12c9" providerId="ADAL" clId="{61E01CA0-BBE2-448C-A45E-6FFD5E2E81C1}" dt="2024-02-01T12:20:03.915" v="90" actId="2711"/>
          <ac:spMkLst>
            <pc:docMk/>
            <pc:sldMk cId="2266341024" sldId="258"/>
            <ac:spMk id="17" creationId="{831E5632-021A-47A4-AAE9-1B3C9EB9837E}"/>
          </ac:spMkLst>
        </pc:spChg>
        <pc:spChg chg="mod">
          <ac:chgData name="Mathias Iversen" userId="dea6d89c-6f8a-44b0-80c2-5d37afda12c9" providerId="ADAL" clId="{61E01CA0-BBE2-448C-A45E-6FFD5E2E81C1}" dt="2024-02-01T12:20:03.915" v="90" actId="2711"/>
          <ac:spMkLst>
            <pc:docMk/>
            <pc:sldMk cId="2266341024" sldId="258"/>
            <ac:spMk id="18" creationId="{0B79CA76-2003-4574-A043-2FCFF766B96D}"/>
          </ac:spMkLst>
        </pc:spChg>
      </pc:sldChg>
      <pc:sldChg chg="modSp mod">
        <pc:chgData name="Mathias Iversen" userId="dea6d89c-6f8a-44b0-80c2-5d37afda12c9" providerId="ADAL" clId="{61E01CA0-BBE2-448C-A45E-6FFD5E2E81C1}" dt="2024-02-01T15:22:21.127" v="124"/>
        <pc:sldMkLst>
          <pc:docMk/>
          <pc:sldMk cId="896002109" sldId="259"/>
        </pc:sldMkLst>
        <pc:spChg chg="mod">
          <ac:chgData name="Mathias Iversen" userId="dea6d89c-6f8a-44b0-80c2-5d37afda12c9" providerId="ADAL" clId="{61E01CA0-BBE2-448C-A45E-6FFD5E2E81C1}" dt="2024-02-01T12:20:31.916" v="99" actId="2711"/>
          <ac:spMkLst>
            <pc:docMk/>
            <pc:sldMk cId="896002109" sldId="259"/>
            <ac:spMk id="2" creationId="{90CF37F9-7076-4B73-97C9-BF445E8D5E8F}"/>
          </ac:spMkLst>
        </pc:spChg>
        <pc:spChg chg="mod">
          <ac:chgData name="Mathias Iversen" userId="dea6d89c-6f8a-44b0-80c2-5d37afda12c9" providerId="ADAL" clId="{61E01CA0-BBE2-448C-A45E-6FFD5E2E81C1}" dt="2024-02-01T12:20:33.782" v="100" actId="207"/>
          <ac:spMkLst>
            <pc:docMk/>
            <pc:sldMk cId="896002109" sldId="259"/>
            <ac:spMk id="3" creationId="{43909665-C217-4DB2-97FB-7DC8B46D243A}"/>
          </ac:spMkLst>
        </pc:spChg>
        <pc:spChg chg="mod">
          <ac:chgData name="Mathias Iversen" userId="dea6d89c-6f8a-44b0-80c2-5d37afda12c9" providerId="ADAL" clId="{61E01CA0-BBE2-448C-A45E-6FFD5E2E81C1}" dt="2024-02-01T15:22:21.127" v="124"/>
          <ac:spMkLst>
            <pc:docMk/>
            <pc:sldMk cId="896002109" sldId="259"/>
            <ac:spMk id="5" creationId="{1E8A7A64-34DF-43BB-954C-68720DEF1ED4}"/>
          </ac:spMkLst>
        </pc:spChg>
        <pc:spChg chg="mod">
          <ac:chgData name="Mathias Iversen" userId="dea6d89c-6f8a-44b0-80c2-5d37afda12c9" providerId="ADAL" clId="{61E01CA0-BBE2-448C-A45E-6FFD5E2E81C1}" dt="2024-02-01T12:20:31.916" v="99" actId="2711"/>
          <ac:spMkLst>
            <pc:docMk/>
            <pc:sldMk cId="896002109" sldId="259"/>
            <ac:spMk id="6" creationId="{3D22DDDA-9DE4-498E-ACF4-7CCFECE49DE6}"/>
          </ac:spMkLst>
        </pc:spChg>
      </pc:sldChg>
      <pc:sldChg chg="modSp mod">
        <pc:chgData name="Mathias Iversen" userId="dea6d89c-6f8a-44b0-80c2-5d37afda12c9" providerId="ADAL" clId="{61E01CA0-BBE2-448C-A45E-6FFD5E2E81C1}" dt="2024-02-01T15:22:21.127" v="124"/>
        <pc:sldMkLst>
          <pc:docMk/>
          <pc:sldMk cId="3970472295" sldId="260"/>
        </pc:sldMkLst>
        <pc:spChg chg="mod">
          <ac:chgData name="Mathias Iversen" userId="dea6d89c-6f8a-44b0-80c2-5d37afda12c9" providerId="ADAL" clId="{61E01CA0-BBE2-448C-A45E-6FFD5E2E81C1}" dt="2024-02-01T12:20:48.233" v="104" actId="2711"/>
          <ac:spMkLst>
            <pc:docMk/>
            <pc:sldMk cId="3970472295" sldId="260"/>
            <ac:spMk id="2" creationId="{588798DA-8AD1-49AA-96BC-11EE872291DD}"/>
          </ac:spMkLst>
        </pc:spChg>
        <pc:spChg chg="mod">
          <ac:chgData name="Mathias Iversen" userId="dea6d89c-6f8a-44b0-80c2-5d37afda12c9" providerId="ADAL" clId="{61E01CA0-BBE2-448C-A45E-6FFD5E2E81C1}" dt="2024-02-01T15:22:21.127" v="124"/>
          <ac:spMkLst>
            <pc:docMk/>
            <pc:sldMk cId="3970472295" sldId="260"/>
            <ac:spMk id="3" creationId="{B866CE4E-6058-4C29-BFC5-5B4F79318F87}"/>
          </ac:spMkLst>
        </pc:spChg>
        <pc:spChg chg="mod">
          <ac:chgData name="Mathias Iversen" userId="dea6d89c-6f8a-44b0-80c2-5d37afda12c9" providerId="ADAL" clId="{61E01CA0-BBE2-448C-A45E-6FFD5E2E81C1}" dt="2024-02-01T12:20:48.233" v="104" actId="2711"/>
          <ac:spMkLst>
            <pc:docMk/>
            <pc:sldMk cId="3970472295" sldId="260"/>
            <ac:spMk id="4" creationId="{08AB9232-4863-462B-955D-4E84A7303FF7}"/>
          </ac:spMkLst>
        </pc:spChg>
        <pc:spChg chg="mod">
          <ac:chgData name="Mathias Iversen" userId="dea6d89c-6f8a-44b0-80c2-5d37afda12c9" providerId="ADAL" clId="{61E01CA0-BBE2-448C-A45E-6FFD5E2E81C1}" dt="2024-02-01T15:22:21.127" v="124"/>
          <ac:spMkLst>
            <pc:docMk/>
            <pc:sldMk cId="3970472295" sldId="260"/>
            <ac:spMk id="5" creationId="{8294F0CC-D833-4BCB-85A1-47BA0991336D}"/>
          </ac:spMkLst>
        </pc:spChg>
      </pc:sldChg>
      <pc:sldChg chg="modSp mod">
        <pc:chgData name="Mathias Iversen" userId="dea6d89c-6f8a-44b0-80c2-5d37afda12c9" providerId="ADAL" clId="{61E01CA0-BBE2-448C-A45E-6FFD5E2E81C1}" dt="2024-02-01T15:22:21.127" v="124"/>
        <pc:sldMkLst>
          <pc:docMk/>
          <pc:sldMk cId="4227913639" sldId="261"/>
        </pc:sldMkLst>
        <pc:spChg chg="mod">
          <ac:chgData name="Mathias Iversen" userId="dea6d89c-6f8a-44b0-80c2-5d37afda12c9" providerId="ADAL" clId="{61E01CA0-BBE2-448C-A45E-6FFD5E2E81C1}" dt="2024-02-01T12:20:54.438" v="105" actId="2711"/>
          <ac:spMkLst>
            <pc:docMk/>
            <pc:sldMk cId="4227913639" sldId="261"/>
            <ac:spMk id="2" creationId="{204915CB-F898-4E28-B723-11BCF7BEE262}"/>
          </ac:spMkLst>
        </pc:spChg>
        <pc:spChg chg="mod">
          <ac:chgData name="Mathias Iversen" userId="dea6d89c-6f8a-44b0-80c2-5d37afda12c9" providerId="ADAL" clId="{61E01CA0-BBE2-448C-A45E-6FFD5E2E81C1}" dt="2024-02-01T15:22:21.127" v="124"/>
          <ac:spMkLst>
            <pc:docMk/>
            <pc:sldMk cId="4227913639" sldId="261"/>
            <ac:spMk id="3" creationId="{6492862D-89D0-469B-9B7F-A96A7E7667E2}"/>
          </ac:spMkLst>
        </pc:spChg>
        <pc:spChg chg="mod">
          <ac:chgData name="Mathias Iversen" userId="dea6d89c-6f8a-44b0-80c2-5d37afda12c9" providerId="ADAL" clId="{61E01CA0-BBE2-448C-A45E-6FFD5E2E81C1}" dt="2024-02-01T12:20:54.438" v="105" actId="2711"/>
          <ac:spMkLst>
            <pc:docMk/>
            <pc:sldMk cId="4227913639" sldId="261"/>
            <ac:spMk id="4" creationId="{DCD4FF8B-8E6F-4257-96B2-BCCDA6A41A74}"/>
          </ac:spMkLst>
        </pc:spChg>
        <pc:spChg chg="mod">
          <ac:chgData name="Mathias Iversen" userId="dea6d89c-6f8a-44b0-80c2-5d37afda12c9" providerId="ADAL" clId="{61E01CA0-BBE2-448C-A45E-6FFD5E2E81C1}" dt="2024-02-01T15:22:21.127" v="124"/>
          <ac:spMkLst>
            <pc:docMk/>
            <pc:sldMk cId="4227913639" sldId="261"/>
            <ac:spMk id="5" creationId="{7BBB9900-604D-4DB8-BBE1-DC3DA7172262}"/>
          </ac:spMkLst>
        </pc:spChg>
      </pc:sldChg>
      <pc:sldChg chg="addSp delSp modSp mod">
        <pc:chgData name="Mathias Iversen" userId="dea6d89c-6f8a-44b0-80c2-5d37afda12c9" providerId="ADAL" clId="{61E01CA0-BBE2-448C-A45E-6FFD5E2E81C1}" dt="2024-02-01T15:22:21.127" v="124"/>
        <pc:sldMkLst>
          <pc:docMk/>
          <pc:sldMk cId="3231943566" sldId="262"/>
        </pc:sldMkLst>
        <pc:spChg chg="mod">
          <ac:chgData name="Mathias Iversen" userId="dea6d89c-6f8a-44b0-80c2-5d37afda12c9" providerId="ADAL" clId="{61E01CA0-BBE2-448C-A45E-6FFD5E2E81C1}" dt="2024-02-01T12:20:57.912" v="106" actId="2711"/>
          <ac:spMkLst>
            <pc:docMk/>
            <pc:sldMk cId="3231943566" sldId="262"/>
            <ac:spMk id="2" creationId="{1B4599FE-5CDB-45BF-BE74-1177254806B3}"/>
          </ac:spMkLst>
        </pc:spChg>
        <pc:spChg chg="mod">
          <ac:chgData name="Mathias Iversen" userId="dea6d89c-6f8a-44b0-80c2-5d37afda12c9" providerId="ADAL" clId="{61E01CA0-BBE2-448C-A45E-6FFD5E2E81C1}" dt="2024-02-01T15:22:21.127" v="124"/>
          <ac:spMkLst>
            <pc:docMk/>
            <pc:sldMk cId="3231943566" sldId="262"/>
            <ac:spMk id="3" creationId="{A2B64911-99D7-4000-862B-A9755BD58BEE}"/>
          </ac:spMkLst>
        </pc:spChg>
        <pc:spChg chg="mod">
          <ac:chgData name="Mathias Iversen" userId="dea6d89c-6f8a-44b0-80c2-5d37afda12c9" providerId="ADAL" clId="{61E01CA0-BBE2-448C-A45E-6FFD5E2E81C1}" dt="2024-02-01T12:20:57.912" v="106" actId="2711"/>
          <ac:spMkLst>
            <pc:docMk/>
            <pc:sldMk cId="3231943566" sldId="262"/>
            <ac:spMk id="4" creationId="{E3A00041-9F7B-4C31-B4C3-014FF513433D}"/>
          </ac:spMkLst>
        </pc:spChg>
        <pc:spChg chg="mod">
          <ac:chgData name="Mathias Iversen" userId="dea6d89c-6f8a-44b0-80c2-5d37afda12c9" providerId="ADAL" clId="{61E01CA0-BBE2-448C-A45E-6FFD5E2E81C1}" dt="2024-02-01T15:22:21.127" v="124"/>
          <ac:spMkLst>
            <pc:docMk/>
            <pc:sldMk cId="3231943566" sldId="262"/>
            <ac:spMk id="5" creationId="{D192C507-AE67-46B1-B456-02EFA334DBEC}"/>
          </ac:spMkLst>
        </pc:spChg>
        <pc:graphicFrameChg chg="add mod">
          <ac:chgData name="Mathias Iversen" userId="dea6d89c-6f8a-44b0-80c2-5d37afda12c9" providerId="ADAL" clId="{61E01CA0-BBE2-448C-A45E-6FFD5E2E81C1}" dt="2024-02-01T12:20:57.912" v="106" actId="2711"/>
          <ac:graphicFrameMkLst>
            <pc:docMk/>
            <pc:sldMk cId="3231943566" sldId="262"/>
            <ac:graphicFrameMk id="8" creationId="{B22774FE-CD2E-4D00-87AC-187FF3C9976F}"/>
          </ac:graphicFrameMkLst>
        </pc:graphicFrameChg>
        <pc:picChg chg="del">
          <ac:chgData name="Mathias Iversen" userId="dea6d89c-6f8a-44b0-80c2-5d37afda12c9" providerId="ADAL" clId="{61E01CA0-BBE2-448C-A45E-6FFD5E2E81C1}" dt="2024-01-30T13:01:03.115" v="62" actId="478"/>
          <ac:picMkLst>
            <pc:docMk/>
            <pc:sldMk cId="3231943566" sldId="262"/>
            <ac:picMk id="7" creationId="{C95F20EF-5CFB-5359-8D55-D02EEA3D9C11}"/>
          </ac:picMkLst>
        </pc:picChg>
        <pc:picChg chg="add mod">
          <ac:chgData name="Mathias Iversen" userId="dea6d89c-6f8a-44b0-80c2-5d37afda12c9" providerId="ADAL" clId="{61E01CA0-BBE2-448C-A45E-6FFD5E2E81C1}" dt="2024-02-01T12:20:57.912" v="106" actId="2711"/>
          <ac:picMkLst>
            <pc:docMk/>
            <pc:sldMk cId="3231943566" sldId="262"/>
            <ac:picMk id="7" creationId="{DF7C3640-F778-3390-2D00-A874C759FB27}"/>
          </ac:picMkLst>
        </pc:picChg>
        <pc:picChg chg="del">
          <ac:chgData name="Mathias Iversen" userId="dea6d89c-6f8a-44b0-80c2-5d37afda12c9" providerId="ADAL" clId="{61E01CA0-BBE2-448C-A45E-6FFD5E2E81C1}" dt="2024-01-30T13:01:04.402" v="63" actId="478"/>
          <ac:picMkLst>
            <pc:docMk/>
            <pc:sldMk cId="3231943566" sldId="262"/>
            <ac:picMk id="9" creationId="{F02A3CBD-0810-41DD-75E9-54BDB7F75539}"/>
          </ac:picMkLst>
        </pc:picChg>
      </pc:sldChg>
      <pc:sldChg chg="del">
        <pc:chgData name="Mathias Iversen" userId="dea6d89c-6f8a-44b0-80c2-5d37afda12c9" providerId="ADAL" clId="{61E01CA0-BBE2-448C-A45E-6FFD5E2E81C1}" dt="2024-01-30T13:00:58.961" v="59" actId="47"/>
        <pc:sldMkLst>
          <pc:docMk/>
          <pc:sldMk cId="1774366261" sldId="263"/>
        </pc:sldMkLst>
      </pc:sldChg>
      <pc:sldChg chg="addSp delSp modSp mod">
        <pc:chgData name="Mathias Iversen" userId="dea6d89c-6f8a-44b0-80c2-5d37afda12c9" providerId="ADAL" clId="{61E01CA0-BBE2-448C-A45E-6FFD5E2E81C1}" dt="2024-02-01T15:22:21.127" v="124"/>
        <pc:sldMkLst>
          <pc:docMk/>
          <pc:sldMk cId="3510272984" sldId="264"/>
        </pc:sldMkLst>
        <pc:spChg chg="mod">
          <ac:chgData name="Mathias Iversen" userId="dea6d89c-6f8a-44b0-80c2-5d37afda12c9" providerId="ADAL" clId="{61E01CA0-BBE2-448C-A45E-6FFD5E2E81C1}" dt="2024-02-01T12:20:37.610" v="101" actId="2711"/>
          <ac:spMkLst>
            <pc:docMk/>
            <pc:sldMk cId="3510272984" sldId="264"/>
            <ac:spMk id="2" creationId="{0ACF1250-ED2A-4CAC-8A2C-509F1029A1E3}"/>
          </ac:spMkLst>
        </pc:spChg>
        <pc:spChg chg="mod">
          <ac:chgData name="Mathias Iversen" userId="dea6d89c-6f8a-44b0-80c2-5d37afda12c9" providerId="ADAL" clId="{61E01CA0-BBE2-448C-A45E-6FFD5E2E81C1}" dt="2024-02-01T15:22:21.127" v="124"/>
          <ac:spMkLst>
            <pc:docMk/>
            <pc:sldMk cId="3510272984" sldId="264"/>
            <ac:spMk id="3" creationId="{9E56F0DA-0C33-4951-BF07-00A42B5B4E31}"/>
          </ac:spMkLst>
        </pc:spChg>
        <pc:spChg chg="del">
          <ac:chgData name="Mathias Iversen" userId="dea6d89c-6f8a-44b0-80c2-5d37afda12c9" providerId="ADAL" clId="{61E01CA0-BBE2-448C-A45E-6FFD5E2E81C1}" dt="2024-01-30T12:59:30.286" v="39" actId="478"/>
          <ac:spMkLst>
            <pc:docMk/>
            <pc:sldMk cId="3510272984" sldId="264"/>
            <ac:spMk id="4" creationId="{6EF7C735-4A43-41C6-824A-CC5EEF7FDD53}"/>
          </ac:spMkLst>
        </pc:spChg>
        <pc:spChg chg="mod">
          <ac:chgData name="Mathias Iversen" userId="dea6d89c-6f8a-44b0-80c2-5d37afda12c9" providerId="ADAL" clId="{61E01CA0-BBE2-448C-A45E-6FFD5E2E81C1}" dt="2024-02-01T12:20:37.610" v="101" actId="2711"/>
          <ac:spMkLst>
            <pc:docMk/>
            <pc:sldMk cId="3510272984" sldId="264"/>
            <ac:spMk id="5" creationId="{C8F14D8B-BBA3-4B7F-97FF-2EA90BB37308}"/>
          </ac:spMkLst>
        </pc:spChg>
        <pc:graphicFrameChg chg="add mod">
          <ac:chgData name="Mathias Iversen" userId="dea6d89c-6f8a-44b0-80c2-5d37afda12c9" providerId="ADAL" clId="{61E01CA0-BBE2-448C-A45E-6FFD5E2E81C1}" dt="2024-02-01T15:22:21.127" v="124"/>
          <ac:graphicFrameMkLst>
            <pc:docMk/>
            <pc:sldMk cId="3510272984" sldId="264"/>
            <ac:graphicFrameMk id="6" creationId="{5CB2F277-3539-480E-ADFC-EF7B8A903186}"/>
          </ac:graphicFrameMkLst>
        </pc:graphicFrameChg>
        <pc:graphicFrameChg chg="del">
          <ac:chgData name="Mathias Iversen" userId="dea6d89c-6f8a-44b0-80c2-5d37afda12c9" providerId="ADAL" clId="{61E01CA0-BBE2-448C-A45E-6FFD5E2E81C1}" dt="2024-01-30T12:59:29.384" v="38" actId="478"/>
          <ac:graphicFrameMkLst>
            <pc:docMk/>
            <pc:sldMk cId="3510272984" sldId="264"/>
            <ac:graphicFrameMk id="7" creationId="{5CB2F277-3539-480E-ADFC-EF7B8A903186}"/>
          </ac:graphicFrameMkLst>
        </pc:graphicFrameChg>
      </pc:sldChg>
      <pc:sldChg chg="addSp delSp modSp mod">
        <pc:chgData name="Mathias Iversen" userId="dea6d89c-6f8a-44b0-80c2-5d37afda12c9" providerId="ADAL" clId="{61E01CA0-BBE2-448C-A45E-6FFD5E2E81C1}" dt="2024-02-01T12:20:40.801" v="102" actId="2711"/>
        <pc:sldMkLst>
          <pc:docMk/>
          <pc:sldMk cId="2759248883" sldId="265"/>
        </pc:sldMkLst>
        <pc:spChg chg="mod">
          <ac:chgData name="Mathias Iversen" userId="dea6d89c-6f8a-44b0-80c2-5d37afda12c9" providerId="ADAL" clId="{61E01CA0-BBE2-448C-A45E-6FFD5E2E81C1}" dt="2024-02-01T12:20:40.801" v="102" actId="2711"/>
          <ac:spMkLst>
            <pc:docMk/>
            <pc:sldMk cId="2759248883" sldId="265"/>
            <ac:spMk id="2" creationId="{CED31FAC-A3EA-48FB-A0E0-340ABFD5F939}"/>
          </ac:spMkLst>
        </pc:spChg>
        <pc:spChg chg="mod">
          <ac:chgData name="Mathias Iversen" userId="dea6d89c-6f8a-44b0-80c2-5d37afda12c9" providerId="ADAL" clId="{61E01CA0-BBE2-448C-A45E-6FFD5E2E81C1}" dt="2024-02-01T12:20:40.801" v="102" actId="2711"/>
          <ac:spMkLst>
            <pc:docMk/>
            <pc:sldMk cId="2759248883" sldId="265"/>
            <ac:spMk id="3" creationId="{5BC03535-2EF7-4E35-87E0-19E654CF9889}"/>
          </ac:spMkLst>
        </pc:spChg>
        <pc:spChg chg="del">
          <ac:chgData name="Mathias Iversen" userId="dea6d89c-6f8a-44b0-80c2-5d37afda12c9" providerId="ADAL" clId="{61E01CA0-BBE2-448C-A45E-6FFD5E2E81C1}" dt="2024-01-30T12:59:45.217" v="45" actId="478"/>
          <ac:spMkLst>
            <pc:docMk/>
            <pc:sldMk cId="2759248883" sldId="265"/>
            <ac:spMk id="4" creationId="{C131618D-BACB-42A9-8714-F890463B2284}"/>
          </ac:spMkLst>
        </pc:spChg>
        <pc:spChg chg="mod">
          <ac:chgData name="Mathias Iversen" userId="dea6d89c-6f8a-44b0-80c2-5d37afda12c9" providerId="ADAL" clId="{61E01CA0-BBE2-448C-A45E-6FFD5E2E81C1}" dt="2024-02-01T12:20:40.801" v="102" actId="2711"/>
          <ac:spMkLst>
            <pc:docMk/>
            <pc:sldMk cId="2759248883" sldId="265"/>
            <ac:spMk id="5" creationId="{FAA6878B-EDB0-4AB0-B825-D2972B2C7F7E}"/>
          </ac:spMkLst>
        </pc:spChg>
        <pc:graphicFrameChg chg="add mod">
          <ac:chgData name="Mathias Iversen" userId="dea6d89c-6f8a-44b0-80c2-5d37afda12c9" providerId="ADAL" clId="{61E01CA0-BBE2-448C-A45E-6FFD5E2E81C1}" dt="2024-02-01T12:20:40.801" v="102" actId="2711"/>
          <ac:graphicFrameMkLst>
            <pc:docMk/>
            <pc:sldMk cId="2759248883" sldId="265"/>
            <ac:graphicFrameMk id="6" creationId="{F5700385-56A9-4CCD-BE19-10FB92FBB8EC}"/>
          </ac:graphicFrameMkLst>
        </pc:graphicFrameChg>
        <pc:graphicFrameChg chg="del">
          <ac:chgData name="Mathias Iversen" userId="dea6d89c-6f8a-44b0-80c2-5d37afda12c9" providerId="ADAL" clId="{61E01CA0-BBE2-448C-A45E-6FFD5E2E81C1}" dt="2024-01-30T12:59:44.246" v="44" actId="478"/>
          <ac:graphicFrameMkLst>
            <pc:docMk/>
            <pc:sldMk cId="2759248883" sldId="265"/>
            <ac:graphicFrameMk id="7" creationId="{F5700385-56A9-4CCD-BE19-10FB92FBB8EC}"/>
          </ac:graphicFrameMkLst>
        </pc:graphicFrameChg>
      </pc:sldChg>
      <pc:sldChg chg="addSp delSp modSp mod">
        <pc:chgData name="Mathias Iversen" userId="dea6d89c-6f8a-44b0-80c2-5d37afda12c9" providerId="ADAL" clId="{61E01CA0-BBE2-448C-A45E-6FFD5E2E81C1}" dt="2024-02-01T12:20:44.371" v="103" actId="2711"/>
        <pc:sldMkLst>
          <pc:docMk/>
          <pc:sldMk cId="147554788" sldId="266"/>
        </pc:sldMkLst>
        <pc:spChg chg="mod">
          <ac:chgData name="Mathias Iversen" userId="dea6d89c-6f8a-44b0-80c2-5d37afda12c9" providerId="ADAL" clId="{61E01CA0-BBE2-448C-A45E-6FFD5E2E81C1}" dt="2024-02-01T12:20:44.371" v="103" actId="2711"/>
          <ac:spMkLst>
            <pc:docMk/>
            <pc:sldMk cId="147554788" sldId="266"/>
            <ac:spMk id="2" creationId="{3B234F2D-7B56-4BDC-8E6C-010223FC65D0}"/>
          </ac:spMkLst>
        </pc:spChg>
        <pc:spChg chg="mod">
          <ac:chgData name="Mathias Iversen" userId="dea6d89c-6f8a-44b0-80c2-5d37afda12c9" providerId="ADAL" clId="{61E01CA0-BBE2-448C-A45E-6FFD5E2E81C1}" dt="2024-02-01T12:20:44.371" v="103" actId="2711"/>
          <ac:spMkLst>
            <pc:docMk/>
            <pc:sldMk cId="147554788" sldId="266"/>
            <ac:spMk id="3" creationId="{2AE985C2-CF26-42E7-B7DC-DBC85F75C02D}"/>
          </ac:spMkLst>
        </pc:spChg>
        <pc:graphicFrameChg chg="del modGraphic">
          <ac:chgData name="Mathias Iversen" userId="dea6d89c-6f8a-44b0-80c2-5d37afda12c9" providerId="ADAL" clId="{61E01CA0-BBE2-448C-A45E-6FFD5E2E81C1}" dt="2024-01-30T13:00:09.628" v="53" actId="478"/>
          <ac:graphicFrameMkLst>
            <pc:docMk/>
            <pc:sldMk cId="147554788" sldId="266"/>
            <ac:graphicFrameMk id="4" creationId="{46187959-5FC7-5069-D9D5-1FAF4B47829B}"/>
          </ac:graphicFrameMkLst>
        </pc:graphicFrameChg>
        <pc:graphicFrameChg chg="add mod modGraphic">
          <ac:chgData name="Mathias Iversen" userId="dea6d89c-6f8a-44b0-80c2-5d37afda12c9" providerId="ADAL" clId="{61E01CA0-BBE2-448C-A45E-6FFD5E2E81C1}" dt="2024-01-30T13:00:53.862" v="58" actId="14100"/>
          <ac:graphicFrameMkLst>
            <pc:docMk/>
            <pc:sldMk cId="147554788" sldId="266"/>
            <ac:graphicFrameMk id="5" creationId="{97F7DDAC-0A95-56D4-F470-53E640F0851B}"/>
          </ac:graphicFrameMkLst>
        </pc:graphicFrameChg>
      </pc:sldChg>
      <pc:sldChg chg="setBg">
        <pc:chgData name="Mathias Iversen" userId="dea6d89c-6f8a-44b0-80c2-5d37afda12c9" providerId="ADAL" clId="{61E01CA0-BBE2-448C-A45E-6FFD5E2E81C1}" dt="2024-02-01T12:21:28.216" v="109"/>
        <pc:sldMkLst>
          <pc:docMk/>
          <pc:sldMk cId="4242451211" sldId="268"/>
        </pc:sldMkLst>
      </pc:sldChg>
      <pc:sldChg chg="modSp mod">
        <pc:chgData name="Mathias Iversen" userId="dea6d89c-6f8a-44b0-80c2-5d37afda12c9" providerId="ADAL" clId="{61E01CA0-BBE2-448C-A45E-6FFD5E2E81C1}" dt="2024-02-01T15:22:21.127" v="124"/>
        <pc:sldMkLst>
          <pc:docMk/>
          <pc:sldMk cId="2318387446" sldId="283"/>
        </pc:sldMkLst>
        <pc:spChg chg="mod">
          <ac:chgData name="Mathias Iversen" userId="dea6d89c-6f8a-44b0-80c2-5d37afda12c9" providerId="ADAL" clId="{61E01CA0-BBE2-448C-A45E-6FFD5E2E81C1}" dt="2024-02-01T15:22:21.127" v="124"/>
          <ac:spMkLst>
            <pc:docMk/>
            <pc:sldMk cId="2318387446" sldId="283"/>
            <ac:spMk id="8" creationId="{842FA2FF-C345-A6CD-25DE-6E3E19B361AD}"/>
          </ac:spMkLst>
        </pc:spChg>
        <pc:spChg chg="mod">
          <ac:chgData name="Mathias Iversen" userId="dea6d89c-6f8a-44b0-80c2-5d37afda12c9" providerId="ADAL" clId="{61E01CA0-BBE2-448C-A45E-6FFD5E2E81C1}" dt="2024-02-01T12:19:57.038" v="89" actId="207"/>
          <ac:spMkLst>
            <pc:docMk/>
            <pc:sldMk cId="2318387446" sldId="283"/>
            <ac:spMk id="9" creationId="{665E5BC5-ACF7-E9DC-7995-9FB97E91591F}"/>
          </ac:spMkLst>
        </pc:spChg>
      </pc:sldChg>
      <pc:sldChg chg="modSp mod">
        <pc:chgData name="Mathias Iversen" userId="dea6d89c-6f8a-44b0-80c2-5d37afda12c9" providerId="ADAL" clId="{61E01CA0-BBE2-448C-A45E-6FFD5E2E81C1}" dt="2024-02-01T15:22:21.127" v="124"/>
        <pc:sldMkLst>
          <pc:docMk/>
          <pc:sldMk cId="2954530852" sldId="284"/>
        </pc:sldMkLst>
        <pc:spChg chg="mod">
          <ac:chgData name="Mathias Iversen" userId="dea6d89c-6f8a-44b0-80c2-5d37afda12c9" providerId="ADAL" clId="{61E01CA0-BBE2-448C-A45E-6FFD5E2E81C1}" dt="2024-02-01T12:21:01.962" v="107" actId="2711"/>
          <ac:spMkLst>
            <pc:docMk/>
            <pc:sldMk cId="2954530852" sldId="284"/>
            <ac:spMk id="2" creationId="{1B4599FE-5CDB-45BF-BE74-1177254806B3}"/>
          </ac:spMkLst>
        </pc:spChg>
        <pc:spChg chg="mod">
          <ac:chgData name="Mathias Iversen" userId="dea6d89c-6f8a-44b0-80c2-5d37afda12c9" providerId="ADAL" clId="{61E01CA0-BBE2-448C-A45E-6FFD5E2E81C1}" dt="2024-02-01T12:21:01.962" v="107" actId="2711"/>
          <ac:spMkLst>
            <pc:docMk/>
            <pc:sldMk cId="2954530852" sldId="284"/>
            <ac:spMk id="4" creationId="{E3A00041-9F7B-4C31-B4C3-014FF513433D}"/>
          </ac:spMkLst>
        </pc:spChg>
        <pc:spChg chg="mod">
          <ac:chgData name="Mathias Iversen" userId="dea6d89c-6f8a-44b0-80c2-5d37afda12c9" providerId="ADAL" clId="{61E01CA0-BBE2-448C-A45E-6FFD5E2E81C1}" dt="2024-02-01T15:22:21.127" v="124"/>
          <ac:spMkLst>
            <pc:docMk/>
            <pc:sldMk cId="2954530852" sldId="284"/>
            <ac:spMk id="6" creationId="{E32827FE-EFF7-14C6-E08D-FFC85AED4628}"/>
          </ac:spMkLst>
        </pc:spChg>
      </pc:sldChg>
      <pc:sldMasterChg chg="modSldLayout">
        <pc:chgData name="Mathias Iversen" userId="dea6d89c-6f8a-44b0-80c2-5d37afda12c9" providerId="ADAL" clId="{61E01CA0-BBE2-448C-A45E-6FFD5E2E81C1}" dt="2024-02-01T15:22:21.127" v="124"/>
        <pc:sldMasterMkLst>
          <pc:docMk/>
          <pc:sldMasterMk cId="4210629792" sldId="2147483660"/>
        </pc:sldMasterMkLst>
        <pc:sldLayoutChg chg="modSp mod">
          <pc:chgData name="Mathias Iversen" userId="dea6d89c-6f8a-44b0-80c2-5d37afda12c9" providerId="ADAL" clId="{61E01CA0-BBE2-448C-A45E-6FFD5E2E81C1}" dt="2024-02-01T15:22:21.127" v="124"/>
          <pc:sldLayoutMkLst>
            <pc:docMk/>
            <pc:sldMasterMk cId="4210629792" sldId="2147483660"/>
            <pc:sldLayoutMk cId="2110830415" sldId="2147483662"/>
          </pc:sldLayoutMkLst>
          <pc:spChg chg="mod">
            <ac:chgData name="Mathias Iversen" userId="dea6d89c-6f8a-44b0-80c2-5d37afda12c9" providerId="ADAL" clId="{61E01CA0-BBE2-448C-A45E-6FFD5E2E81C1}" dt="2024-02-01T15:22:21.127" v="124"/>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61E01CA0-BBE2-448C-A45E-6FFD5E2E81C1}" dt="2024-02-01T12:22:07.634" v="11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61E01CA0-BBE2-448C-A45E-6FFD5E2E81C1}" dt="2024-02-01T12:21:59.312" v="110" actId="1076"/>
          <pc:sldLayoutMkLst>
            <pc:docMk/>
            <pc:sldMasterMk cId="4210629792" sldId="2147483660"/>
            <pc:sldLayoutMk cId="1874524614" sldId="2147483663"/>
          </pc:sldLayoutMkLst>
          <pc:picChg chg="mod">
            <ac:chgData name="Mathias Iversen" userId="dea6d89c-6f8a-44b0-80c2-5d37afda12c9" providerId="ADAL" clId="{61E01CA0-BBE2-448C-A45E-6FFD5E2E81C1}" dt="2024-02-01T12:21:59.312" v="110"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61E01CA0-BBE2-448C-A45E-6FFD5E2E81C1}" dt="2024-02-01T12:23:15.925" v="121" actId="208"/>
          <pc:sldLayoutMkLst>
            <pc:docMk/>
            <pc:sldMasterMk cId="4210629792" sldId="2147483660"/>
            <pc:sldLayoutMk cId="1137365639" sldId="2147483681"/>
          </pc:sldLayoutMkLst>
          <pc:cxnChg chg="mod">
            <ac:chgData name="Mathias Iversen" userId="dea6d89c-6f8a-44b0-80c2-5d37afda12c9" providerId="ADAL" clId="{61E01CA0-BBE2-448C-A45E-6FFD5E2E81C1}" dt="2024-02-01T12:23:15.925" v="121"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61E01CA0-BBE2-448C-A45E-6FFD5E2E81C1}" dt="2024-02-01T12:23:52.920" v="123" actId="208"/>
          <pc:sldLayoutMkLst>
            <pc:docMk/>
            <pc:sldMasterMk cId="4210629792" sldId="2147483660"/>
            <pc:sldLayoutMk cId="4126966658" sldId="2147483682"/>
          </pc:sldLayoutMkLst>
          <pc:spChg chg="mod">
            <ac:chgData name="Mathias Iversen" userId="dea6d89c-6f8a-44b0-80c2-5d37afda12c9" providerId="ADAL" clId="{61E01CA0-BBE2-448C-A45E-6FFD5E2E81C1}" dt="2024-02-01T12:23:47.540" v="122"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61E01CA0-BBE2-448C-A45E-6FFD5E2E81C1}" dt="2024-02-01T12:23:52.920" v="123"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61E01CA0-BBE2-448C-A45E-6FFD5E2E81C1}" dt="2024-02-01T12:22:11.432" v="11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61E01CA0-BBE2-448C-A45E-6FFD5E2E81C1}" dt="2024-02-01T12:22:15.412" v="113" actId="208"/>
          <pc:sldLayoutMkLst>
            <pc:docMk/>
            <pc:sldMasterMk cId="4210629792" sldId="2147483660"/>
            <pc:sldLayoutMk cId="210778978" sldId="2147483683"/>
          </pc:sldLayoutMkLst>
          <pc:cxnChg chg="mod">
            <ac:chgData name="Mathias Iversen" userId="dea6d89c-6f8a-44b0-80c2-5d37afda12c9" providerId="ADAL" clId="{61E01CA0-BBE2-448C-A45E-6FFD5E2E81C1}" dt="2024-02-01T12:22:15.412" v="113"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61E01CA0-BBE2-448C-A45E-6FFD5E2E81C1}" dt="2024-02-01T12:22:18.741" v="114" actId="208"/>
          <pc:sldLayoutMkLst>
            <pc:docMk/>
            <pc:sldMasterMk cId="4210629792" sldId="2147483660"/>
            <pc:sldLayoutMk cId="3497793653" sldId="2147483684"/>
          </pc:sldLayoutMkLst>
          <pc:cxnChg chg="mod">
            <ac:chgData name="Mathias Iversen" userId="dea6d89c-6f8a-44b0-80c2-5d37afda12c9" providerId="ADAL" clId="{61E01CA0-BBE2-448C-A45E-6FFD5E2E81C1}" dt="2024-02-01T12:22:18.741" v="114"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61E01CA0-BBE2-448C-A45E-6FFD5E2E81C1}" dt="2024-02-01T12:22:22.166" v="115" actId="208"/>
          <pc:sldLayoutMkLst>
            <pc:docMk/>
            <pc:sldMasterMk cId="4210629792" sldId="2147483660"/>
            <pc:sldLayoutMk cId="783061069" sldId="2147483685"/>
          </pc:sldLayoutMkLst>
          <pc:cxnChg chg="mod">
            <ac:chgData name="Mathias Iversen" userId="dea6d89c-6f8a-44b0-80c2-5d37afda12c9" providerId="ADAL" clId="{61E01CA0-BBE2-448C-A45E-6FFD5E2E81C1}" dt="2024-02-01T12:22:22.166" v="115"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61E01CA0-BBE2-448C-A45E-6FFD5E2E81C1}" dt="2024-02-01T12:22:29.397" v="116" actId="208"/>
          <pc:sldLayoutMkLst>
            <pc:docMk/>
            <pc:sldMasterMk cId="4210629792" sldId="2147483660"/>
            <pc:sldLayoutMk cId="3228309435" sldId="2147483686"/>
          </pc:sldLayoutMkLst>
          <pc:cxnChg chg="mod">
            <ac:chgData name="Mathias Iversen" userId="dea6d89c-6f8a-44b0-80c2-5d37afda12c9" providerId="ADAL" clId="{61E01CA0-BBE2-448C-A45E-6FFD5E2E81C1}" dt="2024-02-01T12:22:29.397" v="116"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61E01CA0-BBE2-448C-A45E-6FFD5E2E81C1}" dt="2024-02-01T12:22:33.532" v="117" actId="208"/>
          <pc:sldLayoutMkLst>
            <pc:docMk/>
            <pc:sldMasterMk cId="4210629792" sldId="2147483660"/>
            <pc:sldLayoutMk cId="1374499944" sldId="2147483687"/>
          </pc:sldLayoutMkLst>
          <pc:cxnChg chg="mod">
            <ac:chgData name="Mathias Iversen" userId="dea6d89c-6f8a-44b0-80c2-5d37afda12c9" providerId="ADAL" clId="{61E01CA0-BBE2-448C-A45E-6FFD5E2E81C1}" dt="2024-02-01T12:22:33.532" v="117"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61E01CA0-BBE2-448C-A45E-6FFD5E2E81C1}" dt="2024-02-01T12:22:38.721" v="118" actId="208"/>
          <pc:sldLayoutMkLst>
            <pc:docMk/>
            <pc:sldMasterMk cId="4210629792" sldId="2147483660"/>
            <pc:sldLayoutMk cId="2112347531" sldId="2147483688"/>
          </pc:sldLayoutMkLst>
          <pc:cxnChg chg="mod">
            <ac:chgData name="Mathias Iversen" userId="dea6d89c-6f8a-44b0-80c2-5d37afda12c9" providerId="ADAL" clId="{61E01CA0-BBE2-448C-A45E-6FFD5E2E81C1}" dt="2024-02-01T12:22:38.721" v="118"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61E01CA0-BBE2-448C-A45E-6FFD5E2E81C1}" dt="2024-02-01T12:22:46.680" v="119" actId="208"/>
          <pc:sldLayoutMkLst>
            <pc:docMk/>
            <pc:sldMasterMk cId="4210629792" sldId="2147483660"/>
            <pc:sldLayoutMk cId="655889488" sldId="2147483689"/>
          </pc:sldLayoutMkLst>
          <pc:cxnChg chg="mod">
            <ac:chgData name="Mathias Iversen" userId="dea6d89c-6f8a-44b0-80c2-5d37afda12c9" providerId="ADAL" clId="{61E01CA0-BBE2-448C-A45E-6FFD5E2E81C1}" dt="2024-02-01T12:22:46.680" v="119"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61E01CA0-BBE2-448C-A45E-6FFD5E2E81C1}" dt="2024-02-01T12:23:05.780" v="120" actId="208"/>
          <pc:sldLayoutMkLst>
            <pc:docMk/>
            <pc:sldMasterMk cId="4210629792" sldId="2147483660"/>
            <pc:sldLayoutMk cId="2008485101" sldId="2147483690"/>
          </pc:sldLayoutMkLst>
          <pc:cxnChg chg="mod">
            <ac:chgData name="Mathias Iversen" userId="dea6d89c-6f8a-44b0-80c2-5d37afda12c9" providerId="ADAL" clId="{61E01CA0-BBE2-448C-A45E-6FFD5E2E81C1}" dt="2024-02-01T12:23:05.780" v="120"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06A7EB12-6626-44C6-9F4B-8259310D3906}"/>
    <pc:docChg chg="custSel modSld">
      <pc:chgData name="Andreas Benedictow" userId="e251fadf-16f4-4c88-b2c0-d8c4cd891c2a" providerId="ADAL" clId="{06A7EB12-6626-44C6-9F4B-8259310D3906}" dt="2022-10-10T16:55:36.462" v="76" actId="20577"/>
      <pc:docMkLst>
        <pc:docMk/>
      </pc:docMkLst>
      <pc:sldChg chg="modSp mod">
        <pc:chgData name="Andreas Benedictow" userId="e251fadf-16f4-4c88-b2c0-d8c4cd891c2a" providerId="ADAL" clId="{06A7EB12-6626-44C6-9F4B-8259310D3906}" dt="2022-10-10T16:53:09.731" v="0" actId="313"/>
        <pc:sldMkLst>
          <pc:docMk/>
          <pc:sldMk cId="2921733838" sldId="256"/>
        </pc:sldMkLst>
        <pc:spChg chg="mod">
          <ac:chgData name="Andreas Benedictow" userId="e251fadf-16f4-4c88-b2c0-d8c4cd891c2a" providerId="ADAL" clId="{06A7EB12-6626-44C6-9F4B-8259310D3906}" dt="2022-10-10T16:53:09.731" v="0" actId="313"/>
          <ac:spMkLst>
            <pc:docMk/>
            <pc:sldMk cId="2921733838" sldId="256"/>
            <ac:spMk id="8" creationId="{279C62F4-9C4A-4777-941C-0D5FF7A0EEE2}"/>
          </ac:spMkLst>
        </pc:spChg>
      </pc:sldChg>
      <pc:sldChg chg="modSp mod">
        <pc:chgData name="Andreas Benedictow" userId="e251fadf-16f4-4c88-b2c0-d8c4cd891c2a" providerId="ADAL" clId="{06A7EB12-6626-44C6-9F4B-8259310D3906}" dt="2022-10-10T16:54:35.687" v="64" actId="6549"/>
        <pc:sldMkLst>
          <pc:docMk/>
          <pc:sldMk cId="2266341024" sldId="258"/>
        </pc:sldMkLst>
        <pc:spChg chg="mod">
          <ac:chgData name="Andreas Benedictow" userId="e251fadf-16f4-4c88-b2c0-d8c4cd891c2a" providerId="ADAL" clId="{06A7EB12-6626-44C6-9F4B-8259310D3906}" dt="2022-10-10T16:54:35.687" v="64" actId="6549"/>
          <ac:spMkLst>
            <pc:docMk/>
            <pc:sldMk cId="2266341024" sldId="258"/>
            <ac:spMk id="6" creationId="{0A71F208-30AA-4DBB-9DB2-C0C90AD30178}"/>
          </ac:spMkLst>
        </pc:spChg>
        <pc:spChg chg="mod">
          <ac:chgData name="Andreas Benedictow" userId="e251fadf-16f4-4c88-b2c0-d8c4cd891c2a" providerId="ADAL" clId="{06A7EB12-6626-44C6-9F4B-8259310D3906}" dt="2022-10-10T16:54:23.640" v="60" actId="20577"/>
          <ac:spMkLst>
            <pc:docMk/>
            <pc:sldMk cId="2266341024" sldId="258"/>
            <ac:spMk id="18" creationId="{0B79CA76-2003-4574-A043-2FCFF766B96D}"/>
          </ac:spMkLst>
        </pc:spChg>
      </pc:sldChg>
      <pc:sldChg chg="modSp mod">
        <pc:chgData name="Andreas Benedictow" userId="e251fadf-16f4-4c88-b2c0-d8c4cd891c2a" providerId="ADAL" clId="{06A7EB12-6626-44C6-9F4B-8259310D3906}" dt="2022-10-10T16:55:36.462" v="76" actId="20577"/>
        <pc:sldMkLst>
          <pc:docMk/>
          <pc:sldMk cId="896002109" sldId="259"/>
        </pc:sldMkLst>
        <pc:spChg chg="mod">
          <ac:chgData name="Andreas Benedictow" userId="e251fadf-16f4-4c88-b2c0-d8c4cd891c2a" providerId="ADAL" clId="{06A7EB12-6626-44C6-9F4B-8259310D3906}" dt="2022-10-10T16:53:11.849" v="2" actId="313"/>
          <ac:spMkLst>
            <pc:docMk/>
            <pc:sldMk cId="896002109" sldId="259"/>
            <ac:spMk id="4" creationId="{E7C91537-7CFF-43F2-851D-E5F652C25A99}"/>
          </ac:spMkLst>
        </pc:spChg>
        <pc:spChg chg="mod">
          <ac:chgData name="Andreas Benedictow" userId="e251fadf-16f4-4c88-b2c0-d8c4cd891c2a" providerId="ADAL" clId="{06A7EB12-6626-44C6-9F4B-8259310D3906}" dt="2022-10-10T16:55:36.462" v="76" actId="20577"/>
          <ac:spMkLst>
            <pc:docMk/>
            <pc:sldMk cId="896002109" sldId="259"/>
            <ac:spMk id="5" creationId="{1E8A7A64-34DF-43BB-954C-68720DEF1ED4}"/>
          </ac:spMkLst>
        </pc:spChg>
        <pc:spChg chg="mod">
          <ac:chgData name="Andreas Benedictow" userId="e251fadf-16f4-4c88-b2c0-d8c4cd891c2a" providerId="ADAL" clId="{06A7EB12-6626-44C6-9F4B-8259310D3906}" dt="2022-10-10T16:55:30.228" v="74" actId="20577"/>
          <ac:spMkLst>
            <pc:docMk/>
            <pc:sldMk cId="896002109" sldId="259"/>
            <ac:spMk id="6" creationId="{3D22DDDA-9DE4-498E-ACF4-7CCFECE49DE6}"/>
          </ac:spMkLst>
        </pc:spChg>
      </pc:sldChg>
      <pc:sldChg chg="modSp mod">
        <pc:chgData name="Andreas Benedictow" userId="e251fadf-16f4-4c88-b2c0-d8c4cd891c2a" providerId="ADAL" clId="{06A7EB12-6626-44C6-9F4B-8259310D3906}" dt="2022-10-10T16:53:24.675" v="10" actId="14734"/>
        <pc:sldMkLst>
          <pc:docMk/>
          <pc:sldMk cId="147554788" sldId="266"/>
        </pc:sldMkLst>
        <pc:graphicFrameChg chg="mod modGraphic">
          <ac:chgData name="Andreas Benedictow" userId="e251fadf-16f4-4c88-b2c0-d8c4cd891c2a" providerId="ADAL" clId="{06A7EB12-6626-44C6-9F4B-8259310D3906}" dt="2022-10-10T16:53:24.675" v="10" actId="14734"/>
          <ac:graphicFrameMkLst>
            <pc:docMk/>
            <pc:sldMk cId="147554788" sldId="266"/>
            <ac:graphicFrameMk id="4" creationId="{46187959-5FC7-5069-D9D5-1FAF4B47829B}"/>
          </ac:graphicFrameMkLst>
        </pc:graphicFrameChg>
      </pc:sldChg>
      <pc:sldChg chg="modSp mod">
        <pc:chgData name="Andreas Benedictow" userId="e251fadf-16f4-4c88-b2c0-d8c4cd891c2a" providerId="ADAL" clId="{06A7EB12-6626-44C6-9F4B-8259310D3906}" dt="2022-10-10T16:54:19.012" v="59" actId="20577"/>
        <pc:sldMkLst>
          <pc:docMk/>
          <pc:sldMk cId="3836130264" sldId="282"/>
        </pc:sldMkLst>
        <pc:spChg chg="mod">
          <ac:chgData name="Andreas Benedictow" userId="e251fadf-16f4-4c88-b2c0-d8c4cd891c2a" providerId="ADAL" clId="{06A7EB12-6626-44C6-9F4B-8259310D3906}" dt="2022-10-10T16:54:19.012" v="59" actId="20577"/>
          <ac:spMkLst>
            <pc:docMk/>
            <pc:sldMk cId="3836130264" sldId="282"/>
            <ac:spMk id="8" creationId="{842FA2FF-C345-A6CD-25DE-6E3E19B361AD}"/>
          </ac:spMkLst>
        </pc:spChg>
      </pc:sldChg>
    </pc:docChg>
  </pc:docChgLst>
  <pc:docChgLst>
    <pc:chgData name="Mathias Iversen" userId="dea6d89c-6f8a-44b0-80c2-5d37afda12c9" providerId="ADAL" clId="{78C70CEB-FC54-49E2-8A9A-E82A99A5EB29}"/>
    <pc:docChg chg="custSel modSld">
      <pc:chgData name="Mathias Iversen" userId="dea6d89c-6f8a-44b0-80c2-5d37afda12c9" providerId="ADAL" clId="{78C70CEB-FC54-49E2-8A9A-E82A99A5EB29}" dt="2022-09-30T09:11:07.920" v="226" actId="13926"/>
      <pc:docMkLst>
        <pc:docMk/>
      </pc:docMkLst>
      <pc:sldChg chg="modSp mod">
        <pc:chgData name="Mathias Iversen" userId="dea6d89c-6f8a-44b0-80c2-5d37afda12c9" providerId="ADAL" clId="{78C70CEB-FC54-49E2-8A9A-E82A99A5EB29}" dt="2022-09-30T05:45:45.502" v="9" actId="13926"/>
        <pc:sldMkLst>
          <pc:docMk/>
          <pc:sldMk cId="2921733838" sldId="256"/>
        </pc:sldMkLst>
        <pc:spChg chg="mod">
          <ac:chgData name="Mathias Iversen" userId="dea6d89c-6f8a-44b0-80c2-5d37afda12c9" providerId="ADAL" clId="{78C70CEB-FC54-49E2-8A9A-E82A99A5EB29}" dt="2022-09-30T05:45:45.502" v="9" actId="13926"/>
          <ac:spMkLst>
            <pc:docMk/>
            <pc:sldMk cId="2921733838" sldId="256"/>
            <ac:spMk id="10" creationId="{B69A85C2-560C-48D5-B2E2-E0F8F842FD36}"/>
          </ac:spMkLst>
        </pc:spChg>
      </pc:sldChg>
      <pc:sldChg chg="modSp mod">
        <pc:chgData name="Mathias Iversen" userId="dea6d89c-6f8a-44b0-80c2-5d37afda12c9" providerId="ADAL" clId="{78C70CEB-FC54-49E2-8A9A-E82A99A5EB29}" dt="2022-09-30T09:10:56.998" v="220" actId="20577"/>
        <pc:sldMkLst>
          <pc:docMk/>
          <pc:sldMk cId="2266341024" sldId="258"/>
        </pc:sldMkLst>
        <pc:spChg chg="mod">
          <ac:chgData name="Mathias Iversen" userId="dea6d89c-6f8a-44b0-80c2-5d37afda12c9" providerId="ADAL" clId="{78C70CEB-FC54-49E2-8A9A-E82A99A5EB29}" dt="2022-09-30T05:45:51.939" v="21" actId="13926"/>
          <ac:spMkLst>
            <pc:docMk/>
            <pc:sldMk cId="2266341024" sldId="258"/>
            <ac:spMk id="5" creationId="{DCB85E03-0B2F-42F1-9007-A95BF715A50A}"/>
          </ac:spMkLst>
        </pc:spChg>
        <pc:spChg chg="mod">
          <ac:chgData name="Mathias Iversen" userId="dea6d89c-6f8a-44b0-80c2-5d37afda12c9" providerId="ADAL" clId="{78C70CEB-FC54-49E2-8A9A-E82A99A5EB29}" dt="2022-09-30T05:46:25.262" v="51" actId="13926"/>
          <ac:spMkLst>
            <pc:docMk/>
            <pc:sldMk cId="2266341024" sldId="258"/>
            <ac:spMk id="7" creationId="{A520775E-5075-45E6-A50A-04E4D42EAF3E}"/>
          </ac:spMkLst>
        </pc:spChg>
        <pc:spChg chg="mod">
          <ac:chgData name="Mathias Iversen" userId="dea6d89c-6f8a-44b0-80c2-5d37afda12c9" providerId="ADAL" clId="{78C70CEB-FC54-49E2-8A9A-E82A99A5EB29}" dt="2022-09-30T05:46:48.172" v="67" actId="13926"/>
          <ac:spMkLst>
            <pc:docMk/>
            <pc:sldMk cId="2266341024" sldId="258"/>
            <ac:spMk id="8" creationId="{E5A98933-AC8C-4903-A2E5-17FCC5FBBC66}"/>
          </ac:spMkLst>
        </pc:spChg>
        <pc:spChg chg="mod">
          <ac:chgData name="Mathias Iversen" userId="dea6d89c-6f8a-44b0-80c2-5d37afda12c9" providerId="ADAL" clId="{78C70CEB-FC54-49E2-8A9A-E82A99A5EB29}" dt="2022-09-30T05:46:25.262" v="51" actId="13926"/>
          <ac:spMkLst>
            <pc:docMk/>
            <pc:sldMk cId="2266341024" sldId="258"/>
            <ac:spMk id="9" creationId="{29E4AEA2-D6D7-44B7-8DEF-EB1A3917D576}"/>
          </ac:spMkLst>
        </pc:spChg>
        <pc:spChg chg="mod">
          <ac:chgData name="Mathias Iversen" userId="dea6d89c-6f8a-44b0-80c2-5d37afda12c9" providerId="ADAL" clId="{78C70CEB-FC54-49E2-8A9A-E82A99A5EB29}" dt="2022-09-30T05:47:18.978" v="79" actId="13926"/>
          <ac:spMkLst>
            <pc:docMk/>
            <pc:sldMk cId="2266341024" sldId="258"/>
            <ac:spMk id="10" creationId="{2E9EBEB7-19CF-4E7A-9B6C-502E35EDACCE}"/>
          </ac:spMkLst>
        </pc:spChg>
        <pc:spChg chg="mod">
          <ac:chgData name="Mathias Iversen" userId="dea6d89c-6f8a-44b0-80c2-5d37afda12c9" providerId="ADAL" clId="{78C70CEB-FC54-49E2-8A9A-E82A99A5EB29}" dt="2022-09-30T05:46:25.262" v="51" actId="13926"/>
          <ac:spMkLst>
            <pc:docMk/>
            <pc:sldMk cId="2266341024" sldId="258"/>
            <ac:spMk id="11" creationId="{37771598-A4AC-4670-8AF9-BD1A9A0B5FD6}"/>
          </ac:spMkLst>
        </pc:spChg>
        <pc:spChg chg="mod">
          <ac:chgData name="Mathias Iversen" userId="dea6d89c-6f8a-44b0-80c2-5d37afda12c9" providerId="ADAL" clId="{78C70CEB-FC54-49E2-8A9A-E82A99A5EB29}" dt="2022-09-30T05:46:25.262" v="51" actId="13926"/>
          <ac:spMkLst>
            <pc:docMk/>
            <pc:sldMk cId="2266341024" sldId="258"/>
            <ac:spMk id="13" creationId="{7D9B9CA2-038E-484E-8A1A-D9FA8F874461}"/>
          </ac:spMkLst>
        </pc:spChg>
        <pc:spChg chg="mod">
          <ac:chgData name="Mathias Iversen" userId="dea6d89c-6f8a-44b0-80c2-5d37afda12c9" providerId="ADAL" clId="{78C70CEB-FC54-49E2-8A9A-E82A99A5EB29}" dt="2022-09-30T05:46:25.262" v="51" actId="13926"/>
          <ac:spMkLst>
            <pc:docMk/>
            <pc:sldMk cId="2266341024" sldId="258"/>
            <ac:spMk id="15" creationId="{74CEA7D0-9A41-43C0-8F69-F80152925B55}"/>
          </ac:spMkLst>
        </pc:spChg>
        <pc:spChg chg="mod">
          <ac:chgData name="Mathias Iversen" userId="dea6d89c-6f8a-44b0-80c2-5d37afda12c9" providerId="ADAL" clId="{78C70CEB-FC54-49E2-8A9A-E82A99A5EB29}" dt="2022-09-30T09:10:56.998" v="220" actId="20577"/>
          <ac:spMkLst>
            <pc:docMk/>
            <pc:sldMk cId="2266341024" sldId="258"/>
            <ac:spMk id="16" creationId="{4957F703-1885-40F1-9499-64EAC6608670}"/>
          </ac:spMkLst>
        </pc:spChg>
        <pc:spChg chg="mod">
          <ac:chgData name="Mathias Iversen" userId="dea6d89c-6f8a-44b0-80c2-5d37afda12c9" providerId="ADAL" clId="{78C70CEB-FC54-49E2-8A9A-E82A99A5EB29}" dt="2022-09-30T05:46:25.262" v="51" actId="13926"/>
          <ac:spMkLst>
            <pc:docMk/>
            <pc:sldMk cId="2266341024" sldId="258"/>
            <ac:spMk id="17" creationId="{831E5632-021A-47A4-AAE9-1B3C9EB9837E}"/>
          </ac:spMkLst>
        </pc:spChg>
      </pc:sldChg>
      <pc:sldChg chg="modSp mod">
        <pc:chgData name="Mathias Iversen" userId="dea6d89c-6f8a-44b0-80c2-5d37afda12c9" providerId="ADAL" clId="{78C70CEB-FC54-49E2-8A9A-E82A99A5EB29}" dt="2022-09-30T09:11:07.920" v="226" actId="13926"/>
        <pc:sldMkLst>
          <pc:docMk/>
          <pc:sldMk cId="896002109" sldId="259"/>
        </pc:sldMkLst>
        <pc:spChg chg="mod">
          <ac:chgData name="Mathias Iversen" userId="dea6d89c-6f8a-44b0-80c2-5d37afda12c9" providerId="ADAL" clId="{78C70CEB-FC54-49E2-8A9A-E82A99A5EB29}" dt="2022-09-30T05:45:56.217" v="27" actId="13926"/>
          <ac:spMkLst>
            <pc:docMk/>
            <pc:sldMk cId="896002109" sldId="259"/>
            <ac:spMk id="3" creationId="{43909665-C217-4DB2-97FB-7DC8B46D243A}"/>
          </ac:spMkLst>
        </pc:spChg>
        <pc:spChg chg="mod">
          <ac:chgData name="Mathias Iversen" userId="dea6d89c-6f8a-44b0-80c2-5d37afda12c9" providerId="ADAL" clId="{78C70CEB-FC54-49E2-8A9A-E82A99A5EB29}" dt="2022-09-30T09:11:07.920" v="226" actId="13926"/>
          <ac:spMkLst>
            <pc:docMk/>
            <pc:sldMk cId="896002109" sldId="259"/>
            <ac:spMk id="4" creationId="{E7C91537-7CFF-43F2-851D-E5F652C25A99}"/>
          </ac:spMkLst>
        </pc:spChg>
      </pc:sldChg>
      <pc:sldChg chg="addSp modSp mod">
        <pc:chgData name="Mathias Iversen" userId="dea6d89c-6f8a-44b0-80c2-5d37afda12c9" providerId="ADAL" clId="{78C70CEB-FC54-49E2-8A9A-E82A99A5EB29}" dt="2022-09-30T05:48:33.498" v="119" actId="1076"/>
        <pc:sldMkLst>
          <pc:docMk/>
          <pc:sldMk cId="3970472295" sldId="260"/>
        </pc:sldMkLst>
        <pc:spChg chg="mod">
          <ac:chgData name="Mathias Iversen" userId="dea6d89c-6f8a-44b0-80c2-5d37afda12c9" providerId="ADAL" clId="{78C70CEB-FC54-49E2-8A9A-E82A99A5EB29}" dt="2022-09-30T05:48:00.647" v="103" actId="13926"/>
          <ac:spMkLst>
            <pc:docMk/>
            <pc:sldMk cId="3970472295" sldId="260"/>
            <ac:spMk id="3" creationId="{B866CE4E-6058-4C29-BFC5-5B4F79318F87}"/>
          </ac:spMkLst>
        </pc:spChg>
        <pc:spChg chg="mod">
          <ac:chgData name="Mathias Iversen" userId="dea6d89c-6f8a-44b0-80c2-5d37afda12c9" providerId="ADAL" clId="{78C70CEB-FC54-49E2-8A9A-E82A99A5EB29}" dt="2022-09-30T05:47:49.059" v="91" actId="20577"/>
          <ac:spMkLst>
            <pc:docMk/>
            <pc:sldMk cId="3970472295" sldId="260"/>
            <ac:spMk id="4" creationId="{08AB9232-4863-462B-955D-4E84A7303FF7}"/>
          </ac:spMkLst>
        </pc:spChg>
        <pc:picChg chg="add mod ord">
          <ac:chgData name="Mathias Iversen" userId="dea6d89c-6f8a-44b0-80c2-5d37afda12c9" providerId="ADAL" clId="{78C70CEB-FC54-49E2-8A9A-E82A99A5EB29}" dt="2022-09-30T05:47:43.359" v="85" actId="1076"/>
          <ac:picMkLst>
            <pc:docMk/>
            <pc:sldMk cId="3970472295" sldId="260"/>
            <ac:picMk id="6" creationId="{8C301CF3-7FCA-C905-B5DB-44FDE497E6F3}"/>
          </ac:picMkLst>
        </pc:picChg>
        <pc:picChg chg="add mod">
          <ac:chgData name="Mathias Iversen" userId="dea6d89c-6f8a-44b0-80c2-5d37afda12c9" providerId="ADAL" clId="{78C70CEB-FC54-49E2-8A9A-E82A99A5EB29}" dt="2022-09-30T05:48:33.498" v="119" actId="1076"/>
          <ac:picMkLst>
            <pc:docMk/>
            <pc:sldMk cId="3970472295" sldId="260"/>
            <ac:picMk id="7" creationId="{B42D560E-C6E3-A164-6119-4F82613C986C}"/>
          </ac:picMkLst>
        </pc:picChg>
      </pc:sldChg>
      <pc:sldChg chg="addSp modSp mod">
        <pc:chgData name="Mathias Iversen" userId="dea6d89c-6f8a-44b0-80c2-5d37afda12c9" providerId="ADAL" clId="{78C70CEB-FC54-49E2-8A9A-E82A99A5EB29}" dt="2022-09-30T05:48:23.939" v="116" actId="1076"/>
        <pc:sldMkLst>
          <pc:docMk/>
          <pc:sldMk cId="4227913639" sldId="261"/>
        </pc:sldMkLst>
        <pc:spChg chg="mod">
          <ac:chgData name="Mathias Iversen" userId="dea6d89c-6f8a-44b0-80c2-5d37afda12c9" providerId="ADAL" clId="{78C70CEB-FC54-49E2-8A9A-E82A99A5EB29}" dt="2022-09-30T05:48:04.796" v="109" actId="13926"/>
          <ac:spMkLst>
            <pc:docMk/>
            <pc:sldMk cId="4227913639" sldId="261"/>
            <ac:spMk id="4" creationId="{DCD4FF8B-8E6F-4257-96B2-BCCDA6A41A74}"/>
          </ac:spMkLst>
        </pc:spChg>
        <pc:picChg chg="add mod ord">
          <ac:chgData name="Mathias Iversen" userId="dea6d89c-6f8a-44b0-80c2-5d37afda12c9" providerId="ADAL" clId="{78C70CEB-FC54-49E2-8A9A-E82A99A5EB29}" dt="2022-09-30T05:48:19.237" v="114" actId="167"/>
          <ac:picMkLst>
            <pc:docMk/>
            <pc:sldMk cId="4227913639" sldId="261"/>
            <ac:picMk id="6" creationId="{3E8247D0-6B31-62A1-7C04-17D6D157A080}"/>
          </ac:picMkLst>
        </pc:picChg>
        <pc:picChg chg="add mod">
          <ac:chgData name="Mathias Iversen" userId="dea6d89c-6f8a-44b0-80c2-5d37afda12c9" providerId="ADAL" clId="{78C70CEB-FC54-49E2-8A9A-E82A99A5EB29}" dt="2022-09-30T05:48:23.939" v="116" actId="1076"/>
          <ac:picMkLst>
            <pc:docMk/>
            <pc:sldMk cId="4227913639" sldId="261"/>
            <ac:picMk id="7" creationId="{3D515E4D-3CFB-4106-44AF-418FC1681334}"/>
          </ac:picMkLst>
        </pc:picChg>
      </pc:sldChg>
      <pc:sldChg chg="addSp modSp mod">
        <pc:chgData name="Mathias Iversen" userId="dea6d89c-6f8a-44b0-80c2-5d37afda12c9" providerId="ADAL" clId="{78C70CEB-FC54-49E2-8A9A-E82A99A5EB29}" dt="2022-09-30T05:51:25.227" v="178" actId="1076"/>
        <pc:sldMkLst>
          <pc:docMk/>
          <pc:sldMk cId="3231943566" sldId="262"/>
        </pc:sldMkLst>
        <pc:spChg chg="mod">
          <ac:chgData name="Mathias Iversen" userId="dea6d89c-6f8a-44b0-80c2-5d37afda12c9" providerId="ADAL" clId="{78C70CEB-FC54-49E2-8A9A-E82A99A5EB29}" dt="2022-09-30T05:49:21.498" v="149" actId="13926"/>
          <ac:spMkLst>
            <pc:docMk/>
            <pc:sldMk cId="3231943566" sldId="262"/>
            <ac:spMk id="3" creationId="{A2B64911-99D7-4000-862B-A9755BD58BEE}"/>
          </ac:spMkLst>
        </pc:spChg>
        <pc:spChg chg="mod">
          <ac:chgData name="Mathias Iversen" userId="dea6d89c-6f8a-44b0-80c2-5d37afda12c9" providerId="ADAL" clId="{78C70CEB-FC54-49E2-8A9A-E82A99A5EB29}" dt="2022-09-30T05:48:42.057" v="131" actId="13926"/>
          <ac:spMkLst>
            <pc:docMk/>
            <pc:sldMk cId="3231943566" sldId="262"/>
            <ac:spMk id="4" creationId="{E3A00041-9F7B-4C31-B4C3-014FF513433D}"/>
          </ac:spMkLst>
        </pc:spChg>
        <pc:picChg chg="add mod ord">
          <ac:chgData name="Mathias Iversen" userId="dea6d89c-6f8a-44b0-80c2-5d37afda12c9" providerId="ADAL" clId="{78C70CEB-FC54-49E2-8A9A-E82A99A5EB29}" dt="2022-09-30T05:49:10.307" v="136" actId="1076"/>
          <ac:picMkLst>
            <pc:docMk/>
            <pc:sldMk cId="3231943566" sldId="262"/>
            <ac:picMk id="7" creationId="{C95F20EF-5CFB-5359-8D55-D02EEA3D9C11}"/>
          </ac:picMkLst>
        </pc:picChg>
        <pc:picChg chg="add mod">
          <ac:chgData name="Mathias Iversen" userId="dea6d89c-6f8a-44b0-80c2-5d37afda12c9" providerId="ADAL" clId="{78C70CEB-FC54-49E2-8A9A-E82A99A5EB29}" dt="2022-09-30T05:51:25.227" v="178" actId="1076"/>
          <ac:picMkLst>
            <pc:docMk/>
            <pc:sldMk cId="3231943566" sldId="262"/>
            <ac:picMk id="9" creationId="{F02A3CBD-0810-41DD-75E9-54BDB7F75539}"/>
          </ac:picMkLst>
        </pc:picChg>
      </pc:sldChg>
      <pc:sldChg chg="addSp modSp mod">
        <pc:chgData name="Mathias Iversen" userId="dea6d89c-6f8a-44b0-80c2-5d37afda12c9" providerId="ADAL" clId="{78C70CEB-FC54-49E2-8A9A-E82A99A5EB29}" dt="2022-09-30T05:52:06.749" v="180" actId="1076"/>
        <pc:sldMkLst>
          <pc:docMk/>
          <pc:sldMk cId="1774366261" sldId="263"/>
        </pc:sldMkLst>
        <pc:spChg chg="mod">
          <ac:chgData name="Mathias Iversen" userId="dea6d89c-6f8a-44b0-80c2-5d37afda12c9" providerId="ADAL" clId="{78C70CEB-FC54-49E2-8A9A-E82A99A5EB29}" dt="2022-09-30T05:49:59.378" v="176" actId="20577"/>
          <ac:spMkLst>
            <pc:docMk/>
            <pc:sldMk cId="1774366261" sldId="263"/>
            <ac:spMk id="3" creationId="{323EC9A4-C2EE-47DD-98D9-FB2B5579D56F}"/>
          </ac:spMkLst>
        </pc:spChg>
        <pc:spChg chg="mod">
          <ac:chgData name="Mathias Iversen" userId="dea6d89c-6f8a-44b0-80c2-5d37afda12c9" providerId="ADAL" clId="{78C70CEB-FC54-49E2-8A9A-E82A99A5EB29}" dt="2022-09-30T05:49:44.627" v="159" actId="13926"/>
          <ac:spMkLst>
            <pc:docMk/>
            <pc:sldMk cId="1774366261" sldId="263"/>
            <ac:spMk id="4" creationId="{20706897-990D-4782-B6D1-23876FEFD5AF}"/>
          </ac:spMkLst>
        </pc:spChg>
        <pc:picChg chg="add mod ord">
          <ac:chgData name="Mathias Iversen" userId="dea6d89c-6f8a-44b0-80c2-5d37afda12c9" providerId="ADAL" clId="{78C70CEB-FC54-49E2-8A9A-E82A99A5EB29}" dt="2022-09-30T05:49:42.516" v="152" actId="27614"/>
          <ac:picMkLst>
            <pc:docMk/>
            <pc:sldMk cId="1774366261" sldId="263"/>
            <ac:picMk id="7" creationId="{EECA8B47-669B-BF03-9D8A-C2A1D342704C}"/>
          </ac:picMkLst>
        </pc:picChg>
        <pc:picChg chg="add mod">
          <ac:chgData name="Mathias Iversen" userId="dea6d89c-6f8a-44b0-80c2-5d37afda12c9" providerId="ADAL" clId="{78C70CEB-FC54-49E2-8A9A-E82A99A5EB29}" dt="2022-09-30T05:52:06.749" v="180" actId="1076"/>
          <ac:picMkLst>
            <pc:docMk/>
            <pc:sldMk cId="1774366261" sldId="263"/>
            <ac:picMk id="9" creationId="{B4593C65-C30B-2529-474C-0AFBF656DC37}"/>
          </ac:picMkLst>
        </pc:picChg>
      </pc:sldChg>
      <pc:sldChg chg="addSp delSp modSp mod">
        <pc:chgData name="Mathias Iversen" userId="dea6d89c-6f8a-44b0-80c2-5d37afda12c9" providerId="ADAL" clId="{78C70CEB-FC54-49E2-8A9A-E82A99A5EB29}" dt="2022-09-30T05:52:18.077" v="185" actId="1076"/>
        <pc:sldMkLst>
          <pc:docMk/>
          <pc:sldMk cId="3510272984" sldId="264"/>
        </pc:sldMkLst>
        <pc:graphicFrameChg chg="del">
          <ac:chgData name="Mathias Iversen" userId="dea6d89c-6f8a-44b0-80c2-5d37afda12c9" providerId="ADAL" clId="{78C70CEB-FC54-49E2-8A9A-E82A99A5EB29}" dt="2022-09-30T05:52:10.567" v="181"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78C70CEB-FC54-49E2-8A9A-E82A99A5EB29}" dt="2022-09-30T05:52:18.077" v="185" actId="1076"/>
          <ac:graphicFrameMkLst>
            <pc:docMk/>
            <pc:sldMk cId="3510272984" sldId="264"/>
            <ac:graphicFrameMk id="7" creationId="{5CB2F277-3539-480E-ADFC-EF7B8A903186}"/>
          </ac:graphicFrameMkLst>
        </pc:graphicFrameChg>
      </pc:sldChg>
      <pc:sldChg chg="addSp delSp modSp mod">
        <pc:chgData name="Mathias Iversen" userId="dea6d89c-6f8a-44b0-80c2-5d37afda12c9" providerId="ADAL" clId="{78C70CEB-FC54-49E2-8A9A-E82A99A5EB29}" dt="2022-09-30T05:52:46.599" v="194"/>
        <pc:sldMkLst>
          <pc:docMk/>
          <pc:sldMk cId="2759248883" sldId="265"/>
        </pc:sldMkLst>
        <pc:graphicFrameChg chg="del mod">
          <ac:chgData name="Mathias Iversen" userId="dea6d89c-6f8a-44b0-80c2-5d37afda12c9" providerId="ADAL" clId="{78C70CEB-FC54-49E2-8A9A-E82A99A5EB29}" dt="2022-09-30T05:52:25.882" v="187"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78C70CEB-FC54-49E2-8A9A-E82A99A5EB29}" dt="2022-09-30T05:52:46.599" v="194"/>
          <ac:graphicFrameMkLst>
            <pc:docMk/>
            <pc:sldMk cId="2759248883" sldId="265"/>
            <ac:graphicFrameMk id="7" creationId="{F5700385-56A9-4CCD-BE19-10FB92FBB8EC}"/>
          </ac:graphicFrameMkLst>
        </pc:graphicFrameChg>
      </pc:sldChg>
      <pc:sldChg chg="addSp modSp mod">
        <pc:chgData name="Mathias Iversen" userId="dea6d89c-6f8a-44b0-80c2-5d37afda12c9" providerId="ADAL" clId="{78C70CEB-FC54-49E2-8A9A-E82A99A5EB29}" dt="2022-09-30T05:53:09.998" v="203" actId="1076"/>
        <pc:sldMkLst>
          <pc:docMk/>
          <pc:sldMk cId="147554788" sldId="266"/>
        </pc:sldMkLst>
        <pc:spChg chg="mod">
          <ac:chgData name="Mathias Iversen" userId="dea6d89c-6f8a-44b0-80c2-5d37afda12c9" providerId="ADAL" clId="{78C70CEB-FC54-49E2-8A9A-E82A99A5EB29}" dt="2022-09-30T05:53:03.449" v="201" actId="13926"/>
          <ac:spMkLst>
            <pc:docMk/>
            <pc:sldMk cId="147554788" sldId="266"/>
            <ac:spMk id="3" creationId="{2AE985C2-CF26-42E7-B7DC-DBC85F75C02D}"/>
          </ac:spMkLst>
        </pc:spChg>
        <pc:graphicFrameChg chg="add mod modGraphic">
          <ac:chgData name="Mathias Iversen" userId="dea6d89c-6f8a-44b0-80c2-5d37afda12c9" providerId="ADAL" clId="{78C70CEB-FC54-49E2-8A9A-E82A99A5EB29}" dt="2022-09-30T05:53:09.998" v="203" actId="1076"/>
          <ac:graphicFrameMkLst>
            <pc:docMk/>
            <pc:sldMk cId="147554788" sldId="266"/>
            <ac:graphicFrameMk id="4" creationId="{46187959-5FC7-5069-D9D5-1FAF4B47829B}"/>
          </ac:graphicFrameMkLst>
        </pc:graphicFrameChg>
      </pc:sldChg>
    </pc:docChg>
  </pc:docChgLst>
  <pc:docChgLst>
    <pc:chgData name="Marte Marie Frisell" userId="88672537-50ef-4dff-9199-6840d6c8b5a9" providerId="ADAL" clId="{D541EC64-54B3-471D-9298-A70D8A6BE65F}"/>
    <pc:docChg chg="modSld sldOrd">
      <pc:chgData name="Marte Marie Frisell" userId="88672537-50ef-4dff-9199-6840d6c8b5a9" providerId="ADAL" clId="{D541EC64-54B3-471D-9298-A70D8A6BE65F}" dt="2022-09-30T14:41:50.372" v="159"/>
      <pc:docMkLst>
        <pc:docMk/>
      </pc:docMkLst>
      <pc:sldChg chg="modSp mod">
        <pc:chgData name="Marte Marie Frisell" userId="88672537-50ef-4dff-9199-6840d6c8b5a9" providerId="ADAL" clId="{D541EC64-54B3-471D-9298-A70D8A6BE65F}" dt="2022-09-30T14:30:02.015" v="157" actId="20577"/>
        <pc:sldMkLst>
          <pc:docMk/>
          <pc:sldMk cId="896002109" sldId="259"/>
        </pc:sldMkLst>
        <pc:spChg chg="mod">
          <ac:chgData name="Marte Marie Frisell" userId="88672537-50ef-4dff-9199-6840d6c8b5a9" providerId="ADAL" clId="{D541EC64-54B3-471D-9298-A70D8A6BE65F}" dt="2022-09-30T14:30:02.015" v="157" actId="20577"/>
          <ac:spMkLst>
            <pc:docMk/>
            <pc:sldMk cId="896002109" sldId="259"/>
            <ac:spMk id="5" creationId="{1E8A7A64-34DF-43BB-954C-68720DEF1ED4}"/>
          </ac:spMkLst>
        </pc:spChg>
      </pc:sldChg>
      <pc:sldChg chg="modSp mod">
        <pc:chgData name="Marte Marie Frisell" userId="88672537-50ef-4dff-9199-6840d6c8b5a9" providerId="ADAL" clId="{D541EC64-54B3-471D-9298-A70D8A6BE65F}" dt="2022-09-30T12:40:57.866" v="131" actId="13926"/>
        <pc:sldMkLst>
          <pc:docMk/>
          <pc:sldMk cId="4227913639" sldId="261"/>
        </pc:sldMkLst>
        <pc:spChg chg="mod">
          <ac:chgData name="Marte Marie Frisell" userId="88672537-50ef-4dff-9199-6840d6c8b5a9" providerId="ADAL" clId="{D541EC64-54B3-471D-9298-A70D8A6BE65F}" dt="2022-09-30T12:40:57.866" v="131" actId="13926"/>
          <ac:spMkLst>
            <pc:docMk/>
            <pc:sldMk cId="4227913639" sldId="261"/>
            <ac:spMk id="3" creationId="{6492862D-89D0-469B-9B7F-A96A7E7667E2}"/>
          </ac:spMkLst>
        </pc:spChg>
      </pc:sldChg>
      <pc:sldChg chg="modSp mod">
        <pc:chgData name="Marte Marie Frisell" userId="88672537-50ef-4dff-9199-6840d6c8b5a9" providerId="ADAL" clId="{D541EC64-54B3-471D-9298-A70D8A6BE65F}" dt="2022-09-30T12:41:06.845" v="135" actId="20577"/>
        <pc:sldMkLst>
          <pc:docMk/>
          <pc:sldMk cId="1774366261" sldId="263"/>
        </pc:sldMkLst>
        <pc:spChg chg="mod">
          <ac:chgData name="Marte Marie Frisell" userId="88672537-50ef-4dff-9199-6840d6c8b5a9" providerId="ADAL" clId="{D541EC64-54B3-471D-9298-A70D8A6BE65F}" dt="2022-09-30T12:41:06.845" v="135" actId="20577"/>
          <ac:spMkLst>
            <pc:docMk/>
            <pc:sldMk cId="1774366261" sldId="263"/>
            <ac:spMk id="3" creationId="{323EC9A4-C2EE-47DD-98D9-FB2B5579D56F}"/>
          </ac:spMkLst>
        </pc:spChg>
      </pc:sldChg>
      <pc:sldChg chg="ord">
        <pc:chgData name="Marte Marie Frisell" userId="88672537-50ef-4dff-9199-6840d6c8b5a9" providerId="ADAL" clId="{D541EC64-54B3-471D-9298-A70D8A6BE65F}" dt="2022-09-30T14:41:50.372" v="159"/>
        <pc:sldMkLst>
          <pc:docMk/>
          <pc:sldMk cId="3510272984" sldId="264"/>
        </pc:sldMkLst>
      </pc:sldChg>
      <pc:sldChg chg="ord">
        <pc:chgData name="Marte Marie Frisell" userId="88672537-50ef-4dff-9199-6840d6c8b5a9" providerId="ADAL" clId="{D541EC64-54B3-471D-9298-A70D8A6BE65F}" dt="2022-09-30T14:41:50.372" v="159"/>
        <pc:sldMkLst>
          <pc:docMk/>
          <pc:sldMk cId="2759248883" sldId="265"/>
        </pc:sldMkLst>
      </pc:sldChg>
      <pc:sldChg chg="ord">
        <pc:chgData name="Marte Marie Frisell" userId="88672537-50ef-4dff-9199-6840d6c8b5a9" providerId="ADAL" clId="{D541EC64-54B3-471D-9298-A70D8A6BE65F}" dt="2022-09-30T14:41:50.372" v="159"/>
        <pc:sldMkLst>
          <pc:docMk/>
          <pc:sldMk cId="147554788" sldId="266"/>
        </pc:sldMkLst>
      </pc:sldChg>
      <pc:sldChg chg="modSp mod">
        <pc:chgData name="Marte Marie Frisell" userId="88672537-50ef-4dff-9199-6840d6c8b5a9" providerId="ADAL" clId="{D541EC64-54B3-471D-9298-A70D8A6BE65F}" dt="2022-09-30T12:41:22.040" v="148" actId="1035"/>
        <pc:sldMkLst>
          <pc:docMk/>
          <pc:sldMk cId="4159957464" sldId="267"/>
        </pc:sldMkLst>
        <pc:spChg chg="mod">
          <ac:chgData name="Marte Marie Frisell" userId="88672537-50ef-4dff-9199-6840d6c8b5a9" providerId="ADAL" clId="{D541EC64-54B3-471D-9298-A70D8A6BE65F}" dt="2022-09-30T12:41:22.040" v="148" actId="1035"/>
          <ac:spMkLst>
            <pc:docMk/>
            <pc:sldMk cId="4159957464" sldId="267"/>
            <ac:spMk id="3" creationId="{19327264-4F74-4A7C-9D31-AD23AB6CC8F2}"/>
          </ac:spMkLst>
        </pc:spChg>
      </pc:sldChg>
    </pc:docChg>
  </pc:docChgLst>
  <pc:docChgLst>
    <pc:chgData name="Andreas Benedictow" userId="e251fadf-16f4-4c88-b2c0-d8c4cd891c2a" providerId="ADAL" clId="{33C23383-B463-4A4F-9984-ED5E9F648681}"/>
    <pc:docChg chg="undo custSel addSld delSld modSld">
      <pc:chgData name="Andreas Benedictow" userId="e251fadf-16f4-4c88-b2c0-d8c4cd891c2a" providerId="ADAL" clId="{33C23383-B463-4A4F-9984-ED5E9F648681}" dt="2024-02-01T18:05:16.239" v="110" actId="6549"/>
      <pc:docMkLst>
        <pc:docMk/>
      </pc:docMkLst>
      <pc:sldChg chg="modSp mod">
        <pc:chgData name="Andreas Benedictow" userId="e251fadf-16f4-4c88-b2c0-d8c4cd891c2a" providerId="ADAL" clId="{33C23383-B463-4A4F-9984-ED5E9F648681}" dt="2024-01-31T08:23:03.871" v="3" actId="20577"/>
        <pc:sldMkLst>
          <pc:docMk/>
          <pc:sldMk cId="2921733838" sldId="256"/>
        </pc:sldMkLst>
        <pc:spChg chg="mod">
          <ac:chgData name="Andreas Benedictow" userId="e251fadf-16f4-4c88-b2c0-d8c4cd891c2a" providerId="ADAL" clId="{33C23383-B463-4A4F-9984-ED5E9F648681}" dt="2024-01-31T08:23:03.871" v="3" actId="20577"/>
          <ac:spMkLst>
            <pc:docMk/>
            <pc:sldMk cId="2921733838" sldId="256"/>
            <ac:spMk id="8" creationId="{279C62F4-9C4A-4777-941C-0D5FF7A0EEE2}"/>
          </ac:spMkLst>
        </pc:spChg>
      </pc:sldChg>
      <pc:sldChg chg="modSp mod">
        <pc:chgData name="Andreas Benedictow" userId="e251fadf-16f4-4c88-b2c0-d8c4cd891c2a" providerId="ADAL" clId="{33C23383-B463-4A4F-9984-ED5E9F648681}" dt="2024-01-31T08:44:07.222" v="101" actId="20577"/>
        <pc:sldMkLst>
          <pc:docMk/>
          <pc:sldMk cId="2266341024" sldId="258"/>
        </pc:sldMkLst>
        <pc:spChg chg="mod">
          <ac:chgData name="Andreas Benedictow" userId="e251fadf-16f4-4c88-b2c0-d8c4cd891c2a" providerId="ADAL" clId="{33C23383-B463-4A4F-9984-ED5E9F648681}" dt="2024-01-31T08:44:07.222" v="101" actId="20577"/>
          <ac:spMkLst>
            <pc:docMk/>
            <pc:sldMk cId="2266341024" sldId="258"/>
            <ac:spMk id="4" creationId="{91B4F794-FA26-44F9-8BD1-1B7C760CD95D}"/>
          </ac:spMkLst>
        </pc:spChg>
        <pc:spChg chg="mod">
          <ac:chgData name="Andreas Benedictow" userId="e251fadf-16f4-4c88-b2c0-d8c4cd891c2a" providerId="ADAL" clId="{33C23383-B463-4A4F-9984-ED5E9F648681}" dt="2024-01-31T08:23:40.818" v="11" actId="20577"/>
          <ac:spMkLst>
            <pc:docMk/>
            <pc:sldMk cId="2266341024" sldId="258"/>
            <ac:spMk id="6" creationId="{0A71F208-30AA-4DBB-9DB2-C0C90AD30178}"/>
          </ac:spMkLst>
        </pc:spChg>
        <pc:spChg chg="mod">
          <ac:chgData name="Andreas Benedictow" userId="e251fadf-16f4-4c88-b2c0-d8c4cd891c2a" providerId="ADAL" clId="{33C23383-B463-4A4F-9984-ED5E9F648681}" dt="2024-01-31T08:23:26.625" v="9" actId="1076"/>
          <ac:spMkLst>
            <pc:docMk/>
            <pc:sldMk cId="2266341024" sldId="258"/>
            <ac:spMk id="8" creationId="{E5A98933-AC8C-4903-A2E5-17FCC5FBBC66}"/>
          </ac:spMkLst>
        </pc:spChg>
      </pc:sldChg>
      <pc:sldChg chg="delSp modSp mod">
        <pc:chgData name="Andreas Benedictow" userId="e251fadf-16f4-4c88-b2c0-d8c4cd891c2a" providerId="ADAL" clId="{33C23383-B463-4A4F-9984-ED5E9F648681}" dt="2024-02-01T18:05:16.239" v="110" actId="6549"/>
        <pc:sldMkLst>
          <pc:docMk/>
          <pc:sldMk cId="896002109" sldId="259"/>
        </pc:sldMkLst>
        <pc:spChg chg="del">
          <ac:chgData name="Andreas Benedictow" userId="e251fadf-16f4-4c88-b2c0-d8c4cd891c2a" providerId="ADAL" clId="{33C23383-B463-4A4F-9984-ED5E9F648681}" dt="2024-01-31T08:29:01.046" v="89" actId="478"/>
          <ac:spMkLst>
            <pc:docMk/>
            <pc:sldMk cId="896002109" sldId="259"/>
            <ac:spMk id="4" creationId="{E7C91537-7CFF-43F2-851D-E5F652C25A99}"/>
          </ac:spMkLst>
        </pc:spChg>
        <pc:spChg chg="mod">
          <ac:chgData name="Andreas Benedictow" userId="e251fadf-16f4-4c88-b2c0-d8c4cd891c2a" providerId="ADAL" clId="{33C23383-B463-4A4F-9984-ED5E9F648681}" dt="2024-02-01T18:05:05.321" v="107" actId="20577"/>
          <ac:spMkLst>
            <pc:docMk/>
            <pc:sldMk cId="896002109" sldId="259"/>
            <ac:spMk id="5" creationId="{1E8A7A64-34DF-43BB-954C-68720DEF1ED4}"/>
          </ac:spMkLst>
        </pc:spChg>
        <pc:spChg chg="mod">
          <ac:chgData name="Andreas Benedictow" userId="e251fadf-16f4-4c88-b2c0-d8c4cd891c2a" providerId="ADAL" clId="{33C23383-B463-4A4F-9984-ED5E9F648681}" dt="2024-02-01T18:05:16.239" v="110" actId="6549"/>
          <ac:spMkLst>
            <pc:docMk/>
            <pc:sldMk cId="896002109" sldId="259"/>
            <ac:spMk id="6" creationId="{3D22DDDA-9DE4-498E-ACF4-7CCFECE49DE6}"/>
          </ac:spMkLst>
        </pc:spChg>
      </pc:sldChg>
      <pc:sldChg chg="modSp mod">
        <pc:chgData name="Andreas Benedictow" userId="e251fadf-16f4-4c88-b2c0-d8c4cd891c2a" providerId="ADAL" clId="{33C23383-B463-4A4F-9984-ED5E9F648681}" dt="2024-01-31T08:28:55.143" v="88" actId="6549"/>
        <pc:sldMkLst>
          <pc:docMk/>
          <pc:sldMk cId="2759248883" sldId="265"/>
        </pc:sldMkLst>
        <pc:spChg chg="mod">
          <ac:chgData name="Andreas Benedictow" userId="e251fadf-16f4-4c88-b2c0-d8c4cd891c2a" providerId="ADAL" clId="{33C23383-B463-4A4F-9984-ED5E9F648681}" dt="2024-01-31T08:28:55.143" v="88" actId="6549"/>
          <ac:spMkLst>
            <pc:docMk/>
            <pc:sldMk cId="2759248883" sldId="265"/>
            <ac:spMk id="3" creationId="{5BC03535-2EF7-4E35-87E0-19E654CF9889}"/>
          </ac:spMkLst>
        </pc:spChg>
      </pc:sldChg>
      <pc:sldChg chg="del">
        <pc:chgData name="Andreas Benedictow" userId="e251fadf-16f4-4c88-b2c0-d8c4cd891c2a" providerId="ADAL" clId="{33C23383-B463-4A4F-9984-ED5E9F648681}" dt="2024-01-31T08:29:18.081" v="90" actId="47"/>
        <pc:sldMkLst>
          <pc:docMk/>
          <pc:sldMk cId="4159957464" sldId="267"/>
        </pc:sldMkLst>
      </pc:sldChg>
      <pc:sldChg chg="del">
        <pc:chgData name="Andreas Benedictow" userId="e251fadf-16f4-4c88-b2c0-d8c4cd891c2a" providerId="ADAL" clId="{33C23383-B463-4A4F-9984-ED5E9F648681}" dt="2024-01-31T08:23:15" v="5" actId="47"/>
        <pc:sldMkLst>
          <pc:docMk/>
          <pc:sldMk cId="3836130264" sldId="282"/>
        </pc:sldMkLst>
      </pc:sldChg>
      <pc:sldChg chg="add">
        <pc:chgData name="Andreas Benedictow" userId="e251fadf-16f4-4c88-b2c0-d8c4cd891c2a" providerId="ADAL" clId="{33C23383-B463-4A4F-9984-ED5E9F648681}" dt="2024-01-31T08:23:13.124" v="4"/>
        <pc:sldMkLst>
          <pc:docMk/>
          <pc:sldMk cId="2318387446" sldId="283"/>
        </pc:sldMkLst>
      </pc:sldChg>
      <pc:sldChg chg="add">
        <pc:chgData name="Andreas Benedictow" userId="e251fadf-16f4-4c88-b2c0-d8c4cd891c2a" providerId="ADAL" clId="{33C23383-B463-4A4F-9984-ED5E9F648681}" dt="2024-01-31T08:29:30.097" v="91"/>
        <pc:sldMkLst>
          <pc:docMk/>
          <pc:sldMk cId="2954530852" sldId="284"/>
        </pc:sldMkLst>
      </pc:sldChg>
    </pc:docChg>
  </pc:docChgLst>
  <pc:docChgLst>
    <pc:chgData name="Andreas Benedictow" userId="e251fadf-16f4-4c88-b2c0-d8c4cd891c2a" providerId="ADAL" clId="{68EFA548-6482-4ED4-8C08-7CDD5C5630A1}"/>
    <pc:docChg chg="addSld delSld modSld">
      <pc:chgData name="Andreas Benedictow" userId="e251fadf-16f4-4c88-b2c0-d8c4cd891c2a" providerId="ADAL" clId="{68EFA548-6482-4ED4-8C08-7CDD5C5630A1}" dt="2022-10-01T14:28:32.636" v="167"/>
      <pc:docMkLst>
        <pc:docMk/>
      </pc:docMkLst>
      <pc:sldChg chg="del">
        <pc:chgData name="Andreas Benedictow" userId="e251fadf-16f4-4c88-b2c0-d8c4cd891c2a" providerId="ADAL" clId="{68EFA548-6482-4ED4-8C08-7CDD5C5630A1}" dt="2022-10-01T14:20:51.715" v="162" actId="47"/>
        <pc:sldMkLst>
          <pc:docMk/>
          <pc:sldMk cId="4115640021" sldId="257"/>
        </pc:sldMkLst>
      </pc:sldChg>
      <pc:sldChg chg="modSp mod">
        <pc:chgData name="Andreas Benedictow" userId="e251fadf-16f4-4c88-b2c0-d8c4cd891c2a" providerId="ADAL" clId="{68EFA548-6482-4ED4-8C08-7CDD5C5630A1}" dt="2022-09-30T21:50:47.040" v="152" actId="20577"/>
        <pc:sldMkLst>
          <pc:docMk/>
          <pc:sldMk cId="896002109" sldId="259"/>
        </pc:sldMkLst>
        <pc:spChg chg="mod">
          <ac:chgData name="Andreas Benedictow" userId="e251fadf-16f4-4c88-b2c0-d8c4cd891c2a" providerId="ADAL" clId="{68EFA548-6482-4ED4-8C08-7CDD5C5630A1}" dt="2022-09-30T21:50:47.040" v="152" actId="20577"/>
          <ac:spMkLst>
            <pc:docMk/>
            <pc:sldMk cId="896002109" sldId="259"/>
            <ac:spMk id="5" creationId="{1E8A7A64-34DF-43BB-954C-68720DEF1ED4}"/>
          </ac:spMkLst>
        </pc:spChg>
        <pc:spChg chg="mod">
          <ac:chgData name="Andreas Benedictow" userId="e251fadf-16f4-4c88-b2c0-d8c4cd891c2a" providerId="ADAL" clId="{68EFA548-6482-4ED4-8C08-7CDD5C5630A1}" dt="2022-09-30T16:54:10.055" v="42"/>
          <ac:spMkLst>
            <pc:docMk/>
            <pc:sldMk cId="896002109" sldId="259"/>
            <ac:spMk id="6" creationId="{3D22DDDA-9DE4-498E-ACF4-7CCFECE49DE6}"/>
          </ac:spMkLst>
        </pc:spChg>
      </pc:sldChg>
      <pc:sldChg chg="modSp mod">
        <pc:chgData name="Andreas Benedictow" userId="e251fadf-16f4-4c88-b2c0-d8c4cd891c2a" providerId="ADAL" clId="{68EFA548-6482-4ED4-8C08-7CDD5C5630A1}" dt="2022-09-30T21:52:16.779" v="154" actId="14100"/>
        <pc:sldMkLst>
          <pc:docMk/>
          <pc:sldMk cId="3970472295" sldId="260"/>
        </pc:sldMkLst>
        <pc:picChg chg="mod">
          <ac:chgData name="Andreas Benedictow" userId="e251fadf-16f4-4c88-b2c0-d8c4cd891c2a" providerId="ADAL" clId="{68EFA548-6482-4ED4-8C08-7CDD5C5630A1}" dt="2022-09-30T21:52:16.779" v="154" actId="14100"/>
          <ac:picMkLst>
            <pc:docMk/>
            <pc:sldMk cId="3970472295" sldId="260"/>
            <ac:picMk id="6" creationId="{8C301CF3-7FCA-C905-B5DB-44FDE497E6F3}"/>
          </ac:picMkLst>
        </pc:picChg>
      </pc:sldChg>
      <pc:sldChg chg="modSp mod">
        <pc:chgData name="Andreas Benedictow" userId="e251fadf-16f4-4c88-b2c0-d8c4cd891c2a" providerId="ADAL" clId="{68EFA548-6482-4ED4-8C08-7CDD5C5630A1}" dt="2022-09-30T21:52:23.340" v="156" actId="14100"/>
        <pc:sldMkLst>
          <pc:docMk/>
          <pc:sldMk cId="4227913639" sldId="261"/>
        </pc:sldMkLst>
        <pc:picChg chg="mod">
          <ac:chgData name="Andreas Benedictow" userId="e251fadf-16f4-4c88-b2c0-d8c4cd891c2a" providerId="ADAL" clId="{68EFA548-6482-4ED4-8C08-7CDD5C5630A1}" dt="2022-09-30T21:52:23.340" v="156" actId="14100"/>
          <ac:picMkLst>
            <pc:docMk/>
            <pc:sldMk cId="4227913639" sldId="261"/>
            <ac:picMk id="6" creationId="{3E8247D0-6B31-62A1-7C04-17D6D157A080}"/>
          </ac:picMkLst>
        </pc:picChg>
      </pc:sldChg>
      <pc:sldChg chg="modSp mod">
        <pc:chgData name="Andreas Benedictow" userId="e251fadf-16f4-4c88-b2c0-d8c4cd891c2a" providerId="ADAL" clId="{68EFA548-6482-4ED4-8C08-7CDD5C5630A1}" dt="2022-09-30T21:52:50.092" v="161" actId="1076"/>
        <pc:sldMkLst>
          <pc:docMk/>
          <pc:sldMk cId="3231943566" sldId="262"/>
        </pc:sldMkLst>
        <pc:picChg chg="mod">
          <ac:chgData name="Andreas Benedictow" userId="e251fadf-16f4-4c88-b2c0-d8c4cd891c2a" providerId="ADAL" clId="{68EFA548-6482-4ED4-8C08-7CDD5C5630A1}" dt="2022-09-30T21:52:31.531" v="158" actId="14100"/>
          <ac:picMkLst>
            <pc:docMk/>
            <pc:sldMk cId="3231943566" sldId="262"/>
            <ac:picMk id="7" creationId="{C95F20EF-5CFB-5359-8D55-D02EEA3D9C11}"/>
          </ac:picMkLst>
        </pc:picChg>
        <pc:picChg chg="mod">
          <ac:chgData name="Andreas Benedictow" userId="e251fadf-16f4-4c88-b2c0-d8c4cd891c2a" providerId="ADAL" clId="{68EFA548-6482-4ED4-8C08-7CDD5C5630A1}" dt="2022-09-30T21:52:50.092" v="161" actId="1076"/>
          <ac:picMkLst>
            <pc:docMk/>
            <pc:sldMk cId="3231943566" sldId="262"/>
            <ac:picMk id="9" creationId="{F02A3CBD-0810-41DD-75E9-54BDB7F75539}"/>
          </ac:picMkLst>
        </pc:picChg>
      </pc:sldChg>
      <pc:sldChg chg="modSp mod">
        <pc:chgData name="Andreas Benedictow" userId="e251fadf-16f4-4c88-b2c0-d8c4cd891c2a" providerId="ADAL" clId="{68EFA548-6482-4ED4-8C08-7CDD5C5630A1}" dt="2022-09-30T21:52:38.870" v="160" actId="14100"/>
        <pc:sldMkLst>
          <pc:docMk/>
          <pc:sldMk cId="1774366261" sldId="263"/>
        </pc:sldMkLst>
        <pc:picChg chg="mod">
          <ac:chgData name="Andreas Benedictow" userId="e251fadf-16f4-4c88-b2c0-d8c4cd891c2a" providerId="ADAL" clId="{68EFA548-6482-4ED4-8C08-7CDD5C5630A1}" dt="2022-09-30T21:52:38.870" v="160" actId="14100"/>
          <ac:picMkLst>
            <pc:docMk/>
            <pc:sldMk cId="1774366261" sldId="263"/>
            <ac:picMk id="7" creationId="{EECA8B47-669B-BF03-9D8A-C2A1D342704C}"/>
          </ac:picMkLst>
        </pc:picChg>
      </pc:sldChg>
      <pc:sldChg chg="add del">
        <pc:chgData name="Andreas Benedictow" userId="e251fadf-16f4-4c88-b2c0-d8c4cd891c2a" providerId="ADAL" clId="{68EFA548-6482-4ED4-8C08-7CDD5C5630A1}" dt="2022-09-30T16:54:25.713" v="44"/>
        <pc:sldMkLst>
          <pc:docMk/>
          <pc:sldMk cId="4159957464" sldId="267"/>
        </pc:sldMkLst>
      </pc:sldChg>
      <pc:sldChg chg="add del">
        <pc:chgData name="Andreas Benedictow" userId="e251fadf-16f4-4c88-b2c0-d8c4cd891c2a" providerId="ADAL" clId="{68EFA548-6482-4ED4-8C08-7CDD5C5630A1}" dt="2022-10-01T14:28:32.636" v="167"/>
        <pc:sldMkLst>
          <pc:docMk/>
          <pc:sldMk cId="3836130264"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Skien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skien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skien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skien 2021'!$K$4:$K$24</c:f>
              <c:numCache>
                <c:formatCode>0.0\ %</c:formatCode>
                <c:ptCount val="21"/>
                <c:pt idx="0">
                  <c:v>0.65500000000000003</c:v>
                </c:pt>
                <c:pt idx="1">
                  <c:v>0.65100000000000002</c:v>
                </c:pt>
                <c:pt idx="2">
                  <c:v>0.61</c:v>
                </c:pt>
                <c:pt idx="3">
                  <c:v>0.40799999999999997</c:v>
                </c:pt>
                <c:pt idx="4">
                  <c:v>0.39</c:v>
                </c:pt>
                <c:pt idx="5">
                  <c:v>0.38100000000000001</c:v>
                </c:pt>
                <c:pt idx="6">
                  <c:v>0.51800000000000002</c:v>
                </c:pt>
                <c:pt idx="7">
                  <c:v>0.628</c:v>
                </c:pt>
                <c:pt idx="8">
                  <c:v>0.54600000000000004</c:v>
                </c:pt>
                <c:pt idx="9">
                  <c:v>0.54100000000000004</c:v>
                </c:pt>
                <c:pt idx="10">
                  <c:v>0.51500000000000001</c:v>
                </c:pt>
                <c:pt idx="11">
                  <c:v>0.51600000000000001</c:v>
                </c:pt>
                <c:pt idx="12">
                  <c:v>0.57099999999999995</c:v>
                </c:pt>
                <c:pt idx="13">
                  <c:v>0.60899999999999999</c:v>
                </c:pt>
                <c:pt idx="14">
                  <c:v>0.53500000000000003</c:v>
                </c:pt>
                <c:pt idx="15">
                  <c:v>0.55500000000000005</c:v>
                </c:pt>
                <c:pt idx="16">
                  <c:v>0.53300000000000003</c:v>
                </c:pt>
                <c:pt idx="17">
                  <c:v>0.52504038772213202</c:v>
                </c:pt>
                <c:pt idx="18">
                  <c:v>0.50802139037433203</c:v>
                </c:pt>
                <c:pt idx="19">
                  <c:v>0.439449541284404</c:v>
                </c:pt>
                <c:pt idx="20">
                  <c:v>0.459485224022879</c:v>
                </c:pt>
              </c:numCache>
            </c:numRef>
          </c:val>
          <c:extLst>
            <c:ext xmlns:c16="http://schemas.microsoft.com/office/drawing/2014/chart" uri="{C3380CC4-5D6E-409C-BE32-E72D297353CC}">
              <c16:uniqueId val="{00000000-D9ED-48F3-A3FF-31F48ECA268C}"/>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Skien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2759681376701996E-2"/>
          <c:y val="8.9164613061026327E-2"/>
          <c:w val="0.88735938394393266"/>
          <c:h val="0.74808289734553568"/>
        </c:manualLayout>
      </c:layout>
      <c:barChart>
        <c:barDir val="col"/>
        <c:grouping val="clustered"/>
        <c:varyColors val="0"/>
        <c:ser>
          <c:idx val="0"/>
          <c:order val="0"/>
          <c:tx>
            <c:strRef>
              <c:f>'[Resultater del II NBBL - 2024.xlsx]Grafer res skien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skien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skien 2021'!$F$4:$F$24</c:f>
              <c:numCache>
                <c:formatCode>0</c:formatCode>
                <c:ptCount val="21"/>
                <c:pt idx="0">
                  <c:v>1125000</c:v>
                </c:pt>
                <c:pt idx="1">
                  <c:v>1225000</c:v>
                </c:pt>
                <c:pt idx="2">
                  <c:v>1275000</c:v>
                </c:pt>
                <c:pt idx="3">
                  <c:v>1225000</c:v>
                </c:pt>
                <c:pt idx="4">
                  <c:v>1325000</c:v>
                </c:pt>
                <c:pt idx="5">
                  <c:v>1300000</c:v>
                </c:pt>
                <c:pt idx="6">
                  <c:v>1475000</c:v>
                </c:pt>
                <c:pt idx="7">
                  <c:v>1550000</c:v>
                </c:pt>
                <c:pt idx="8">
                  <c:v>1575000</c:v>
                </c:pt>
                <c:pt idx="9">
                  <c:v>1525000</c:v>
                </c:pt>
                <c:pt idx="10">
                  <c:v>1525000</c:v>
                </c:pt>
                <c:pt idx="11">
                  <c:v>1525000</c:v>
                </c:pt>
                <c:pt idx="12">
                  <c:v>1675000</c:v>
                </c:pt>
                <c:pt idx="13">
                  <c:v>1875000</c:v>
                </c:pt>
                <c:pt idx="14">
                  <c:v>1825000</c:v>
                </c:pt>
                <c:pt idx="15">
                  <c:v>1923275.0479386388</c:v>
                </c:pt>
                <c:pt idx="16">
                  <c:v>1986066.2947282223</c:v>
                </c:pt>
                <c:pt idx="17">
                  <c:v>2060896.21098993</c:v>
                </c:pt>
                <c:pt idx="18">
                  <c:v>2180907.8497783002</c:v>
                </c:pt>
                <c:pt idx="19">
                  <c:v>2140000</c:v>
                </c:pt>
                <c:pt idx="20">
                  <c:v>2180000</c:v>
                </c:pt>
              </c:numCache>
            </c:numRef>
          </c:val>
          <c:extLst>
            <c:ext xmlns:c16="http://schemas.microsoft.com/office/drawing/2014/chart" uri="{C3380CC4-5D6E-409C-BE32-E72D297353CC}">
              <c16:uniqueId val="{00000000-9DF2-47C9-9693-916F08A5CFA9}"/>
            </c:ext>
          </c:extLst>
        </c:ser>
        <c:ser>
          <c:idx val="2"/>
          <c:order val="2"/>
          <c:tx>
            <c:strRef>
              <c:f>'[Resultater del II NBBL - 2024.xlsx]Grafer res skien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skien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skien 2021'!$H$4:$H$24</c:f>
              <c:numCache>
                <c:formatCode>General</c:formatCode>
                <c:ptCount val="21"/>
                <c:pt idx="0">
                  <c:v>1100000</c:v>
                </c:pt>
                <c:pt idx="1">
                  <c:v>1222500</c:v>
                </c:pt>
                <c:pt idx="2">
                  <c:v>1305000</c:v>
                </c:pt>
                <c:pt idx="3">
                  <c:v>1425000</c:v>
                </c:pt>
                <c:pt idx="4">
                  <c:v>1577108</c:v>
                </c:pt>
                <c:pt idx="5">
                  <c:v>1600000</c:v>
                </c:pt>
                <c:pt idx="6">
                  <c:v>1600000</c:v>
                </c:pt>
                <c:pt idx="7">
                  <c:v>1500000</c:v>
                </c:pt>
                <c:pt idx="8">
                  <c:v>1650138</c:v>
                </c:pt>
                <c:pt idx="9">
                  <c:v>1670000</c:v>
                </c:pt>
                <c:pt idx="10">
                  <c:v>1720719</c:v>
                </c:pt>
                <c:pt idx="11">
                  <c:v>1724119</c:v>
                </c:pt>
                <c:pt idx="12">
                  <c:v>1800000</c:v>
                </c:pt>
                <c:pt idx="13">
                  <c:v>1859832</c:v>
                </c:pt>
                <c:pt idx="14">
                  <c:v>2000000</c:v>
                </c:pt>
                <c:pt idx="15">
                  <c:v>2075000</c:v>
                </c:pt>
                <c:pt idx="16">
                  <c:v>2200000</c:v>
                </c:pt>
                <c:pt idx="17">
                  <c:v>2300000</c:v>
                </c:pt>
                <c:pt idx="18">
                  <c:v>2492500</c:v>
                </c:pt>
                <c:pt idx="19">
                  <c:v>2638053.5</c:v>
                </c:pt>
                <c:pt idx="20">
                  <c:v>2641484</c:v>
                </c:pt>
              </c:numCache>
            </c:numRef>
          </c:val>
          <c:extLst>
            <c:ext xmlns:c16="http://schemas.microsoft.com/office/drawing/2014/chart" uri="{C3380CC4-5D6E-409C-BE32-E72D297353CC}">
              <c16:uniqueId val="{00000001-9DF2-47C9-9693-916F08A5CFA9}"/>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skien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skien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skien 2021'!$G$4:$G$24</c15:sqref>
                        </c15:formulaRef>
                      </c:ext>
                    </c:extLst>
                    <c:numCache>
                      <c:formatCode>General</c:formatCode>
                      <c:ptCount val="21"/>
                    </c:numCache>
                  </c:numRef>
                </c:val>
                <c:extLst>
                  <c:ext xmlns:c16="http://schemas.microsoft.com/office/drawing/2014/chart" uri="{C3380CC4-5D6E-409C-BE32-E72D297353CC}">
                    <c16:uniqueId val="{00000003-9DF2-47C9-9693-916F08A5CFA9}"/>
                  </c:ext>
                </c:extLst>
              </c15:ser>
            </c15:filteredBarSeries>
          </c:ext>
        </c:extLst>
      </c:barChart>
      <c:lineChart>
        <c:grouping val="standard"/>
        <c:varyColors val="0"/>
        <c:ser>
          <c:idx val="3"/>
          <c:order val="3"/>
          <c:tx>
            <c:strRef>
              <c:f>'[Resultater del II NBBL - 2024.xlsx]Grafer res skien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skien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skien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9DF2-47C9-9693-916F08A5CFA9}"/>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485885141025801"/>
          <c:w val="0.93122681029323762"/>
          <c:h val="7.666861558485965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249939471669476"/>
          <c:y val="0.1006960225562942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2632982378076311"/>
          <c:y val="0.20876360012468556"/>
          <c:w val="0.4658927765163165"/>
          <c:h val="0.59103766673681268"/>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4706-4F03-865A-5130C904AF1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706-4F03-865A-5130C904AF19}"/>
              </c:ext>
            </c:extLst>
          </c:dPt>
          <c:dLbls>
            <c:dLbl>
              <c:idx val="1"/>
              <c:delete val="1"/>
              <c:extLst>
                <c:ext xmlns:c15="http://schemas.microsoft.com/office/drawing/2012/chart" uri="{CE6537A1-D6FC-4f65-9D91-7224C49458BB}"/>
                <c:ext xmlns:c16="http://schemas.microsoft.com/office/drawing/2014/chart" uri="{C3380CC4-5D6E-409C-BE32-E72D297353CC}">
                  <c16:uniqueId val="{00000003-4706-4F03-865A-5130C904AF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0.45900000000000002</c:v>
                </c:pt>
                <c:pt idx="1">
                  <c:v>0.54099999999999993</c:v>
                </c:pt>
              </c:numCache>
            </c:numRef>
          </c:val>
          <c:extLst>
            <c:ext xmlns:c16="http://schemas.microsoft.com/office/drawing/2014/chart" uri="{C3380CC4-5D6E-409C-BE32-E72D297353CC}">
              <c16:uniqueId val="{00000004-4706-4F03-865A-5130C904AF19}"/>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9673899529514918"/>
          <c:y val="0.8280879489602827"/>
          <c:w val="0.50679749510865657"/>
          <c:h val="9.284216197414892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Skien</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5925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Skien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Skien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F7C3640-F778-3390-2D00-A874C759FB27}"/>
              </a:ext>
            </a:extLst>
          </p:cNvPr>
          <p:cNvPicPr>
            <a:picLocks noChangeAspect="1"/>
          </p:cNvPicPr>
          <p:nvPr/>
        </p:nvPicPr>
        <p:blipFill>
          <a:blip r:embed="rId2"/>
          <a:stretch>
            <a:fillRect/>
          </a:stretch>
        </p:blipFill>
        <p:spPr>
          <a:xfrm>
            <a:off x="3440468" y="886942"/>
            <a:ext cx="5311064" cy="5290022"/>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680825718"/>
              </p:ext>
            </p:extLst>
          </p:nvPr>
        </p:nvGraphicFramePr>
        <p:xfrm>
          <a:off x="384048" y="3739896"/>
          <a:ext cx="3056420" cy="24092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Skien: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63 %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25027" y="2729215"/>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45,9 %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1 705 000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0080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2 507 000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623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898</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1 049</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Skien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var nær uendret i Skien fra 2022 til 2023. Gjennomsnittlig utlånsrente for nye nedbetalingslån med pant i bolig økte fra en bunn på 1,8 % i 2021 til 4,9 % i 2023. Andelen boliger en typisk førstehjemkjøper har råd til økte fra 43,9 % i 2022 til 45,9 %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5CB2F277-3539-480E-ADFC-EF7B8A903186}"/>
              </a:ext>
            </a:extLst>
          </p:cNvPr>
          <p:cNvGraphicFramePr>
            <a:graphicFrameLocks/>
          </p:cNvGraphicFramePr>
          <p:nvPr>
            <p:extLst>
              <p:ext uri="{D42A27DB-BD31-4B8C-83A1-F6EECF244321}">
                <p14:modId xmlns:p14="http://schemas.microsoft.com/office/powerpoint/2010/main" val="1546476496"/>
              </p:ext>
            </p:extLst>
          </p:nvPr>
        </p:nvGraphicFramePr>
        <p:xfrm>
          <a:off x="1945849" y="821463"/>
          <a:ext cx="8300301" cy="5355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F5700385-56A9-4CCD-BE19-10FB92FBB8EC}"/>
              </a:ext>
            </a:extLst>
          </p:cNvPr>
          <p:cNvGraphicFramePr>
            <a:graphicFrameLocks/>
          </p:cNvGraphicFramePr>
          <p:nvPr>
            <p:extLst>
              <p:ext uri="{D42A27DB-BD31-4B8C-83A1-F6EECF244321}">
                <p14:modId xmlns:p14="http://schemas.microsoft.com/office/powerpoint/2010/main" val="1159099083"/>
              </p:ext>
            </p:extLst>
          </p:nvPr>
        </p:nvGraphicFramePr>
        <p:xfrm>
          <a:off x="1758213" y="883428"/>
          <a:ext cx="8675574"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Skien</a:t>
            </a:r>
          </a:p>
        </p:txBody>
      </p:sp>
      <p:graphicFrame>
        <p:nvGraphicFramePr>
          <p:cNvPr id="5" name="Tabell 4">
            <a:extLst>
              <a:ext uri="{FF2B5EF4-FFF2-40B4-BE49-F238E27FC236}">
                <a16:creationId xmlns:a16="http://schemas.microsoft.com/office/drawing/2014/main" id="{97F7DDAC-0A95-56D4-F470-53E640F0851B}"/>
              </a:ext>
            </a:extLst>
          </p:cNvPr>
          <p:cNvGraphicFramePr>
            <a:graphicFrameLocks noGrp="1"/>
          </p:cNvGraphicFramePr>
          <p:nvPr>
            <p:extLst>
              <p:ext uri="{D42A27DB-BD31-4B8C-83A1-F6EECF244321}">
                <p14:modId xmlns:p14="http://schemas.microsoft.com/office/powerpoint/2010/main" val="3285810613"/>
              </p:ext>
            </p:extLst>
          </p:nvPr>
        </p:nvGraphicFramePr>
        <p:xfrm>
          <a:off x="2144266" y="1341213"/>
          <a:ext cx="7903465" cy="4835760"/>
        </p:xfrm>
        <a:graphic>
          <a:graphicData uri="http://schemas.openxmlformats.org/drawingml/2006/table">
            <a:tbl>
              <a:tblPr/>
              <a:tblGrid>
                <a:gridCol w="1007613">
                  <a:extLst>
                    <a:ext uri="{9D8B030D-6E8A-4147-A177-3AD203B41FA5}">
                      <a16:colId xmlns:a16="http://schemas.microsoft.com/office/drawing/2014/main" val="1400746489"/>
                    </a:ext>
                  </a:extLst>
                </a:gridCol>
                <a:gridCol w="1469435">
                  <a:extLst>
                    <a:ext uri="{9D8B030D-6E8A-4147-A177-3AD203B41FA5}">
                      <a16:colId xmlns:a16="http://schemas.microsoft.com/office/drawing/2014/main" val="2247270429"/>
                    </a:ext>
                  </a:extLst>
                </a:gridCol>
                <a:gridCol w="1469435">
                  <a:extLst>
                    <a:ext uri="{9D8B030D-6E8A-4147-A177-3AD203B41FA5}">
                      <a16:colId xmlns:a16="http://schemas.microsoft.com/office/drawing/2014/main" val="138402301"/>
                    </a:ext>
                  </a:extLst>
                </a:gridCol>
                <a:gridCol w="991869">
                  <a:extLst>
                    <a:ext uri="{9D8B030D-6E8A-4147-A177-3AD203B41FA5}">
                      <a16:colId xmlns:a16="http://schemas.microsoft.com/office/drawing/2014/main" val="2831807120"/>
                    </a:ext>
                  </a:extLst>
                </a:gridCol>
                <a:gridCol w="1343485">
                  <a:extLst>
                    <a:ext uri="{9D8B030D-6E8A-4147-A177-3AD203B41FA5}">
                      <a16:colId xmlns:a16="http://schemas.microsoft.com/office/drawing/2014/main" val="2702940676"/>
                    </a:ext>
                  </a:extLst>
                </a:gridCol>
                <a:gridCol w="1621628">
                  <a:extLst>
                    <a:ext uri="{9D8B030D-6E8A-4147-A177-3AD203B41FA5}">
                      <a16:colId xmlns:a16="http://schemas.microsoft.com/office/drawing/2014/main" val="69971932"/>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2284946"/>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65,5 %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84403900"/>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1222500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11255899"/>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6143726"/>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92265756"/>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1577108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34030165"/>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82141729"/>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26134152"/>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47058456"/>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1650138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94733913"/>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34645302"/>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1720719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24565885"/>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1724119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18336455"/>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40786242"/>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1859832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54929218"/>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27728088"/>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1923275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2211766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68104859"/>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1986066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2283976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63159905"/>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2060896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2370031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35179221"/>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2180908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2508044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24057637"/>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2638053,5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2461000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26332258"/>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2641484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2507000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94198037"/>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C301CF3-7FCA-C905-B5DB-44FDE497E6F3}"/>
              </a:ext>
            </a:extLst>
          </p:cNvPr>
          <p:cNvPicPr>
            <a:picLocks noChangeAspect="1"/>
          </p:cNvPicPr>
          <p:nvPr/>
        </p:nvPicPr>
        <p:blipFill>
          <a:blip r:embed="rId2"/>
          <a:stretch>
            <a:fillRect/>
          </a:stretch>
        </p:blipFill>
        <p:spPr>
          <a:xfrm>
            <a:off x="3291840" y="907023"/>
            <a:ext cx="5682631" cy="5173738"/>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1.1.2008-1.1.2012 i Skien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Skien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B42D560E-C6E3-A164-6119-4F82613C986C}"/>
              </a:ext>
            </a:extLst>
          </p:cNvPr>
          <p:cNvPicPr>
            <a:picLocks noChangeAspect="1"/>
          </p:cNvPicPr>
          <p:nvPr/>
        </p:nvPicPr>
        <p:blipFill>
          <a:blip r:embed="rId3"/>
          <a:stretch>
            <a:fillRect/>
          </a:stretch>
        </p:blipFill>
        <p:spPr>
          <a:xfrm>
            <a:off x="1104710" y="4160525"/>
            <a:ext cx="1482676" cy="2016439"/>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3E8247D0-6B31-62A1-7C04-17D6D157A080}"/>
              </a:ext>
            </a:extLst>
          </p:cNvPr>
          <p:cNvPicPr>
            <a:picLocks noChangeAspect="1"/>
          </p:cNvPicPr>
          <p:nvPr/>
        </p:nvPicPr>
        <p:blipFill>
          <a:blip r:embed="rId2"/>
          <a:stretch>
            <a:fillRect/>
          </a:stretch>
        </p:blipFill>
        <p:spPr>
          <a:xfrm>
            <a:off x="3300985" y="958935"/>
            <a:ext cx="5705856" cy="5212607"/>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Skien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Skien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3D515E4D-3CFB-4106-44AF-418FC1681334}"/>
              </a:ext>
            </a:extLst>
          </p:cNvPr>
          <p:cNvPicPr>
            <a:picLocks noChangeAspect="1"/>
          </p:cNvPicPr>
          <p:nvPr/>
        </p:nvPicPr>
        <p:blipFill>
          <a:blip r:embed="rId3"/>
          <a:stretch>
            <a:fillRect/>
          </a:stretch>
        </p:blipFill>
        <p:spPr>
          <a:xfrm>
            <a:off x="1083000" y="4250536"/>
            <a:ext cx="1442839" cy="1926428"/>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99C29D-9491-499F-B913-4EC7C9129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555DB-A240-4F5A-9381-ACD60724DBB3}">
  <ds:schemaRefs>
    <ds:schemaRef ds:uri="http://schemas.microsoft.com/office/2006/documentManagement/types"/>
    <ds:schemaRef ds:uri="http://purl.org/dc/dcmitype/"/>
    <ds:schemaRef ds:uri="c91cd569-f003-4182-8cab-9b1d9e10ae68"/>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ad39eb54-42f0-435d-bacf-ac1860a6e9c1"/>
    <ds:schemaRef ds:uri="http://www.w3.org/XML/1998/namespace"/>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264</TotalTime>
  <Words>1418</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7</cp:revision>
  <dcterms:created xsi:type="dcterms:W3CDTF">2022-09-27T09:37:52Z</dcterms:created>
  <dcterms:modified xsi:type="dcterms:W3CDTF">2024-02-13T19:29:28Z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