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58" r:id="rId7"/>
    <p:sldId id="259" r:id="rId8"/>
    <p:sldId id="264" r:id="rId9"/>
    <p:sldId id="265" r:id="rId10"/>
    <p:sldId id="266" r:id="rId11"/>
    <p:sldId id="260" r:id="rId12"/>
    <p:sldId id="261" r:id="rId13"/>
    <p:sldId id="262"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71"/>
    <a:srgbClr val="00508A"/>
    <a:srgbClr val="E4E4E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D5324A-F018-481D-8B0E-E889FD762AB4}" v="22" dt="2024-02-01T15:22:03.0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32" autoAdjust="0"/>
    <p:restoredTop sz="94660"/>
  </p:normalViewPr>
  <p:slideViewPr>
    <p:cSldViewPr snapToGrid="0">
      <p:cViewPr varScale="1">
        <p:scale>
          <a:sx n="59" d="100"/>
          <a:sy n="59" d="100"/>
        </p:scale>
        <p:origin x="672" y="5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hias Iversen" userId="dea6d89c-6f8a-44b0-80c2-5d37afda12c9" providerId="ADAL" clId="{86EC1CBE-05F8-4A13-BB2E-5A1CCDECDACB}"/>
    <pc:docChg chg="undo custSel modSld">
      <pc:chgData name="Mathias Iversen" userId="dea6d89c-6f8a-44b0-80c2-5d37afda12c9" providerId="ADAL" clId="{86EC1CBE-05F8-4A13-BB2E-5A1CCDECDACB}" dt="2022-09-30T09:10:38.242" v="278" actId="13926"/>
      <pc:docMkLst>
        <pc:docMk/>
      </pc:docMkLst>
      <pc:sldChg chg="modSp mod">
        <pc:chgData name="Mathias Iversen" userId="dea6d89c-6f8a-44b0-80c2-5d37afda12c9" providerId="ADAL" clId="{86EC1CBE-05F8-4A13-BB2E-5A1CCDECDACB}" dt="2022-09-30T05:33:00.367" v="11" actId="13926"/>
        <pc:sldMkLst>
          <pc:docMk/>
          <pc:sldMk cId="2921733838" sldId="256"/>
        </pc:sldMkLst>
        <pc:spChg chg="mod">
          <ac:chgData name="Mathias Iversen" userId="dea6d89c-6f8a-44b0-80c2-5d37afda12c9" providerId="ADAL" clId="{86EC1CBE-05F8-4A13-BB2E-5A1CCDECDACB}" dt="2022-09-30T05:33:00.367" v="11" actId="13926"/>
          <ac:spMkLst>
            <pc:docMk/>
            <pc:sldMk cId="2921733838" sldId="256"/>
            <ac:spMk id="10" creationId="{B69A85C2-560C-48D5-B2E2-E0F8F842FD36}"/>
          </ac:spMkLst>
        </pc:spChg>
      </pc:sldChg>
      <pc:sldChg chg="addSp delSp modSp mod">
        <pc:chgData name="Mathias Iversen" userId="dea6d89c-6f8a-44b0-80c2-5d37afda12c9" providerId="ADAL" clId="{86EC1CBE-05F8-4A13-BB2E-5A1CCDECDACB}" dt="2022-09-30T09:10:25.598" v="272" actId="20577"/>
        <pc:sldMkLst>
          <pc:docMk/>
          <pc:sldMk cId="2266341024" sldId="258"/>
        </pc:sldMkLst>
        <pc:spChg chg="mod">
          <ac:chgData name="Mathias Iversen" userId="dea6d89c-6f8a-44b0-80c2-5d37afda12c9" providerId="ADAL" clId="{86EC1CBE-05F8-4A13-BB2E-5A1CCDECDACB}" dt="2022-09-30T05:33:05.833" v="21" actId="13926"/>
          <ac:spMkLst>
            <pc:docMk/>
            <pc:sldMk cId="2266341024" sldId="258"/>
            <ac:spMk id="5" creationId="{DCB85E03-0B2F-42F1-9007-A95BF715A50A}"/>
          </ac:spMkLst>
        </pc:spChg>
        <pc:spChg chg="mod">
          <ac:chgData name="Mathias Iversen" userId="dea6d89c-6f8a-44b0-80c2-5d37afda12c9" providerId="ADAL" clId="{86EC1CBE-05F8-4A13-BB2E-5A1CCDECDACB}" dt="2022-09-30T05:34:07.829" v="47" actId="13926"/>
          <ac:spMkLst>
            <pc:docMk/>
            <pc:sldMk cId="2266341024" sldId="258"/>
            <ac:spMk id="7" creationId="{A520775E-5075-45E6-A50A-04E4D42EAF3E}"/>
          </ac:spMkLst>
        </pc:spChg>
        <pc:spChg chg="mod">
          <ac:chgData name="Mathias Iversen" userId="dea6d89c-6f8a-44b0-80c2-5d37afda12c9" providerId="ADAL" clId="{86EC1CBE-05F8-4A13-BB2E-5A1CCDECDACB}" dt="2022-09-30T05:34:26.247" v="67" actId="13926"/>
          <ac:spMkLst>
            <pc:docMk/>
            <pc:sldMk cId="2266341024" sldId="258"/>
            <ac:spMk id="8" creationId="{E5A98933-AC8C-4903-A2E5-17FCC5FBBC66}"/>
          </ac:spMkLst>
        </pc:spChg>
        <pc:spChg chg="mod">
          <ac:chgData name="Mathias Iversen" userId="dea6d89c-6f8a-44b0-80c2-5d37afda12c9" providerId="ADAL" clId="{86EC1CBE-05F8-4A13-BB2E-5A1CCDECDACB}" dt="2022-09-30T05:34:03.162" v="45" actId="13926"/>
          <ac:spMkLst>
            <pc:docMk/>
            <pc:sldMk cId="2266341024" sldId="258"/>
            <ac:spMk id="9" creationId="{29E4AEA2-D6D7-44B7-8DEF-EB1A3917D576}"/>
          </ac:spMkLst>
        </pc:spChg>
        <pc:spChg chg="mod">
          <ac:chgData name="Mathias Iversen" userId="dea6d89c-6f8a-44b0-80c2-5d37afda12c9" providerId="ADAL" clId="{86EC1CBE-05F8-4A13-BB2E-5A1CCDECDACB}" dt="2022-09-30T05:34:53.828" v="76" actId="13926"/>
          <ac:spMkLst>
            <pc:docMk/>
            <pc:sldMk cId="2266341024" sldId="258"/>
            <ac:spMk id="10" creationId="{2E9EBEB7-19CF-4E7A-9B6C-502E35EDACCE}"/>
          </ac:spMkLst>
        </pc:spChg>
        <pc:spChg chg="add del mod">
          <ac:chgData name="Mathias Iversen" userId="dea6d89c-6f8a-44b0-80c2-5d37afda12c9" providerId="ADAL" clId="{86EC1CBE-05F8-4A13-BB2E-5A1CCDECDACB}" dt="2022-09-30T05:34:05.168" v="46" actId="13926"/>
          <ac:spMkLst>
            <pc:docMk/>
            <pc:sldMk cId="2266341024" sldId="258"/>
            <ac:spMk id="15" creationId="{74CEA7D0-9A41-43C0-8F69-F80152925B55}"/>
          </ac:spMkLst>
        </pc:spChg>
        <pc:spChg chg="mod">
          <ac:chgData name="Mathias Iversen" userId="dea6d89c-6f8a-44b0-80c2-5d37afda12c9" providerId="ADAL" clId="{86EC1CBE-05F8-4A13-BB2E-5A1CCDECDACB}" dt="2022-09-30T09:10:25.598" v="272" actId="20577"/>
          <ac:spMkLst>
            <pc:docMk/>
            <pc:sldMk cId="2266341024" sldId="258"/>
            <ac:spMk id="16" creationId="{4957F703-1885-40F1-9499-64EAC6608670}"/>
          </ac:spMkLst>
        </pc:spChg>
      </pc:sldChg>
      <pc:sldChg chg="modSp mod">
        <pc:chgData name="Mathias Iversen" userId="dea6d89c-6f8a-44b0-80c2-5d37afda12c9" providerId="ADAL" clId="{86EC1CBE-05F8-4A13-BB2E-5A1CCDECDACB}" dt="2022-09-30T09:10:38.242" v="278" actId="13926"/>
        <pc:sldMkLst>
          <pc:docMk/>
          <pc:sldMk cId="896002109" sldId="259"/>
        </pc:sldMkLst>
        <pc:spChg chg="mod">
          <ac:chgData name="Mathias Iversen" userId="dea6d89c-6f8a-44b0-80c2-5d37afda12c9" providerId="ADAL" clId="{86EC1CBE-05F8-4A13-BB2E-5A1CCDECDACB}" dt="2022-09-30T05:35:05.543" v="86" actId="13926"/>
          <ac:spMkLst>
            <pc:docMk/>
            <pc:sldMk cId="896002109" sldId="259"/>
            <ac:spMk id="3" creationId="{43909665-C217-4DB2-97FB-7DC8B46D243A}"/>
          </ac:spMkLst>
        </pc:spChg>
        <pc:spChg chg="mod">
          <ac:chgData name="Mathias Iversen" userId="dea6d89c-6f8a-44b0-80c2-5d37afda12c9" providerId="ADAL" clId="{86EC1CBE-05F8-4A13-BB2E-5A1CCDECDACB}" dt="2022-09-30T09:10:38.242" v="278" actId="13926"/>
          <ac:spMkLst>
            <pc:docMk/>
            <pc:sldMk cId="896002109" sldId="259"/>
            <ac:spMk id="4" creationId="{E7C91537-7CFF-43F2-851D-E5F652C25A99}"/>
          </ac:spMkLst>
        </pc:spChg>
      </pc:sldChg>
      <pc:sldChg chg="addSp modSp mod">
        <pc:chgData name="Mathias Iversen" userId="dea6d89c-6f8a-44b0-80c2-5d37afda12c9" providerId="ADAL" clId="{86EC1CBE-05F8-4A13-BB2E-5A1CCDECDACB}" dt="2022-09-30T05:36:33.460" v="163" actId="20577"/>
        <pc:sldMkLst>
          <pc:docMk/>
          <pc:sldMk cId="3970472295" sldId="260"/>
        </pc:sldMkLst>
        <pc:spChg chg="mod">
          <ac:chgData name="Mathias Iversen" userId="dea6d89c-6f8a-44b0-80c2-5d37afda12c9" providerId="ADAL" clId="{86EC1CBE-05F8-4A13-BB2E-5A1CCDECDACB}" dt="2022-09-30T05:36:33.460" v="163" actId="20577"/>
          <ac:spMkLst>
            <pc:docMk/>
            <pc:sldMk cId="3970472295" sldId="260"/>
            <ac:spMk id="3" creationId="{B866CE4E-6058-4C29-BFC5-5B4F79318F87}"/>
          </ac:spMkLst>
        </pc:spChg>
        <pc:spChg chg="mod">
          <ac:chgData name="Mathias Iversen" userId="dea6d89c-6f8a-44b0-80c2-5d37afda12c9" providerId="ADAL" clId="{86EC1CBE-05F8-4A13-BB2E-5A1CCDECDACB}" dt="2022-09-30T05:35:25.978" v="108" actId="20577"/>
          <ac:spMkLst>
            <pc:docMk/>
            <pc:sldMk cId="3970472295" sldId="260"/>
            <ac:spMk id="4" creationId="{08AB9232-4863-462B-955D-4E84A7303FF7}"/>
          </ac:spMkLst>
        </pc:spChg>
        <pc:picChg chg="add mod ord">
          <ac:chgData name="Mathias Iversen" userId="dea6d89c-6f8a-44b0-80c2-5d37afda12c9" providerId="ADAL" clId="{86EC1CBE-05F8-4A13-BB2E-5A1CCDECDACB}" dt="2022-09-30T05:35:31.943" v="110" actId="167"/>
          <ac:picMkLst>
            <pc:docMk/>
            <pc:sldMk cId="3970472295" sldId="260"/>
            <ac:picMk id="6" creationId="{D79F81D0-4443-E906-1C57-62A899059927}"/>
          </ac:picMkLst>
        </pc:picChg>
        <pc:picChg chg="add mod">
          <ac:chgData name="Mathias Iversen" userId="dea6d89c-6f8a-44b0-80c2-5d37afda12c9" providerId="ADAL" clId="{86EC1CBE-05F8-4A13-BB2E-5A1CCDECDACB}" dt="2022-09-30T05:35:47.179" v="114" actId="1076"/>
          <ac:picMkLst>
            <pc:docMk/>
            <pc:sldMk cId="3970472295" sldId="260"/>
            <ac:picMk id="7" creationId="{EE5CD629-3334-1AA4-6B8E-42D3772B9CA0}"/>
          </ac:picMkLst>
        </pc:picChg>
      </pc:sldChg>
      <pc:sldChg chg="addSp modSp mod">
        <pc:chgData name="Mathias Iversen" userId="dea6d89c-6f8a-44b0-80c2-5d37afda12c9" providerId="ADAL" clId="{86EC1CBE-05F8-4A13-BB2E-5A1CCDECDACB}" dt="2022-09-30T05:36:16.839" v="141" actId="13926"/>
        <pc:sldMkLst>
          <pc:docMk/>
          <pc:sldMk cId="4227913639" sldId="261"/>
        </pc:sldMkLst>
        <pc:spChg chg="mod">
          <ac:chgData name="Mathias Iversen" userId="dea6d89c-6f8a-44b0-80c2-5d37afda12c9" providerId="ADAL" clId="{86EC1CBE-05F8-4A13-BB2E-5A1CCDECDACB}" dt="2022-09-30T05:36:16.839" v="141" actId="13926"/>
          <ac:spMkLst>
            <pc:docMk/>
            <pc:sldMk cId="4227913639" sldId="261"/>
            <ac:spMk id="3" creationId="{6492862D-89D0-469B-9B7F-A96A7E7667E2}"/>
          </ac:spMkLst>
        </pc:spChg>
        <pc:spChg chg="mod">
          <ac:chgData name="Mathias Iversen" userId="dea6d89c-6f8a-44b0-80c2-5d37afda12c9" providerId="ADAL" clId="{86EC1CBE-05F8-4A13-BB2E-5A1CCDECDACB}" dt="2022-09-30T05:35:57.157" v="126" actId="13926"/>
          <ac:spMkLst>
            <pc:docMk/>
            <pc:sldMk cId="4227913639" sldId="261"/>
            <ac:spMk id="4" creationId="{DCD4FF8B-8E6F-4257-96B2-BCCDA6A41A74}"/>
          </ac:spMkLst>
        </pc:spChg>
        <pc:picChg chg="add mod ord">
          <ac:chgData name="Mathias Iversen" userId="dea6d89c-6f8a-44b0-80c2-5d37afda12c9" providerId="ADAL" clId="{86EC1CBE-05F8-4A13-BB2E-5A1CCDECDACB}" dt="2022-09-30T05:36:04.787" v="129" actId="167"/>
          <ac:picMkLst>
            <pc:docMk/>
            <pc:sldMk cId="4227913639" sldId="261"/>
            <ac:picMk id="6" creationId="{4D2788DC-ABC0-D994-2692-B809D58BFFF6}"/>
          </ac:picMkLst>
        </pc:picChg>
        <pc:picChg chg="add mod">
          <ac:chgData name="Mathias Iversen" userId="dea6d89c-6f8a-44b0-80c2-5d37afda12c9" providerId="ADAL" clId="{86EC1CBE-05F8-4A13-BB2E-5A1CCDECDACB}" dt="2022-09-30T05:36:10.590" v="131" actId="1076"/>
          <ac:picMkLst>
            <pc:docMk/>
            <pc:sldMk cId="4227913639" sldId="261"/>
            <ac:picMk id="7" creationId="{A8202C85-AD01-BF1A-797A-51292C500B80}"/>
          </ac:picMkLst>
        </pc:picChg>
      </pc:sldChg>
      <pc:sldChg chg="addSp modSp mod">
        <pc:chgData name="Mathias Iversen" userId="dea6d89c-6f8a-44b0-80c2-5d37afda12c9" providerId="ADAL" clId="{86EC1CBE-05F8-4A13-BB2E-5A1CCDECDACB}" dt="2022-09-30T05:41:12.010" v="237" actId="1076"/>
        <pc:sldMkLst>
          <pc:docMk/>
          <pc:sldMk cId="3231943566" sldId="262"/>
        </pc:sldMkLst>
        <pc:spChg chg="mod">
          <ac:chgData name="Mathias Iversen" userId="dea6d89c-6f8a-44b0-80c2-5d37afda12c9" providerId="ADAL" clId="{86EC1CBE-05F8-4A13-BB2E-5A1CCDECDACB}" dt="2022-09-30T05:37:45.937" v="198" actId="20577"/>
          <ac:spMkLst>
            <pc:docMk/>
            <pc:sldMk cId="3231943566" sldId="262"/>
            <ac:spMk id="3" creationId="{A2B64911-99D7-4000-862B-A9755BD58BEE}"/>
          </ac:spMkLst>
        </pc:spChg>
        <pc:spChg chg="mod">
          <ac:chgData name="Mathias Iversen" userId="dea6d89c-6f8a-44b0-80c2-5d37afda12c9" providerId="ADAL" clId="{86EC1CBE-05F8-4A13-BB2E-5A1CCDECDACB}" dt="2022-09-30T05:36:40.369" v="173" actId="13926"/>
          <ac:spMkLst>
            <pc:docMk/>
            <pc:sldMk cId="3231943566" sldId="262"/>
            <ac:spMk id="4" creationId="{E3A00041-9F7B-4C31-B4C3-014FF513433D}"/>
          </ac:spMkLst>
        </pc:spChg>
        <pc:picChg chg="add mod ord">
          <ac:chgData name="Mathias Iversen" userId="dea6d89c-6f8a-44b0-80c2-5d37afda12c9" providerId="ADAL" clId="{86EC1CBE-05F8-4A13-BB2E-5A1CCDECDACB}" dt="2022-09-30T05:37:27.047" v="176" actId="167"/>
          <ac:picMkLst>
            <pc:docMk/>
            <pc:sldMk cId="3231943566" sldId="262"/>
            <ac:picMk id="7" creationId="{192A2B26-A605-ACE7-E30F-E62A16E19787}"/>
          </ac:picMkLst>
        </pc:picChg>
        <pc:picChg chg="add mod">
          <ac:chgData name="Mathias Iversen" userId="dea6d89c-6f8a-44b0-80c2-5d37afda12c9" providerId="ADAL" clId="{86EC1CBE-05F8-4A13-BB2E-5A1CCDECDACB}" dt="2022-09-30T05:41:12.010" v="237" actId="1076"/>
          <ac:picMkLst>
            <pc:docMk/>
            <pc:sldMk cId="3231943566" sldId="262"/>
            <ac:picMk id="9" creationId="{AD5E870D-B467-6C7B-B446-D9DC30CDDB75}"/>
          </ac:picMkLst>
        </pc:picChg>
      </pc:sldChg>
      <pc:sldChg chg="addSp delSp modSp mod">
        <pc:chgData name="Mathias Iversen" userId="dea6d89c-6f8a-44b0-80c2-5d37afda12c9" providerId="ADAL" clId="{86EC1CBE-05F8-4A13-BB2E-5A1CCDECDACB}" dt="2022-09-30T05:41:54.989" v="239" actId="1076"/>
        <pc:sldMkLst>
          <pc:docMk/>
          <pc:sldMk cId="1774366261" sldId="263"/>
        </pc:sldMkLst>
        <pc:spChg chg="mod">
          <ac:chgData name="Mathias Iversen" userId="dea6d89c-6f8a-44b0-80c2-5d37afda12c9" providerId="ADAL" clId="{86EC1CBE-05F8-4A13-BB2E-5A1CCDECDACB}" dt="2022-09-30T05:38:12.557" v="228" actId="20577"/>
          <ac:spMkLst>
            <pc:docMk/>
            <pc:sldMk cId="1774366261" sldId="263"/>
            <ac:spMk id="3" creationId="{323EC9A4-C2EE-47DD-98D9-FB2B5579D56F}"/>
          </ac:spMkLst>
        </pc:spChg>
        <pc:spChg chg="mod">
          <ac:chgData name="Mathias Iversen" userId="dea6d89c-6f8a-44b0-80c2-5d37afda12c9" providerId="ADAL" clId="{86EC1CBE-05F8-4A13-BB2E-5A1CCDECDACB}" dt="2022-09-30T05:37:55.707" v="210" actId="13926"/>
          <ac:spMkLst>
            <pc:docMk/>
            <pc:sldMk cId="1774366261" sldId="263"/>
            <ac:spMk id="4" creationId="{20706897-990D-4782-B6D1-23876FEFD5AF}"/>
          </ac:spMkLst>
        </pc:spChg>
        <pc:picChg chg="add mod ord">
          <ac:chgData name="Mathias Iversen" userId="dea6d89c-6f8a-44b0-80c2-5d37afda12c9" providerId="ADAL" clId="{86EC1CBE-05F8-4A13-BB2E-5A1CCDECDACB}" dt="2022-09-30T05:38:43.557" v="232" actId="167"/>
          <ac:picMkLst>
            <pc:docMk/>
            <pc:sldMk cId="1774366261" sldId="263"/>
            <ac:picMk id="7" creationId="{A38C28F1-9377-CAB7-642F-DEDCC1762BC0}"/>
          </ac:picMkLst>
        </pc:picChg>
        <pc:picChg chg="add del mod">
          <ac:chgData name="Mathias Iversen" userId="dea6d89c-6f8a-44b0-80c2-5d37afda12c9" providerId="ADAL" clId="{86EC1CBE-05F8-4A13-BB2E-5A1CCDECDACB}" dt="2022-09-30T05:41:07.009" v="235" actId="478"/>
          <ac:picMkLst>
            <pc:docMk/>
            <pc:sldMk cId="1774366261" sldId="263"/>
            <ac:picMk id="9" creationId="{8E995AE9-D058-D43E-7265-0435FA2126F1}"/>
          </ac:picMkLst>
        </pc:picChg>
        <pc:picChg chg="add mod">
          <ac:chgData name="Mathias Iversen" userId="dea6d89c-6f8a-44b0-80c2-5d37afda12c9" providerId="ADAL" clId="{86EC1CBE-05F8-4A13-BB2E-5A1CCDECDACB}" dt="2022-09-30T05:41:54.989" v="239" actId="1076"/>
          <ac:picMkLst>
            <pc:docMk/>
            <pc:sldMk cId="1774366261" sldId="263"/>
            <ac:picMk id="11" creationId="{70E05830-C162-067A-5664-1940244F94CF}"/>
          </ac:picMkLst>
        </pc:picChg>
      </pc:sldChg>
      <pc:sldChg chg="addSp delSp modSp mod">
        <pc:chgData name="Mathias Iversen" userId="dea6d89c-6f8a-44b0-80c2-5d37afda12c9" providerId="ADAL" clId="{86EC1CBE-05F8-4A13-BB2E-5A1CCDECDACB}" dt="2022-09-30T05:42:12.876" v="244" actId="1076"/>
        <pc:sldMkLst>
          <pc:docMk/>
          <pc:sldMk cId="3510272984" sldId="264"/>
        </pc:sldMkLst>
        <pc:graphicFrameChg chg="del">
          <ac:chgData name="Mathias Iversen" userId="dea6d89c-6f8a-44b0-80c2-5d37afda12c9" providerId="ADAL" clId="{86EC1CBE-05F8-4A13-BB2E-5A1CCDECDACB}" dt="2022-09-30T05:42:04.771" v="240" actId="478"/>
          <ac:graphicFrameMkLst>
            <pc:docMk/>
            <pc:sldMk cId="3510272984" sldId="264"/>
            <ac:graphicFrameMk id="6" creationId="{B222BBDF-D3D2-4F94-B507-F0F9413D8357}"/>
          </ac:graphicFrameMkLst>
        </pc:graphicFrameChg>
        <pc:graphicFrameChg chg="add mod">
          <ac:chgData name="Mathias Iversen" userId="dea6d89c-6f8a-44b0-80c2-5d37afda12c9" providerId="ADAL" clId="{86EC1CBE-05F8-4A13-BB2E-5A1CCDECDACB}" dt="2022-09-30T05:42:12.876" v="244" actId="1076"/>
          <ac:graphicFrameMkLst>
            <pc:docMk/>
            <pc:sldMk cId="3510272984" sldId="264"/>
            <ac:graphicFrameMk id="7" creationId="{C9705BF2-F8D0-4762-8C8C-5AA9E84B54AC}"/>
          </ac:graphicFrameMkLst>
        </pc:graphicFrameChg>
      </pc:sldChg>
      <pc:sldChg chg="addSp delSp modSp mod">
        <pc:chgData name="Mathias Iversen" userId="dea6d89c-6f8a-44b0-80c2-5d37afda12c9" providerId="ADAL" clId="{86EC1CBE-05F8-4A13-BB2E-5A1CCDECDACB}" dt="2022-09-30T05:42:27.167" v="249" actId="1076"/>
        <pc:sldMkLst>
          <pc:docMk/>
          <pc:sldMk cId="2759248883" sldId="265"/>
        </pc:sldMkLst>
        <pc:graphicFrameChg chg="del">
          <ac:chgData name="Mathias Iversen" userId="dea6d89c-6f8a-44b0-80c2-5d37afda12c9" providerId="ADAL" clId="{86EC1CBE-05F8-4A13-BB2E-5A1CCDECDACB}" dt="2022-09-30T05:42:20.942" v="245" actId="478"/>
          <ac:graphicFrameMkLst>
            <pc:docMk/>
            <pc:sldMk cId="2759248883" sldId="265"/>
            <ac:graphicFrameMk id="6" creationId="{50C0790A-55B7-4D84-A43F-1E649F2A3C9E}"/>
          </ac:graphicFrameMkLst>
        </pc:graphicFrameChg>
        <pc:graphicFrameChg chg="add mod">
          <ac:chgData name="Mathias Iversen" userId="dea6d89c-6f8a-44b0-80c2-5d37afda12c9" providerId="ADAL" clId="{86EC1CBE-05F8-4A13-BB2E-5A1CCDECDACB}" dt="2022-09-30T05:42:27.167" v="249" actId="1076"/>
          <ac:graphicFrameMkLst>
            <pc:docMk/>
            <pc:sldMk cId="2759248883" sldId="265"/>
            <ac:graphicFrameMk id="7" creationId="{40FA0228-8F20-48C7-90A7-3BB85401B510}"/>
          </ac:graphicFrameMkLst>
        </pc:graphicFrameChg>
      </pc:sldChg>
      <pc:sldChg chg="addSp modSp mod">
        <pc:chgData name="Mathias Iversen" userId="dea6d89c-6f8a-44b0-80c2-5d37afda12c9" providerId="ADAL" clId="{86EC1CBE-05F8-4A13-BB2E-5A1CCDECDACB}" dt="2022-09-30T05:42:52.419" v="263" actId="1076"/>
        <pc:sldMkLst>
          <pc:docMk/>
          <pc:sldMk cId="147554788" sldId="266"/>
        </pc:sldMkLst>
        <pc:spChg chg="mod">
          <ac:chgData name="Mathias Iversen" userId="dea6d89c-6f8a-44b0-80c2-5d37afda12c9" providerId="ADAL" clId="{86EC1CBE-05F8-4A13-BB2E-5A1CCDECDACB}" dt="2022-09-30T05:42:36.740" v="259" actId="13926"/>
          <ac:spMkLst>
            <pc:docMk/>
            <pc:sldMk cId="147554788" sldId="266"/>
            <ac:spMk id="3" creationId="{2AE985C2-CF26-42E7-B7DC-DBC85F75C02D}"/>
          </ac:spMkLst>
        </pc:spChg>
        <pc:graphicFrameChg chg="add mod modGraphic">
          <ac:chgData name="Mathias Iversen" userId="dea6d89c-6f8a-44b0-80c2-5d37afda12c9" providerId="ADAL" clId="{86EC1CBE-05F8-4A13-BB2E-5A1CCDECDACB}" dt="2022-09-30T05:42:52.419" v="263" actId="1076"/>
          <ac:graphicFrameMkLst>
            <pc:docMk/>
            <pc:sldMk cId="147554788" sldId="266"/>
            <ac:graphicFrameMk id="4" creationId="{FFAB3BF4-C1DB-61F0-B0FE-070BB629792B}"/>
          </ac:graphicFrameMkLst>
        </pc:graphicFrameChg>
      </pc:sldChg>
    </pc:docChg>
  </pc:docChgLst>
  <pc:docChgLst>
    <pc:chgData name="Marte Marie Frisell" userId="88672537-50ef-4dff-9199-6840d6c8b5a9" providerId="ADAL" clId="{BDE9C0F9-2FC5-4C93-B925-65F597FC9A43}"/>
    <pc:docChg chg="modSld sldOrd">
      <pc:chgData name="Marte Marie Frisell" userId="88672537-50ef-4dff-9199-6840d6c8b5a9" providerId="ADAL" clId="{BDE9C0F9-2FC5-4C93-B925-65F597FC9A43}" dt="2022-09-30T14:38:30.601" v="457"/>
      <pc:docMkLst>
        <pc:docMk/>
      </pc:docMkLst>
      <pc:sldChg chg="modSp mod">
        <pc:chgData name="Marte Marie Frisell" userId="88672537-50ef-4dff-9199-6840d6c8b5a9" providerId="ADAL" clId="{BDE9C0F9-2FC5-4C93-B925-65F597FC9A43}" dt="2022-09-30T14:30:16.046" v="455" actId="20577"/>
        <pc:sldMkLst>
          <pc:docMk/>
          <pc:sldMk cId="896002109" sldId="259"/>
        </pc:sldMkLst>
        <pc:spChg chg="mod">
          <ac:chgData name="Marte Marie Frisell" userId="88672537-50ef-4dff-9199-6840d6c8b5a9" providerId="ADAL" clId="{BDE9C0F9-2FC5-4C93-B925-65F597FC9A43}" dt="2022-09-30T14:30:16.046" v="455" actId="20577"/>
          <ac:spMkLst>
            <pc:docMk/>
            <pc:sldMk cId="896002109" sldId="259"/>
            <ac:spMk id="5" creationId="{1E8A7A64-34DF-43BB-954C-68720DEF1ED4}"/>
          </ac:spMkLst>
        </pc:spChg>
      </pc:sldChg>
      <pc:sldChg chg="ord">
        <pc:chgData name="Marte Marie Frisell" userId="88672537-50ef-4dff-9199-6840d6c8b5a9" providerId="ADAL" clId="{BDE9C0F9-2FC5-4C93-B925-65F597FC9A43}" dt="2022-09-30T14:38:30.601" v="457"/>
        <pc:sldMkLst>
          <pc:docMk/>
          <pc:sldMk cId="3510272984" sldId="264"/>
        </pc:sldMkLst>
      </pc:sldChg>
      <pc:sldChg chg="ord">
        <pc:chgData name="Marte Marie Frisell" userId="88672537-50ef-4dff-9199-6840d6c8b5a9" providerId="ADAL" clId="{BDE9C0F9-2FC5-4C93-B925-65F597FC9A43}" dt="2022-09-30T14:38:30.601" v="457"/>
        <pc:sldMkLst>
          <pc:docMk/>
          <pc:sldMk cId="2759248883" sldId="265"/>
        </pc:sldMkLst>
      </pc:sldChg>
      <pc:sldChg chg="ord">
        <pc:chgData name="Marte Marie Frisell" userId="88672537-50ef-4dff-9199-6840d6c8b5a9" providerId="ADAL" clId="{BDE9C0F9-2FC5-4C93-B925-65F597FC9A43}" dt="2022-09-30T14:38:30.601" v="457"/>
        <pc:sldMkLst>
          <pc:docMk/>
          <pc:sldMk cId="147554788" sldId="266"/>
        </pc:sldMkLst>
      </pc:sldChg>
      <pc:sldChg chg="modSp mod">
        <pc:chgData name="Marte Marie Frisell" userId="88672537-50ef-4dff-9199-6840d6c8b5a9" providerId="ADAL" clId="{BDE9C0F9-2FC5-4C93-B925-65F597FC9A43}" dt="2022-09-30T12:53:44.380" v="444" actId="1035"/>
        <pc:sldMkLst>
          <pc:docMk/>
          <pc:sldMk cId="4159957464" sldId="267"/>
        </pc:sldMkLst>
        <pc:spChg chg="mod">
          <ac:chgData name="Marte Marie Frisell" userId="88672537-50ef-4dff-9199-6840d6c8b5a9" providerId="ADAL" clId="{BDE9C0F9-2FC5-4C93-B925-65F597FC9A43}" dt="2022-09-30T12:53:44.380" v="444" actId="1035"/>
          <ac:spMkLst>
            <pc:docMk/>
            <pc:sldMk cId="4159957464" sldId="267"/>
            <ac:spMk id="3" creationId="{19327264-4F74-4A7C-9D31-AD23AB6CC8F2}"/>
          </ac:spMkLst>
        </pc:spChg>
      </pc:sldChg>
    </pc:docChg>
  </pc:docChgLst>
  <pc:docChgLst>
    <pc:chgData name="Andreas Benedictow" userId="e251fadf-16f4-4c88-b2c0-d8c4cd891c2a" providerId="ADAL" clId="{2915606A-D4E8-4253-B2CC-8CF788BFA86F}"/>
    <pc:docChg chg="addSld delSld modSld">
      <pc:chgData name="Andreas Benedictow" userId="e251fadf-16f4-4c88-b2c0-d8c4cd891c2a" providerId="ADAL" clId="{2915606A-D4E8-4253-B2CC-8CF788BFA86F}" dt="2022-10-01T14:32:48.634" v="134" actId="20577"/>
      <pc:docMkLst>
        <pc:docMk/>
      </pc:docMkLst>
      <pc:sldChg chg="del">
        <pc:chgData name="Andreas Benedictow" userId="e251fadf-16f4-4c88-b2c0-d8c4cd891c2a" providerId="ADAL" clId="{2915606A-D4E8-4253-B2CC-8CF788BFA86F}" dt="2022-10-01T14:13:37.249" v="124" actId="47"/>
        <pc:sldMkLst>
          <pc:docMk/>
          <pc:sldMk cId="4115640021" sldId="257"/>
        </pc:sldMkLst>
      </pc:sldChg>
      <pc:sldChg chg="modSp mod">
        <pc:chgData name="Andreas Benedictow" userId="e251fadf-16f4-4c88-b2c0-d8c4cd891c2a" providerId="ADAL" clId="{2915606A-D4E8-4253-B2CC-8CF788BFA86F}" dt="2022-09-30T20:12:17.170" v="115" actId="20577"/>
        <pc:sldMkLst>
          <pc:docMk/>
          <pc:sldMk cId="896002109" sldId="259"/>
        </pc:sldMkLst>
        <pc:spChg chg="mod">
          <ac:chgData name="Andreas Benedictow" userId="e251fadf-16f4-4c88-b2c0-d8c4cd891c2a" providerId="ADAL" clId="{2915606A-D4E8-4253-B2CC-8CF788BFA86F}" dt="2022-09-30T20:12:17.170" v="115" actId="20577"/>
          <ac:spMkLst>
            <pc:docMk/>
            <pc:sldMk cId="896002109" sldId="259"/>
            <ac:spMk id="5" creationId="{1E8A7A64-34DF-43BB-954C-68720DEF1ED4}"/>
          </ac:spMkLst>
        </pc:spChg>
        <pc:spChg chg="mod">
          <ac:chgData name="Andreas Benedictow" userId="e251fadf-16f4-4c88-b2c0-d8c4cd891c2a" providerId="ADAL" clId="{2915606A-D4E8-4253-B2CC-8CF788BFA86F}" dt="2022-09-30T17:12:33.232" v="43" actId="20577"/>
          <ac:spMkLst>
            <pc:docMk/>
            <pc:sldMk cId="896002109" sldId="259"/>
            <ac:spMk id="6" creationId="{3D22DDDA-9DE4-498E-ACF4-7CCFECE49DE6}"/>
          </ac:spMkLst>
        </pc:spChg>
      </pc:sldChg>
      <pc:sldChg chg="modSp mod">
        <pc:chgData name="Andreas Benedictow" userId="e251fadf-16f4-4c88-b2c0-d8c4cd891c2a" providerId="ADAL" clId="{2915606A-D4E8-4253-B2CC-8CF788BFA86F}" dt="2022-09-30T20:12:56.382" v="117" actId="14100"/>
        <pc:sldMkLst>
          <pc:docMk/>
          <pc:sldMk cId="3970472295" sldId="260"/>
        </pc:sldMkLst>
        <pc:picChg chg="mod">
          <ac:chgData name="Andreas Benedictow" userId="e251fadf-16f4-4c88-b2c0-d8c4cd891c2a" providerId="ADAL" clId="{2915606A-D4E8-4253-B2CC-8CF788BFA86F}" dt="2022-09-30T20:12:56.382" v="117" actId="14100"/>
          <ac:picMkLst>
            <pc:docMk/>
            <pc:sldMk cId="3970472295" sldId="260"/>
            <ac:picMk id="6" creationId="{D79F81D0-4443-E906-1C57-62A899059927}"/>
          </ac:picMkLst>
        </pc:picChg>
      </pc:sldChg>
      <pc:sldChg chg="modSp mod">
        <pc:chgData name="Andreas Benedictow" userId="e251fadf-16f4-4c88-b2c0-d8c4cd891c2a" providerId="ADAL" clId="{2915606A-D4E8-4253-B2CC-8CF788BFA86F}" dt="2022-09-30T20:13:03.206" v="119" actId="14100"/>
        <pc:sldMkLst>
          <pc:docMk/>
          <pc:sldMk cId="4227913639" sldId="261"/>
        </pc:sldMkLst>
        <pc:picChg chg="mod">
          <ac:chgData name="Andreas Benedictow" userId="e251fadf-16f4-4c88-b2c0-d8c4cd891c2a" providerId="ADAL" clId="{2915606A-D4E8-4253-B2CC-8CF788BFA86F}" dt="2022-09-30T20:13:03.206" v="119" actId="14100"/>
          <ac:picMkLst>
            <pc:docMk/>
            <pc:sldMk cId="4227913639" sldId="261"/>
            <ac:picMk id="6" creationId="{4D2788DC-ABC0-D994-2692-B809D58BFFF6}"/>
          </ac:picMkLst>
        </pc:picChg>
      </pc:sldChg>
      <pc:sldChg chg="modSp mod">
        <pc:chgData name="Andreas Benedictow" userId="e251fadf-16f4-4c88-b2c0-d8c4cd891c2a" providerId="ADAL" clId="{2915606A-D4E8-4253-B2CC-8CF788BFA86F}" dt="2022-09-30T20:13:12.765" v="121" actId="14100"/>
        <pc:sldMkLst>
          <pc:docMk/>
          <pc:sldMk cId="3231943566" sldId="262"/>
        </pc:sldMkLst>
        <pc:picChg chg="mod">
          <ac:chgData name="Andreas Benedictow" userId="e251fadf-16f4-4c88-b2c0-d8c4cd891c2a" providerId="ADAL" clId="{2915606A-D4E8-4253-B2CC-8CF788BFA86F}" dt="2022-09-30T20:13:12.765" v="121" actId="14100"/>
          <ac:picMkLst>
            <pc:docMk/>
            <pc:sldMk cId="3231943566" sldId="262"/>
            <ac:picMk id="7" creationId="{192A2B26-A605-ACE7-E30F-E62A16E19787}"/>
          </ac:picMkLst>
        </pc:picChg>
      </pc:sldChg>
      <pc:sldChg chg="modSp mod">
        <pc:chgData name="Andreas Benedictow" userId="e251fadf-16f4-4c88-b2c0-d8c4cd891c2a" providerId="ADAL" clId="{2915606A-D4E8-4253-B2CC-8CF788BFA86F}" dt="2022-09-30T20:13:21.050" v="123" actId="14100"/>
        <pc:sldMkLst>
          <pc:docMk/>
          <pc:sldMk cId="1774366261" sldId="263"/>
        </pc:sldMkLst>
        <pc:picChg chg="mod">
          <ac:chgData name="Andreas Benedictow" userId="e251fadf-16f4-4c88-b2c0-d8c4cd891c2a" providerId="ADAL" clId="{2915606A-D4E8-4253-B2CC-8CF788BFA86F}" dt="2022-09-30T20:13:21.050" v="123" actId="14100"/>
          <ac:picMkLst>
            <pc:docMk/>
            <pc:sldMk cId="1774366261" sldId="263"/>
            <ac:picMk id="7" creationId="{A38C28F1-9377-CAB7-642F-DEDCC1762BC0}"/>
          </ac:picMkLst>
        </pc:picChg>
      </pc:sldChg>
      <pc:sldChg chg="add del">
        <pc:chgData name="Andreas Benedictow" userId="e251fadf-16f4-4c88-b2c0-d8c4cd891c2a" providerId="ADAL" clId="{2915606A-D4E8-4253-B2CC-8CF788BFA86F}" dt="2022-09-30T17:12:47.392" v="45"/>
        <pc:sldMkLst>
          <pc:docMk/>
          <pc:sldMk cId="4159957464" sldId="267"/>
        </pc:sldMkLst>
      </pc:sldChg>
      <pc:sldChg chg="modSp add del mod">
        <pc:chgData name="Andreas Benedictow" userId="e251fadf-16f4-4c88-b2c0-d8c4cd891c2a" providerId="ADAL" clId="{2915606A-D4E8-4253-B2CC-8CF788BFA86F}" dt="2022-10-01T14:32:48.634" v="134" actId="20577"/>
        <pc:sldMkLst>
          <pc:docMk/>
          <pc:sldMk cId="3836130264" sldId="282"/>
        </pc:sldMkLst>
        <pc:spChg chg="mod">
          <ac:chgData name="Andreas Benedictow" userId="e251fadf-16f4-4c88-b2c0-d8c4cd891c2a" providerId="ADAL" clId="{2915606A-D4E8-4253-B2CC-8CF788BFA86F}" dt="2022-10-01T14:32:48.634" v="134" actId="20577"/>
          <ac:spMkLst>
            <pc:docMk/>
            <pc:sldMk cId="3836130264" sldId="282"/>
            <ac:spMk id="8" creationId="{842FA2FF-C345-A6CD-25DE-6E3E19B361AD}"/>
          </ac:spMkLst>
        </pc:spChg>
      </pc:sldChg>
    </pc:docChg>
  </pc:docChgLst>
  <pc:docChgLst>
    <pc:chgData name="Andreas Benedictow" userId="e251fadf-16f4-4c88-b2c0-d8c4cd891c2a" providerId="ADAL" clId="{ED51E387-1D4A-4DF2-9762-F58CD7CD7F76}"/>
    <pc:docChg chg="custSel addSld delSld modSld">
      <pc:chgData name="Andreas Benedictow" userId="e251fadf-16f4-4c88-b2c0-d8c4cd891c2a" providerId="ADAL" clId="{ED51E387-1D4A-4DF2-9762-F58CD7CD7F76}" dt="2024-02-01T18:04:14.862" v="67"/>
      <pc:docMkLst>
        <pc:docMk/>
      </pc:docMkLst>
      <pc:sldChg chg="modSp mod">
        <pc:chgData name="Andreas Benedictow" userId="e251fadf-16f4-4c88-b2c0-d8c4cd891c2a" providerId="ADAL" clId="{ED51E387-1D4A-4DF2-9762-F58CD7CD7F76}" dt="2024-01-31T10:17:53.672" v="3" actId="20577"/>
        <pc:sldMkLst>
          <pc:docMk/>
          <pc:sldMk cId="2921733838" sldId="256"/>
        </pc:sldMkLst>
        <pc:spChg chg="mod">
          <ac:chgData name="Andreas Benedictow" userId="e251fadf-16f4-4c88-b2c0-d8c4cd891c2a" providerId="ADAL" clId="{ED51E387-1D4A-4DF2-9762-F58CD7CD7F76}" dt="2024-01-31T10:17:53.672" v="3" actId="20577"/>
          <ac:spMkLst>
            <pc:docMk/>
            <pc:sldMk cId="2921733838" sldId="256"/>
            <ac:spMk id="8" creationId="{279C62F4-9C4A-4777-941C-0D5FF7A0EEE2}"/>
          </ac:spMkLst>
        </pc:spChg>
      </pc:sldChg>
      <pc:sldChg chg="modSp mod">
        <pc:chgData name="Andreas Benedictow" userId="e251fadf-16f4-4c88-b2c0-d8c4cd891c2a" providerId="ADAL" clId="{ED51E387-1D4A-4DF2-9762-F58CD7CD7F76}" dt="2024-02-01T18:04:08.531" v="66" actId="20577"/>
        <pc:sldMkLst>
          <pc:docMk/>
          <pc:sldMk cId="2266341024" sldId="258"/>
        </pc:sldMkLst>
        <pc:spChg chg="mod">
          <ac:chgData name="Andreas Benedictow" userId="e251fadf-16f4-4c88-b2c0-d8c4cd891c2a" providerId="ADAL" clId="{ED51E387-1D4A-4DF2-9762-F58CD7CD7F76}" dt="2024-02-01T18:04:08.531" v="66" actId="20577"/>
          <ac:spMkLst>
            <pc:docMk/>
            <pc:sldMk cId="2266341024" sldId="258"/>
            <ac:spMk id="4" creationId="{91B4F794-FA26-44F9-8BD1-1B7C760CD95D}"/>
          </ac:spMkLst>
        </pc:spChg>
        <pc:spChg chg="mod">
          <ac:chgData name="Andreas Benedictow" userId="e251fadf-16f4-4c88-b2c0-d8c4cd891c2a" providerId="ADAL" clId="{ED51E387-1D4A-4DF2-9762-F58CD7CD7F76}" dt="2024-01-31T10:21:35.729" v="59" actId="20577"/>
          <ac:spMkLst>
            <pc:docMk/>
            <pc:sldMk cId="2266341024" sldId="258"/>
            <ac:spMk id="6" creationId="{0A71F208-30AA-4DBB-9DB2-C0C90AD30178}"/>
          </ac:spMkLst>
        </pc:spChg>
        <pc:spChg chg="mod">
          <ac:chgData name="Andreas Benedictow" userId="e251fadf-16f4-4c88-b2c0-d8c4cd891c2a" providerId="ADAL" clId="{ED51E387-1D4A-4DF2-9762-F58CD7CD7F76}" dt="2024-01-31T10:18:20.938" v="9" actId="1076"/>
          <ac:spMkLst>
            <pc:docMk/>
            <pc:sldMk cId="2266341024" sldId="258"/>
            <ac:spMk id="8" creationId="{E5A98933-AC8C-4903-A2E5-17FCC5FBBC66}"/>
          </ac:spMkLst>
        </pc:spChg>
      </pc:sldChg>
      <pc:sldChg chg="addSp delSp modSp mod">
        <pc:chgData name="Andreas Benedictow" userId="e251fadf-16f4-4c88-b2c0-d8c4cd891c2a" providerId="ADAL" clId="{ED51E387-1D4A-4DF2-9762-F58CD7CD7F76}" dt="2024-02-01T18:04:14.862" v="67"/>
        <pc:sldMkLst>
          <pc:docMk/>
          <pc:sldMk cId="896002109" sldId="259"/>
        </pc:sldMkLst>
        <pc:spChg chg="del">
          <ac:chgData name="Andreas Benedictow" userId="e251fadf-16f4-4c88-b2c0-d8c4cd891c2a" providerId="ADAL" clId="{ED51E387-1D4A-4DF2-9762-F58CD7CD7F76}" dt="2024-01-31T10:18:47.363" v="12" actId="478"/>
          <ac:spMkLst>
            <pc:docMk/>
            <pc:sldMk cId="896002109" sldId="259"/>
            <ac:spMk id="4" creationId="{E7C91537-7CFF-43F2-851D-E5F652C25A99}"/>
          </ac:spMkLst>
        </pc:spChg>
        <pc:spChg chg="del">
          <ac:chgData name="Andreas Benedictow" userId="e251fadf-16f4-4c88-b2c0-d8c4cd891c2a" providerId="ADAL" clId="{ED51E387-1D4A-4DF2-9762-F58CD7CD7F76}" dt="2024-01-31T10:18:42.139" v="10" actId="478"/>
          <ac:spMkLst>
            <pc:docMk/>
            <pc:sldMk cId="896002109" sldId="259"/>
            <ac:spMk id="5" creationId="{1E8A7A64-34DF-43BB-954C-68720DEF1ED4}"/>
          </ac:spMkLst>
        </pc:spChg>
        <pc:spChg chg="mod">
          <ac:chgData name="Andreas Benedictow" userId="e251fadf-16f4-4c88-b2c0-d8c4cd891c2a" providerId="ADAL" clId="{ED51E387-1D4A-4DF2-9762-F58CD7CD7F76}" dt="2024-01-31T10:19:43.222" v="54"/>
          <ac:spMkLst>
            <pc:docMk/>
            <pc:sldMk cId="896002109" sldId="259"/>
            <ac:spMk id="6" creationId="{3D22DDDA-9DE4-498E-ACF4-7CCFECE49DE6}"/>
          </ac:spMkLst>
        </pc:spChg>
        <pc:spChg chg="add mod">
          <ac:chgData name="Andreas Benedictow" userId="e251fadf-16f4-4c88-b2c0-d8c4cd891c2a" providerId="ADAL" clId="{ED51E387-1D4A-4DF2-9762-F58CD7CD7F76}" dt="2024-02-01T18:04:14.862" v="67"/>
          <ac:spMkLst>
            <pc:docMk/>
            <pc:sldMk cId="896002109" sldId="259"/>
            <ac:spMk id="7" creationId="{FCBDE0F8-D101-F5EE-520C-FD70B60C078F}"/>
          </ac:spMkLst>
        </pc:spChg>
      </pc:sldChg>
      <pc:sldChg chg="modSp mod">
        <pc:chgData name="Andreas Benedictow" userId="e251fadf-16f4-4c88-b2c0-d8c4cd891c2a" providerId="ADAL" clId="{ED51E387-1D4A-4DF2-9762-F58CD7CD7F76}" dt="2024-01-31T10:19:55.811" v="55" actId="6549"/>
        <pc:sldMkLst>
          <pc:docMk/>
          <pc:sldMk cId="2759248883" sldId="265"/>
        </pc:sldMkLst>
        <pc:spChg chg="mod">
          <ac:chgData name="Andreas Benedictow" userId="e251fadf-16f4-4c88-b2c0-d8c4cd891c2a" providerId="ADAL" clId="{ED51E387-1D4A-4DF2-9762-F58CD7CD7F76}" dt="2024-01-31T10:19:55.811" v="55" actId="6549"/>
          <ac:spMkLst>
            <pc:docMk/>
            <pc:sldMk cId="2759248883" sldId="265"/>
            <ac:spMk id="3" creationId="{5BC03535-2EF7-4E35-87E0-19E654CF9889}"/>
          </ac:spMkLst>
        </pc:spChg>
      </pc:sldChg>
      <pc:sldChg chg="del">
        <pc:chgData name="Andreas Benedictow" userId="e251fadf-16f4-4c88-b2c0-d8c4cd891c2a" providerId="ADAL" clId="{ED51E387-1D4A-4DF2-9762-F58CD7CD7F76}" dt="2024-01-31T10:20:03.387" v="56" actId="47"/>
        <pc:sldMkLst>
          <pc:docMk/>
          <pc:sldMk cId="4159957464" sldId="267"/>
        </pc:sldMkLst>
      </pc:sldChg>
      <pc:sldChg chg="del">
        <pc:chgData name="Andreas Benedictow" userId="e251fadf-16f4-4c88-b2c0-d8c4cd891c2a" providerId="ADAL" clId="{ED51E387-1D4A-4DF2-9762-F58CD7CD7F76}" dt="2024-01-31T10:17:57.779" v="4" actId="47"/>
        <pc:sldMkLst>
          <pc:docMk/>
          <pc:sldMk cId="3836130264" sldId="282"/>
        </pc:sldMkLst>
      </pc:sldChg>
      <pc:sldChg chg="add">
        <pc:chgData name="Andreas Benedictow" userId="e251fadf-16f4-4c88-b2c0-d8c4cd891c2a" providerId="ADAL" clId="{ED51E387-1D4A-4DF2-9762-F58CD7CD7F76}" dt="2024-01-31T10:18:05.593" v="5"/>
        <pc:sldMkLst>
          <pc:docMk/>
          <pc:sldMk cId="2318387446" sldId="283"/>
        </pc:sldMkLst>
      </pc:sldChg>
      <pc:sldChg chg="add">
        <pc:chgData name="Andreas Benedictow" userId="e251fadf-16f4-4c88-b2c0-d8c4cd891c2a" providerId="ADAL" clId="{ED51E387-1D4A-4DF2-9762-F58CD7CD7F76}" dt="2024-01-31T10:20:11.325" v="57"/>
        <pc:sldMkLst>
          <pc:docMk/>
          <pc:sldMk cId="2954530852" sldId="284"/>
        </pc:sldMkLst>
      </pc:sldChg>
    </pc:docChg>
  </pc:docChgLst>
  <pc:docChgLst>
    <pc:chgData name="Mathias Iversen" userId="dea6d89c-6f8a-44b0-80c2-5d37afda12c9" providerId="ADAL" clId="{69D5324A-F018-481D-8B0E-E889FD762AB4}"/>
    <pc:docChg chg="custSel delSld modSld modMainMaster">
      <pc:chgData name="Mathias Iversen" userId="dea6d89c-6f8a-44b0-80c2-5d37afda12c9" providerId="ADAL" clId="{69D5324A-F018-481D-8B0E-E889FD762AB4}" dt="2024-02-01T15:22:03.089" v="137"/>
      <pc:docMkLst>
        <pc:docMk/>
      </pc:docMkLst>
      <pc:sldChg chg="modSp mod setBg">
        <pc:chgData name="Mathias Iversen" userId="dea6d89c-6f8a-44b0-80c2-5d37afda12c9" providerId="ADAL" clId="{69D5324A-F018-481D-8B0E-E889FD762AB4}" dt="2024-02-01T15:22:03.089" v="137"/>
        <pc:sldMkLst>
          <pc:docMk/>
          <pc:sldMk cId="2921733838" sldId="256"/>
        </pc:sldMkLst>
        <pc:spChg chg="mod">
          <ac:chgData name="Mathias Iversen" userId="dea6d89c-6f8a-44b0-80c2-5d37afda12c9" providerId="ADAL" clId="{69D5324A-F018-481D-8B0E-E889FD762AB4}" dt="2024-02-01T15:22:03.089" v="137"/>
          <ac:spMkLst>
            <pc:docMk/>
            <pc:sldMk cId="2921733838" sldId="256"/>
            <ac:spMk id="3" creationId="{E41425AC-842F-4FFA-9112-F3E8B9D73BC4}"/>
          </ac:spMkLst>
        </pc:spChg>
        <pc:spChg chg="mod">
          <ac:chgData name="Mathias Iversen" userId="dea6d89c-6f8a-44b0-80c2-5d37afda12c9" providerId="ADAL" clId="{69D5324A-F018-481D-8B0E-E889FD762AB4}" dt="2024-02-01T12:15:34.844" v="101" actId="2711"/>
          <ac:spMkLst>
            <pc:docMk/>
            <pc:sldMk cId="2921733838" sldId="256"/>
            <ac:spMk id="8" creationId="{279C62F4-9C4A-4777-941C-0D5FF7A0EEE2}"/>
          </ac:spMkLst>
        </pc:spChg>
        <pc:spChg chg="mod">
          <ac:chgData name="Mathias Iversen" userId="dea6d89c-6f8a-44b0-80c2-5d37afda12c9" providerId="ADAL" clId="{69D5324A-F018-481D-8B0E-E889FD762AB4}" dt="2024-02-01T12:15:34.844" v="101" actId="2711"/>
          <ac:spMkLst>
            <pc:docMk/>
            <pc:sldMk cId="2921733838" sldId="256"/>
            <ac:spMk id="9" creationId="{543ED68E-10D6-487F-A956-74AA7DC8DE45}"/>
          </ac:spMkLst>
        </pc:spChg>
        <pc:spChg chg="mod">
          <ac:chgData name="Mathias Iversen" userId="dea6d89c-6f8a-44b0-80c2-5d37afda12c9" providerId="ADAL" clId="{69D5324A-F018-481D-8B0E-E889FD762AB4}" dt="2024-02-01T12:15:34.844" v="101" actId="2711"/>
          <ac:spMkLst>
            <pc:docMk/>
            <pc:sldMk cId="2921733838" sldId="256"/>
            <ac:spMk id="10" creationId="{B69A85C2-560C-48D5-B2E2-E0F8F842FD36}"/>
          </ac:spMkLst>
        </pc:spChg>
        <pc:cxnChg chg="mod">
          <ac:chgData name="Mathias Iversen" userId="dea6d89c-6f8a-44b0-80c2-5d37afda12c9" providerId="ADAL" clId="{69D5324A-F018-481D-8B0E-E889FD762AB4}" dt="2024-02-01T12:15:23.477" v="99" actId="208"/>
          <ac:cxnSpMkLst>
            <pc:docMk/>
            <pc:sldMk cId="2921733838" sldId="256"/>
            <ac:cxnSpMk id="6" creationId="{58C53554-A821-40E6-A0B7-943BBE4B0DDD}"/>
          </ac:cxnSpMkLst>
        </pc:cxnChg>
      </pc:sldChg>
      <pc:sldChg chg="modSp mod">
        <pc:chgData name="Mathias Iversen" userId="dea6d89c-6f8a-44b0-80c2-5d37afda12c9" providerId="ADAL" clId="{69D5324A-F018-481D-8B0E-E889FD762AB4}" dt="2024-02-01T15:22:03.089" v="137"/>
        <pc:sldMkLst>
          <pc:docMk/>
          <pc:sldMk cId="2266341024" sldId="258"/>
        </pc:sldMkLst>
        <pc:spChg chg="mod">
          <ac:chgData name="Mathias Iversen" userId="dea6d89c-6f8a-44b0-80c2-5d37afda12c9" providerId="ADAL" clId="{69D5324A-F018-481D-8B0E-E889FD762AB4}" dt="2024-02-01T12:15:43.952" v="103" actId="2711"/>
          <ac:spMkLst>
            <pc:docMk/>
            <pc:sldMk cId="2266341024" sldId="258"/>
            <ac:spMk id="3" creationId="{F8484401-95FA-4A8E-B84A-A4E1365E9517}"/>
          </ac:spMkLst>
        </pc:spChg>
        <pc:spChg chg="mod">
          <ac:chgData name="Mathias Iversen" userId="dea6d89c-6f8a-44b0-80c2-5d37afda12c9" providerId="ADAL" clId="{69D5324A-F018-481D-8B0E-E889FD762AB4}" dt="2024-02-01T15:22:03.089" v="137"/>
          <ac:spMkLst>
            <pc:docMk/>
            <pc:sldMk cId="2266341024" sldId="258"/>
            <ac:spMk id="4" creationId="{91B4F794-FA26-44F9-8BD1-1B7C760CD95D}"/>
          </ac:spMkLst>
        </pc:spChg>
        <pc:spChg chg="mod">
          <ac:chgData name="Mathias Iversen" userId="dea6d89c-6f8a-44b0-80c2-5d37afda12c9" providerId="ADAL" clId="{69D5324A-F018-481D-8B0E-E889FD762AB4}" dt="2024-02-01T12:15:45.932" v="104" actId="207"/>
          <ac:spMkLst>
            <pc:docMk/>
            <pc:sldMk cId="2266341024" sldId="258"/>
            <ac:spMk id="5" creationId="{DCB85E03-0B2F-42F1-9007-A95BF715A50A}"/>
          </ac:spMkLst>
        </pc:spChg>
        <pc:spChg chg="mod">
          <ac:chgData name="Mathias Iversen" userId="dea6d89c-6f8a-44b0-80c2-5d37afda12c9" providerId="ADAL" clId="{69D5324A-F018-481D-8B0E-E889FD762AB4}" dt="2024-02-01T12:15:43.952" v="103" actId="2711"/>
          <ac:spMkLst>
            <pc:docMk/>
            <pc:sldMk cId="2266341024" sldId="258"/>
            <ac:spMk id="6" creationId="{0A71F208-30AA-4DBB-9DB2-C0C90AD30178}"/>
          </ac:spMkLst>
        </pc:spChg>
        <pc:spChg chg="mod">
          <ac:chgData name="Mathias Iversen" userId="dea6d89c-6f8a-44b0-80c2-5d37afda12c9" providerId="ADAL" clId="{69D5324A-F018-481D-8B0E-E889FD762AB4}" dt="2024-02-01T12:15:51.041" v="106" actId="207"/>
          <ac:spMkLst>
            <pc:docMk/>
            <pc:sldMk cId="2266341024" sldId="258"/>
            <ac:spMk id="7" creationId="{A520775E-5075-45E6-A50A-04E4D42EAF3E}"/>
          </ac:spMkLst>
        </pc:spChg>
        <pc:spChg chg="mod">
          <ac:chgData name="Mathias Iversen" userId="dea6d89c-6f8a-44b0-80c2-5d37afda12c9" providerId="ADAL" clId="{69D5324A-F018-481D-8B0E-E889FD762AB4}" dt="2024-02-01T12:15:54.691" v="107" actId="207"/>
          <ac:spMkLst>
            <pc:docMk/>
            <pc:sldMk cId="2266341024" sldId="258"/>
            <ac:spMk id="8" creationId="{E5A98933-AC8C-4903-A2E5-17FCC5FBBC66}"/>
          </ac:spMkLst>
        </pc:spChg>
        <pc:spChg chg="mod">
          <ac:chgData name="Mathias Iversen" userId="dea6d89c-6f8a-44b0-80c2-5d37afda12c9" providerId="ADAL" clId="{69D5324A-F018-481D-8B0E-E889FD762AB4}" dt="2024-02-01T12:16:01.077" v="109" actId="14100"/>
          <ac:spMkLst>
            <pc:docMk/>
            <pc:sldMk cId="2266341024" sldId="258"/>
            <ac:spMk id="9" creationId="{29E4AEA2-D6D7-44B7-8DEF-EB1A3917D576}"/>
          </ac:spMkLst>
        </pc:spChg>
        <pc:spChg chg="mod">
          <ac:chgData name="Mathias Iversen" userId="dea6d89c-6f8a-44b0-80c2-5d37afda12c9" providerId="ADAL" clId="{69D5324A-F018-481D-8B0E-E889FD762AB4}" dt="2024-02-01T12:16:03.070" v="110" actId="14100"/>
          <ac:spMkLst>
            <pc:docMk/>
            <pc:sldMk cId="2266341024" sldId="258"/>
            <ac:spMk id="10" creationId="{2E9EBEB7-19CF-4E7A-9B6C-502E35EDACCE}"/>
          </ac:spMkLst>
        </pc:spChg>
        <pc:spChg chg="mod">
          <ac:chgData name="Mathias Iversen" userId="dea6d89c-6f8a-44b0-80c2-5d37afda12c9" providerId="ADAL" clId="{69D5324A-F018-481D-8B0E-E889FD762AB4}" dt="2024-02-01T12:15:57.739" v="108" actId="14100"/>
          <ac:spMkLst>
            <pc:docMk/>
            <pc:sldMk cId="2266341024" sldId="258"/>
            <ac:spMk id="11" creationId="{37771598-A4AC-4670-8AF9-BD1A9A0B5FD6}"/>
          </ac:spMkLst>
        </pc:spChg>
        <pc:spChg chg="mod">
          <ac:chgData name="Mathias Iversen" userId="dea6d89c-6f8a-44b0-80c2-5d37afda12c9" providerId="ADAL" clId="{69D5324A-F018-481D-8B0E-E889FD762AB4}" dt="2024-02-01T12:16:07.410" v="111" actId="14100"/>
          <ac:spMkLst>
            <pc:docMk/>
            <pc:sldMk cId="2266341024" sldId="258"/>
            <ac:spMk id="12" creationId="{FFB1B525-1F63-43B3-9ADA-546863A4A35B}"/>
          </ac:spMkLst>
        </pc:spChg>
        <pc:spChg chg="mod">
          <ac:chgData name="Mathias Iversen" userId="dea6d89c-6f8a-44b0-80c2-5d37afda12c9" providerId="ADAL" clId="{69D5324A-F018-481D-8B0E-E889FD762AB4}" dt="2024-02-01T12:15:43.952" v="103" actId="2711"/>
          <ac:spMkLst>
            <pc:docMk/>
            <pc:sldMk cId="2266341024" sldId="258"/>
            <ac:spMk id="13" creationId="{7D9B9CA2-038E-484E-8A1A-D9FA8F874461}"/>
          </ac:spMkLst>
        </pc:spChg>
        <pc:spChg chg="mod">
          <ac:chgData name="Mathias Iversen" userId="dea6d89c-6f8a-44b0-80c2-5d37afda12c9" providerId="ADAL" clId="{69D5324A-F018-481D-8B0E-E889FD762AB4}" dt="2024-02-01T12:15:43.952" v="103" actId="2711"/>
          <ac:spMkLst>
            <pc:docMk/>
            <pc:sldMk cId="2266341024" sldId="258"/>
            <ac:spMk id="14" creationId="{142BC5AF-FE81-466D-85C6-B66BF362E34B}"/>
          </ac:spMkLst>
        </pc:spChg>
        <pc:spChg chg="mod">
          <ac:chgData name="Mathias Iversen" userId="dea6d89c-6f8a-44b0-80c2-5d37afda12c9" providerId="ADAL" clId="{69D5324A-F018-481D-8B0E-E889FD762AB4}" dt="2024-02-01T12:15:43.952" v="103" actId="2711"/>
          <ac:spMkLst>
            <pc:docMk/>
            <pc:sldMk cId="2266341024" sldId="258"/>
            <ac:spMk id="15" creationId="{74CEA7D0-9A41-43C0-8F69-F80152925B55}"/>
          </ac:spMkLst>
        </pc:spChg>
        <pc:spChg chg="mod">
          <ac:chgData name="Mathias Iversen" userId="dea6d89c-6f8a-44b0-80c2-5d37afda12c9" providerId="ADAL" clId="{69D5324A-F018-481D-8B0E-E889FD762AB4}" dt="2024-02-01T12:15:43.952" v="103" actId="2711"/>
          <ac:spMkLst>
            <pc:docMk/>
            <pc:sldMk cId="2266341024" sldId="258"/>
            <ac:spMk id="16" creationId="{4957F703-1885-40F1-9499-64EAC6608670}"/>
          </ac:spMkLst>
        </pc:spChg>
        <pc:spChg chg="mod">
          <ac:chgData name="Mathias Iversen" userId="dea6d89c-6f8a-44b0-80c2-5d37afda12c9" providerId="ADAL" clId="{69D5324A-F018-481D-8B0E-E889FD762AB4}" dt="2024-02-01T12:15:43.952" v="103" actId="2711"/>
          <ac:spMkLst>
            <pc:docMk/>
            <pc:sldMk cId="2266341024" sldId="258"/>
            <ac:spMk id="17" creationId="{831E5632-021A-47A4-AAE9-1B3C9EB9837E}"/>
          </ac:spMkLst>
        </pc:spChg>
        <pc:spChg chg="mod">
          <ac:chgData name="Mathias Iversen" userId="dea6d89c-6f8a-44b0-80c2-5d37afda12c9" providerId="ADAL" clId="{69D5324A-F018-481D-8B0E-E889FD762AB4}" dt="2024-02-01T12:15:43.952" v="103" actId="2711"/>
          <ac:spMkLst>
            <pc:docMk/>
            <pc:sldMk cId="2266341024" sldId="258"/>
            <ac:spMk id="18" creationId="{0B79CA76-2003-4574-A043-2FCFF766B96D}"/>
          </ac:spMkLst>
        </pc:spChg>
      </pc:sldChg>
      <pc:sldChg chg="modSp mod">
        <pc:chgData name="Mathias Iversen" userId="dea6d89c-6f8a-44b0-80c2-5d37afda12c9" providerId="ADAL" clId="{69D5324A-F018-481D-8B0E-E889FD762AB4}" dt="2024-02-01T15:22:03.089" v="137"/>
        <pc:sldMkLst>
          <pc:docMk/>
          <pc:sldMk cId="896002109" sldId="259"/>
        </pc:sldMkLst>
        <pc:spChg chg="mod">
          <ac:chgData name="Mathias Iversen" userId="dea6d89c-6f8a-44b0-80c2-5d37afda12c9" providerId="ADAL" clId="{69D5324A-F018-481D-8B0E-E889FD762AB4}" dt="2024-02-01T12:16:13.850" v="112" actId="2711"/>
          <ac:spMkLst>
            <pc:docMk/>
            <pc:sldMk cId="896002109" sldId="259"/>
            <ac:spMk id="2" creationId="{90CF37F9-7076-4B73-97C9-BF445E8D5E8F}"/>
          </ac:spMkLst>
        </pc:spChg>
        <pc:spChg chg="mod">
          <ac:chgData name="Mathias Iversen" userId="dea6d89c-6f8a-44b0-80c2-5d37afda12c9" providerId="ADAL" clId="{69D5324A-F018-481D-8B0E-E889FD762AB4}" dt="2024-02-01T12:16:15.682" v="113" actId="207"/>
          <ac:spMkLst>
            <pc:docMk/>
            <pc:sldMk cId="896002109" sldId="259"/>
            <ac:spMk id="3" creationId="{43909665-C217-4DB2-97FB-7DC8B46D243A}"/>
          </ac:spMkLst>
        </pc:spChg>
        <pc:spChg chg="mod">
          <ac:chgData name="Mathias Iversen" userId="dea6d89c-6f8a-44b0-80c2-5d37afda12c9" providerId="ADAL" clId="{69D5324A-F018-481D-8B0E-E889FD762AB4}" dt="2024-02-01T12:16:13.850" v="112" actId="2711"/>
          <ac:spMkLst>
            <pc:docMk/>
            <pc:sldMk cId="896002109" sldId="259"/>
            <ac:spMk id="6" creationId="{3D22DDDA-9DE4-498E-ACF4-7CCFECE49DE6}"/>
          </ac:spMkLst>
        </pc:spChg>
        <pc:spChg chg="mod">
          <ac:chgData name="Mathias Iversen" userId="dea6d89c-6f8a-44b0-80c2-5d37afda12c9" providerId="ADAL" clId="{69D5324A-F018-481D-8B0E-E889FD762AB4}" dt="2024-02-01T15:22:03.089" v="137"/>
          <ac:spMkLst>
            <pc:docMk/>
            <pc:sldMk cId="896002109" sldId="259"/>
            <ac:spMk id="7" creationId="{FCBDE0F8-D101-F5EE-520C-FD70B60C078F}"/>
          </ac:spMkLst>
        </pc:spChg>
      </pc:sldChg>
      <pc:sldChg chg="modSp mod">
        <pc:chgData name="Mathias Iversen" userId="dea6d89c-6f8a-44b0-80c2-5d37afda12c9" providerId="ADAL" clId="{69D5324A-F018-481D-8B0E-E889FD762AB4}" dt="2024-02-01T15:22:03.089" v="137"/>
        <pc:sldMkLst>
          <pc:docMk/>
          <pc:sldMk cId="3970472295" sldId="260"/>
        </pc:sldMkLst>
        <pc:spChg chg="mod">
          <ac:chgData name="Mathias Iversen" userId="dea6d89c-6f8a-44b0-80c2-5d37afda12c9" providerId="ADAL" clId="{69D5324A-F018-481D-8B0E-E889FD762AB4}" dt="2024-02-01T12:16:29.764" v="117" actId="2711"/>
          <ac:spMkLst>
            <pc:docMk/>
            <pc:sldMk cId="3970472295" sldId="260"/>
            <ac:spMk id="2" creationId="{588798DA-8AD1-49AA-96BC-11EE872291DD}"/>
          </ac:spMkLst>
        </pc:spChg>
        <pc:spChg chg="mod">
          <ac:chgData name="Mathias Iversen" userId="dea6d89c-6f8a-44b0-80c2-5d37afda12c9" providerId="ADAL" clId="{69D5324A-F018-481D-8B0E-E889FD762AB4}" dt="2024-02-01T15:22:03.089" v="137"/>
          <ac:spMkLst>
            <pc:docMk/>
            <pc:sldMk cId="3970472295" sldId="260"/>
            <ac:spMk id="3" creationId="{B866CE4E-6058-4C29-BFC5-5B4F79318F87}"/>
          </ac:spMkLst>
        </pc:spChg>
        <pc:spChg chg="mod">
          <ac:chgData name="Mathias Iversen" userId="dea6d89c-6f8a-44b0-80c2-5d37afda12c9" providerId="ADAL" clId="{69D5324A-F018-481D-8B0E-E889FD762AB4}" dt="2024-02-01T12:16:29.764" v="117" actId="2711"/>
          <ac:spMkLst>
            <pc:docMk/>
            <pc:sldMk cId="3970472295" sldId="260"/>
            <ac:spMk id="4" creationId="{08AB9232-4863-462B-955D-4E84A7303FF7}"/>
          </ac:spMkLst>
        </pc:spChg>
        <pc:spChg chg="mod">
          <ac:chgData name="Mathias Iversen" userId="dea6d89c-6f8a-44b0-80c2-5d37afda12c9" providerId="ADAL" clId="{69D5324A-F018-481D-8B0E-E889FD762AB4}" dt="2024-02-01T15:22:03.089" v="137"/>
          <ac:spMkLst>
            <pc:docMk/>
            <pc:sldMk cId="3970472295" sldId="260"/>
            <ac:spMk id="5" creationId="{8294F0CC-D833-4BCB-85A1-47BA0991336D}"/>
          </ac:spMkLst>
        </pc:spChg>
      </pc:sldChg>
      <pc:sldChg chg="modSp mod">
        <pc:chgData name="Mathias Iversen" userId="dea6d89c-6f8a-44b0-80c2-5d37afda12c9" providerId="ADAL" clId="{69D5324A-F018-481D-8B0E-E889FD762AB4}" dt="2024-02-01T15:22:03.089" v="137"/>
        <pc:sldMkLst>
          <pc:docMk/>
          <pc:sldMk cId="4227913639" sldId="261"/>
        </pc:sldMkLst>
        <pc:spChg chg="mod">
          <ac:chgData name="Mathias Iversen" userId="dea6d89c-6f8a-44b0-80c2-5d37afda12c9" providerId="ADAL" clId="{69D5324A-F018-481D-8B0E-E889FD762AB4}" dt="2024-02-01T12:16:32.391" v="118" actId="2711"/>
          <ac:spMkLst>
            <pc:docMk/>
            <pc:sldMk cId="4227913639" sldId="261"/>
            <ac:spMk id="2" creationId="{204915CB-F898-4E28-B723-11BCF7BEE262}"/>
          </ac:spMkLst>
        </pc:spChg>
        <pc:spChg chg="mod">
          <ac:chgData name="Mathias Iversen" userId="dea6d89c-6f8a-44b0-80c2-5d37afda12c9" providerId="ADAL" clId="{69D5324A-F018-481D-8B0E-E889FD762AB4}" dt="2024-02-01T15:22:03.089" v="137"/>
          <ac:spMkLst>
            <pc:docMk/>
            <pc:sldMk cId="4227913639" sldId="261"/>
            <ac:spMk id="3" creationId="{6492862D-89D0-469B-9B7F-A96A7E7667E2}"/>
          </ac:spMkLst>
        </pc:spChg>
        <pc:spChg chg="mod">
          <ac:chgData name="Mathias Iversen" userId="dea6d89c-6f8a-44b0-80c2-5d37afda12c9" providerId="ADAL" clId="{69D5324A-F018-481D-8B0E-E889FD762AB4}" dt="2024-02-01T12:16:32.391" v="118" actId="2711"/>
          <ac:spMkLst>
            <pc:docMk/>
            <pc:sldMk cId="4227913639" sldId="261"/>
            <ac:spMk id="4" creationId="{DCD4FF8B-8E6F-4257-96B2-BCCDA6A41A74}"/>
          </ac:spMkLst>
        </pc:spChg>
        <pc:spChg chg="mod">
          <ac:chgData name="Mathias Iversen" userId="dea6d89c-6f8a-44b0-80c2-5d37afda12c9" providerId="ADAL" clId="{69D5324A-F018-481D-8B0E-E889FD762AB4}" dt="2024-02-01T15:22:03.089" v="137"/>
          <ac:spMkLst>
            <pc:docMk/>
            <pc:sldMk cId="4227913639" sldId="261"/>
            <ac:spMk id="5" creationId="{7BBB9900-604D-4DB8-BBE1-DC3DA7172262}"/>
          </ac:spMkLst>
        </pc:spChg>
      </pc:sldChg>
      <pc:sldChg chg="addSp delSp modSp mod">
        <pc:chgData name="Mathias Iversen" userId="dea6d89c-6f8a-44b0-80c2-5d37afda12c9" providerId="ADAL" clId="{69D5324A-F018-481D-8B0E-E889FD762AB4}" dt="2024-02-01T15:22:03.089" v="137"/>
        <pc:sldMkLst>
          <pc:docMk/>
          <pc:sldMk cId="3231943566" sldId="262"/>
        </pc:sldMkLst>
        <pc:spChg chg="mod">
          <ac:chgData name="Mathias Iversen" userId="dea6d89c-6f8a-44b0-80c2-5d37afda12c9" providerId="ADAL" clId="{69D5324A-F018-481D-8B0E-E889FD762AB4}" dt="2024-02-01T12:16:35.696" v="119" actId="2711"/>
          <ac:spMkLst>
            <pc:docMk/>
            <pc:sldMk cId="3231943566" sldId="262"/>
            <ac:spMk id="2" creationId="{1B4599FE-5CDB-45BF-BE74-1177254806B3}"/>
          </ac:spMkLst>
        </pc:spChg>
        <pc:spChg chg="mod">
          <ac:chgData name="Mathias Iversen" userId="dea6d89c-6f8a-44b0-80c2-5d37afda12c9" providerId="ADAL" clId="{69D5324A-F018-481D-8B0E-E889FD762AB4}" dt="2024-02-01T15:22:03.089" v="137"/>
          <ac:spMkLst>
            <pc:docMk/>
            <pc:sldMk cId="3231943566" sldId="262"/>
            <ac:spMk id="3" creationId="{A2B64911-99D7-4000-862B-A9755BD58BEE}"/>
          </ac:spMkLst>
        </pc:spChg>
        <pc:spChg chg="mod">
          <ac:chgData name="Mathias Iversen" userId="dea6d89c-6f8a-44b0-80c2-5d37afda12c9" providerId="ADAL" clId="{69D5324A-F018-481D-8B0E-E889FD762AB4}" dt="2024-02-01T12:16:35.696" v="119" actId="2711"/>
          <ac:spMkLst>
            <pc:docMk/>
            <pc:sldMk cId="3231943566" sldId="262"/>
            <ac:spMk id="4" creationId="{E3A00041-9F7B-4C31-B4C3-014FF513433D}"/>
          </ac:spMkLst>
        </pc:spChg>
        <pc:spChg chg="mod">
          <ac:chgData name="Mathias Iversen" userId="dea6d89c-6f8a-44b0-80c2-5d37afda12c9" providerId="ADAL" clId="{69D5324A-F018-481D-8B0E-E889FD762AB4}" dt="2024-02-01T15:22:03.089" v="137"/>
          <ac:spMkLst>
            <pc:docMk/>
            <pc:sldMk cId="3231943566" sldId="262"/>
            <ac:spMk id="5" creationId="{D192C507-AE67-46B1-B456-02EFA334DBEC}"/>
          </ac:spMkLst>
        </pc:spChg>
        <pc:graphicFrameChg chg="add mod">
          <ac:chgData name="Mathias Iversen" userId="dea6d89c-6f8a-44b0-80c2-5d37afda12c9" providerId="ADAL" clId="{69D5324A-F018-481D-8B0E-E889FD762AB4}" dt="2024-02-01T12:16:35.696" v="119" actId="2711"/>
          <ac:graphicFrameMkLst>
            <pc:docMk/>
            <pc:sldMk cId="3231943566" sldId="262"/>
            <ac:graphicFrameMk id="8" creationId="{B22774FE-CD2E-4D00-87AC-187FF3C9976F}"/>
          </ac:graphicFrameMkLst>
        </pc:graphicFrameChg>
        <pc:picChg chg="del">
          <ac:chgData name="Mathias Iversen" userId="dea6d89c-6f8a-44b0-80c2-5d37afda12c9" providerId="ADAL" clId="{69D5324A-F018-481D-8B0E-E889FD762AB4}" dt="2024-01-30T11:26:32.692" v="72" actId="478"/>
          <ac:picMkLst>
            <pc:docMk/>
            <pc:sldMk cId="3231943566" sldId="262"/>
            <ac:picMk id="7" creationId="{192A2B26-A605-ACE7-E30F-E62A16E19787}"/>
          </ac:picMkLst>
        </pc:picChg>
        <pc:picChg chg="add mod">
          <ac:chgData name="Mathias Iversen" userId="dea6d89c-6f8a-44b0-80c2-5d37afda12c9" providerId="ADAL" clId="{69D5324A-F018-481D-8B0E-E889FD762AB4}" dt="2024-02-01T12:16:35.696" v="119" actId="2711"/>
          <ac:picMkLst>
            <pc:docMk/>
            <pc:sldMk cId="3231943566" sldId="262"/>
            <ac:picMk id="7" creationId="{D8E66E60-220A-5BA3-1C2B-980260BE6D56}"/>
          </ac:picMkLst>
        </pc:picChg>
        <pc:picChg chg="del">
          <ac:chgData name="Mathias Iversen" userId="dea6d89c-6f8a-44b0-80c2-5d37afda12c9" providerId="ADAL" clId="{69D5324A-F018-481D-8B0E-E889FD762AB4}" dt="2024-01-30T11:26:34.397" v="73" actId="478"/>
          <ac:picMkLst>
            <pc:docMk/>
            <pc:sldMk cId="3231943566" sldId="262"/>
            <ac:picMk id="9" creationId="{AD5E870D-B467-6C7B-B446-D9DC30CDDB75}"/>
          </ac:picMkLst>
        </pc:picChg>
      </pc:sldChg>
      <pc:sldChg chg="del">
        <pc:chgData name="Mathias Iversen" userId="dea6d89c-6f8a-44b0-80c2-5d37afda12c9" providerId="ADAL" clId="{69D5324A-F018-481D-8B0E-E889FD762AB4}" dt="2024-01-30T11:26:27.414" v="69" actId="47"/>
        <pc:sldMkLst>
          <pc:docMk/>
          <pc:sldMk cId="1774366261" sldId="263"/>
        </pc:sldMkLst>
      </pc:sldChg>
      <pc:sldChg chg="addSp delSp modSp mod">
        <pc:chgData name="Mathias Iversen" userId="dea6d89c-6f8a-44b0-80c2-5d37afda12c9" providerId="ADAL" clId="{69D5324A-F018-481D-8B0E-E889FD762AB4}" dt="2024-02-01T15:22:03.089" v="137"/>
        <pc:sldMkLst>
          <pc:docMk/>
          <pc:sldMk cId="3510272984" sldId="264"/>
        </pc:sldMkLst>
        <pc:spChg chg="mod">
          <ac:chgData name="Mathias Iversen" userId="dea6d89c-6f8a-44b0-80c2-5d37afda12c9" providerId="ADAL" clId="{69D5324A-F018-481D-8B0E-E889FD762AB4}" dt="2024-02-01T12:16:19.258" v="114" actId="2711"/>
          <ac:spMkLst>
            <pc:docMk/>
            <pc:sldMk cId="3510272984" sldId="264"/>
            <ac:spMk id="2" creationId="{0ACF1250-ED2A-4CAC-8A2C-509F1029A1E3}"/>
          </ac:spMkLst>
        </pc:spChg>
        <pc:spChg chg="mod">
          <ac:chgData name="Mathias Iversen" userId="dea6d89c-6f8a-44b0-80c2-5d37afda12c9" providerId="ADAL" clId="{69D5324A-F018-481D-8B0E-E889FD762AB4}" dt="2024-02-01T15:22:03.089" v="137"/>
          <ac:spMkLst>
            <pc:docMk/>
            <pc:sldMk cId="3510272984" sldId="264"/>
            <ac:spMk id="3" creationId="{9E56F0DA-0C33-4951-BF07-00A42B5B4E31}"/>
          </ac:spMkLst>
        </pc:spChg>
        <pc:spChg chg="del">
          <ac:chgData name="Mathias Iversen" userId="dea6d89c-6f8a-44b0-80c2-5d37afda12c9" providerId="ADAL" clId="{69D5324A-F018-481D-8B0E-E889FD762AB4}" dt="2024-01-30T11:24:11.348" v="49" actId="478"/>
          <ac:spMkLst>
            <pc:docMk/>
            <pc:sldMk cId="3510272984" sldId="264"/>
            <ac:spMk id="4" creationId="{6EF7C735-4A43-41C6-824A-CC5EEF7FDD53}"/>
          </ac:spMkLst>
        </pc:spChg>
        <pc:spChg chg="mod">
          <ac:chgData name="Mathias Iversen" userId="dea6d89c-6f8a-44b0-80c2-5d37afda12c9" providerId="ADAL" clId="{69D5324A-F018-481D-8B0E-E889FD762AB4}" dt="2024-02-01T12:16:19.258" v="114" actId="2711"/>
          <ac:spMkLst>
            <pc:docMk/>
            <pc:sldMk cId="3510272984" sldId="264"/>
            <ac:spMk id="5" creationId="{C8F14D8B-BBA3-4B7F-97FF-2EA90BB37308}"/>
          </ac:spMkLst>
        </pc:spChg>
        <pc:graphicFrameChg chg="add mod">
          <ac:chgData name="Mathias Iversen" userId="dea6d89c-6f8a-44b0-80c2-5d37afda12c9" providerId="ADAL" clId="{69D5324A-F018-481D-8B0E-E889FD762AB4}" dt="2024-02-01T15:22:03.089" v="137"/>
          <ac:graphicFrameMkLst>
            <pc:docMk/>
            <pc:sldMk cId="3510272984" sldId="264"/>
            <ac:graphicFrameMk id="6" creationId="{C9705BF2-F8D0-4762-8C8C-5AA9E84B54AC}"/>
          </ac:graphicFrameMkLst>
        </pc:graphicFrameChg>
        <pc:graphicFrameChg chg="del">
          <ac:chgData name="Mathias Iversen" userId="dea6d89c-6f8a-44b0-80c2-5d37afda12c9" providerId="ADAL" clId="{69D5324A-F018-481D-8B0E-E889FD762AB4}" dt="2024-01-30T11:24:05.886" v="48" actId="478"/>
          <ac:graphicFrameMkLst>
            <pc:docMk/>
            <pc:sldMk cId="3510272984" sldId="264"/>
            <ac:graphicFrameMk id="7" creationId="{C9705BF2-F8D0-4762-8C8C-5AA9E84B54AC}"/>
          </ac:graphicFrameMkLst>
        </pc:graphicFrameChg>
      </pc:sldChg>
      <pc:sldChg chg="addSp delSp modSp mod">
        <pc:chgData name="Mathias Iversen" userId="dea6d89c-6f8a-44b0-80c2-5d37afda12c9" providerId="ADAL" clId="{69D5324A-F018-481D-8B0E-E889FD762AB4}" dt="2024-02-01T12:16:21.946" v="115" actId="2711"/>
        <pc:sldMkLst>
          <pc:docMk/>
          <pc:sldMk cId="2759248883" sldId="265"/>
        </pc:sldMkLst>
        <pc:spChg chg="mod">
          <ac:chgData name="Mathias Iversen" userId="dea6d89c-6f8a-44b0-80c2-5d37afda12c9" providerId="ADAL" clId="{69D5324A-F018-481D-8B0E-E889FD762AB4}" dt="2024-02-01T12:16:21.946" v="115" actId="2711"/>
          <ac:spMkLst>
            <pc:docMk/>
            <pc:sldMk cId="2759248883" sldId="265"/>
            <ac:spMk id="2" creationId="{CED31FAC-A3EA-48FB-A0E0-340ABFD5F939}"/>
          </ac:spMkLst>
        </pc:spChg>
        <pc:spChg chg="mod">
          <ac:chgData name="Mathias Iversen" userId="dea6d89c-6f8a-44b0-80c2-5d37afda12c9" providerId="ADAL" clId="{69D5324A-F018-481D-8B0E-E889FD762AB4}" dt="2024-02-01T12:16:21.946" v="115" actId="2711"/>
          <ac:spMkLst>
            <pc:docMk/>
            <pc:sldMk cId="2759248883" sldId="265"/>
            <ac:spMk id="3" creationId="{5BC03535-2EF7-4E35-87E0-19E654CF9889}"/>
          </ac:spMkLst>
        </pc:spChg>
        <pc:spChg chg="del">
          <ac:chgData name="Mathias Iversen" userId="dea6d89c-6f8a-44b0-80c2-5d37afda12c9" providerId="ADAL" clId="{69D5324A-F018-481D-8B0E-E889FD762AB4}" dt="2024-01-30T11:24:32.252" v="55" actId="478"/>
          <ac:spMkLst>
            <pc:docMk/>
            <pc:sldMk cId="2759248883" sldId="265"/>
            <ac:spMk id="4" creationId="{C131618D-BACB-42A9-8714-F890463B2284}"/>
          </ac:spMkLst>
        </pc:spChg>
        <pc:spChg chg="mod">
          <ac:chgData name="Mathias Iversen" userId="dea6d89c-6f8a-44b0-80c2-5d37afda12c9" providerId="ADAL" clId="{69D5324A-F018-481D-8B0E-E889FD762AB4}" dt="2024-02-01T12:16:21.946" v="115" actId="2711"/>
          <ac:spMkLst>
            <pc:docMk/>
            <pc:sldMk cId="2759248883" sldId="265"/>
            <ac:spMk id="5" creationId="{FAA6878B-EDB0-4AB0-B825-D2972B2C7F7E}"/>
          </ac:spMkLst>
        </pc:spChg>
        <pc:graphicFrameChg chg="add mod">
          <ac:chgData name="Mathias Iversen" userId="dea6d89c-6f8a-44b0-80c2-5d37afda12c9" providerId="ADAL" clId="{69D5324A-F018-481D-8B0E-E889FD762AB4}" dt="2024-02-01T12:16:21.946" v="115" actId="2711"/>
          <ac:graphicFrameMkLst>
            <pc:docMk/>
            <pc:sldMk cId="2759248883" sldId="265"/>
            <ac:graphicFrameMk id="6" creationId="{40FA0228-8F20-48C7-90A7-3BB85401B510}"/>
          </ac:graphicFrameMkLst>
        </pc:graphicFrameChg>
        <pc:graphicFrameChg chg="del">
          <ac:chgData name="Mathias Iversen" userId="dea6d89c-6f8a-44b0-80c2-5d37afda12c9" providerId="ADAL" clId="{69D5324A-F018-481D-8B0E-E889FD762AB4}" dt="2024-01-30T11:24:29.590" v="54" actId="478"/>
          <ac:graphicFrameMkLst>
            <pc:docMk/>
            <pc:sldMk cId="2759248883" sldId="265"/>
            <ac:graphicFrameMk id="7" creationId="{40FA0228-8F20-48C7-90A7-3BB85401B510}"/>
          </ac:graphicFrameMkLst>
        </pc:graphicFrameChg>
      </pc:sldChg>
      <pc:sldChg chg="addSp delSp modSp mod">
        <pc:chgData name="Mathias Iversen" userId="dea6d89c-6f8a-44b0-80c2-5d37afda12c9" providerId="ADAL" clId="{69D5324A-F018-481D-8B0E-E889FD762AB4}" dt="2024-02-01T12:16:26.913" v="116" actId="2711"/>
        <pc:sldMkLst>
          <pc:docMk/>
          <pc:sldMk cId="147554788" sldId="266"/>
        </pc:sldMkLst>
        <pc:spChg chg="mod">
          <ac:chgData name="Mathias Iversen" userId="dea6d89c-6f8a-44b0-80c2-5d37afda12c9" providerId="ADAL" clId="{69D5324A-F018-481D-8B0E-E889FD762AB4}" dt="2024-02-01T12:16:26.913" v="116" actId="2711"/>
          <ac:spMkLst>
            <pc:docMk/>
            <pc:sldMk cId="147554788" sldId="266"/>
            <ac:spMk id="2" creationId="{3B234F2D-7B56-4BDC-8E6C-010223FC65D0}"/>
          </ac:spMkLst>
        </pc:spChg>
        <pc:spChg chg="mod">
          <ac:chgData name="Mathias Iversen" userId="dea6d89c-6f8a-44b0-80c2-5d37afda12c9" providerId="ADAL" clId="{69D5324A-F018-481D-8B0E-E889FD762AB4}" dt="2024-02-01T12:16:26.913" v="116" actId="2711"/>
          <ac:spMkLst>
            <pc:docMk/>
            <pc:sldMk cId="147554788" sldId="266"/>
            <ac:spMk id="3" creationId="{2AE985C2-CF26-42E7-B7DC-DBC85F75C02D}"/>
          </ac:spMkLst>
        </pc:spChg>
        <pc:graphicFrameChg chg="del">
          <ac:chgData name="Mathias Iversen" userId="dea6d89c-6f8a-44b0-80c2-5d37afda12c9" providerId="ADAL" clId="{69D5324A-F018-481D-8B0E-E889FD762AB4}" dt="2024-01-30T11:25:16.187" v="63" actId="478"/>
          <ac:graphicFrameMkLst>
            <pc:docMk/>
            <pc:sldMk cId="147554788" sldId="266"/>
            <ac:graphicFrameMk id="4" creationId="{FFAB3BF4-C1DB-61F0-B0FE-070BB629792B}"/>
          </ac:graphicFrameMkLst>
        </pc:graphicFrameChg>
        <pc:graphicFrameChg chg="add mod modGraphic">
          <ac:chgData name="Mathias Iversen" userId="dea6d89c-6f8a-44b0-80c2-5d37afda12c9" providerId="ADAL" clId="{69D5324A-F018-481D-8B0E-E889FD762AB4}" dt="2024-01-30T11:25:35.447" v="68" actId="14100"/>
          <ac:graphicFrameMkLst>
            <pc:docMk/>
            <pc:sldMk cId="147554788" sldId="266"/>
            <ac:graphicFrameMk id="5" creationId="{15FDC253-37C3-3CCA-70FE-BEB68D8F0620}"/>
          </ac:graphicFrameMkLst>
        </pc:graphicFrameChg>
      </pc:sldChg>
      <pc:sldChg chg="setBg">
        <pc:chgData name="Mathias Iversen" userId="dea6d89c-6f8a-44b0-80c2-5d37afda12c9" providerId="ADAL" clId="{69D5324A-F018-481D-8B0E-E889FD762AB4}" dt="2024-02-01T12:16:55.141" v="122"/>
        <pc:sldMkLst>
          <pc:docMk/>
          <pc:sldMk cId="4242451211" sldId="268"/>
        </pc:sldMkLst>
      </pc:sldChg>
      <pc:sldChg chg="modSp mod">
        <pc:chgData name="Mathias Iversen" userId="dea6d89c-6f8a-44b0-80c2-5d37afda12c9" providerId="ADAL" clId="{69D5324A-F018-481D-8B0E-E889FD762AB4}" dt="2024-02-01T15:22:03.089" v="137"/>
        <pc:sldMkLst>
          <pc:docMk/>
          <pc:sldMk cId="2318387446" sldId="283"/>
        </pc:sldMkLst>
        <pc:spChg chg="mod">
          <ac:chgData name="Mathias Iversen" userId="dea6d89c-6f8a-44b0-80c2-5d37afda12c9" providerId="ADAL" clId="{69D5324A-F018-481D-8B0E-E889FD762AB4}" dt="2024-02-01T15:22:03.089" v="137"/>
          <ac:spMkLst>
            <pc:docMk/>
            <pc:sldMk cId="2318387446" sldId="283"/>
            <ac:spMk id="8" creationId="{842FA2FF-C345-A6CD-25DE-6E3E19B361AD}"/>
          </ac:spMkLst>
        </pc:spChg>
        <pc:spChg chg="mod">
          <ac:chgData name="Mathias Iversen" userId="dea6d89c-6f8a-44b0-80c2-5d37afda12c9" providerId="ADAL" clId="{69D5324A-F018-481D-8B0E-E889FD762AB4}" dt="2024-02-01T12:15:40.795" v="102" actId="207"/>
          <ac:spMkLst>
            <pc:docMk/>
            <pc:sldMk cId="2318387446" sldId="283"/>
            <ac:spMk id="9" creationId="{665E5BC5-ACF7-E9DC-7995-9FB97E91591F}"/>
          </ac:spMkLst>
        </pc:spChg>
      </pc:sldChg>
      <pc:sldChg chg="modSp mod">
        <pc:chgData name="Mathias Iversen" userId="dea6d89c-6f8a-44b0-80c2-5d37afda12c9" providerId="ADAL" clId="{69D5324A-F018-481D-8B0E-E889FD762AB4}" dt="2024-02-01T15:22:03.089" v="137"/>
        <pc:sldMkLst>
          <pc:docMk/>
          <pc:sldMk cId="2954530852" sldId="284"/>
        </pc:sldMkLst>
        <pc:spChg chg="mod">
          <ac:chgData name="Mathias Iversen" userId="dea6d89c-6f8a-44b0-80c2-5d37afda12c9" providerId="ADAL" clId="{69D5324A-F018-481D-8B0E-E889FD762AB4}" dt="2024-02-01T12:16:40.001" v="120" actId="2711"/>
          <ac:spMkLst>
            <pc:docMk/>
            <pc:sldMk cId="2954530852" sldId="284"/>
            <ac:spMk id="2" creationId="{1B4599FE-5CDB-45BF-BE74-1177254806B3}"/>
          </ac:spMkLst>
        </pc:spChg>
        <pc:spChg chg="mod">
          <ac:chgData name="Mathias Iversen" userId="dea6d89c-6f8a-44b0-80c2-5d37afda12c9" providerId="ADAL" clId="{69D5324A-F018-481D-8B0E-E889FD762AB4}" dt="2024-02-01T12:16:40.001" v="120" actId="2711"/>
          <ac:spMkLst>
            <pc:docMk/>
            <pc:sldMk cId="2954530852" sldId="284"/>
            <ac:spMk id="4" creationId="{E3A00041-9F7B-4C31-B4C3-014FF513433D}"/>
          </ac:spMkLst>
        </pc:spChg>
        <pc:spChg chg="mod">
          <ac:chgData name="Mathias Iversen" userId="dea6d89c-6f8a-44b0-80c2-5d37afda12c9" providerId="ADAL" clId="{69D5324A-F018-481D-8B0E-E889FD762AB4}" dt="2024-02-01T15:22:03.089" v="137"/>
          <ac:spMkLst>
            <pc:docMk/>
            <pc:sldMk cId="2954530852" sldId="284"/>
            <ac:spMk id="6" creationId="{E32827FE-EFF7-14C6-E08D-FFC85AED4628}"/>
          </ac:spMkLst>
        </pc:spChg>
      </pc:sldChg>
      <pc:sldMasterChg chg="modSldLayout">
        <pc:chgData name="Mathias Iversen" userId="dea6d89c-6f8a-44b0-80c2-5d37afda12c9" providerId="ADAL" clId="{69D5324A-F018-481D-8B0E-E889FD762AB4}" dt="2024-02-01T15:22:03.089" v="137"/>
        <pc:sldMasterMkLst>
          <pc:docMk/>
          <pc:sldMasterMk cId="4210629792" sldId="2147483660"/>
        </pc:sldMasterMkLst>
        <pc:sldLayoutChg chg="modSp mod">
          <pc:chgData name="Mathias Iversen" userId="dea6d89c-6f8a-44b0-80c2-5d37afda12c9" providerId="ADAL" clId="{69D5324A-F018-481D-8B0E-E889FD762AB4}" dt="2024-02-01T15:22:03.089" v="137"/>
          <pc:sldLayoutMkLst>
            <pc:docMk/>
            <pc:sldMasterMk cId="4210629792" sldId="2147483660"/>
            <pc:sldLayoutMk cId="2110830415" sldId="2147483662"/>
          </pc:sldLayoutMkLst>
          <pc:spChg chg="mod">
            <ac:chgData name="Mathias Iversen" userId="dea6d89c-6f8a-44b0-80c2-5d37afda12c9" providerId="ADAL" clId="{69D5324A-F018-481D-8B0E-E889FD762AB4}" dt="2024-02-01T15:22:03.089" v="137"/>
            <ac:spMkLst>
              <pc:docMk/>
              <pc:sldMasterMk cId="4210629792" sldId="2147483660"/>
              <pc:sldLayoutMk cId="2110830415" sldId="2147483662"/>
              <ac:spMk id="18" creationId="{AF999388-3369-4F41-AC8C-8B96A3B8B5F6}"/>
            </ac:spMkLst>
          </pc:spChg>
          <pc:cxnChg chg="mod">
            <ac:chgData name="Mathias Iversen" userId="dea6d89c-6f8a-44b0-80c2-5d37afda12c9" providerId="ADAL" clId="{69D5324A-F018-481D-8B0E-E889FD762AB4}" dt="2024-02-01T12:17:19.785" v="124" actId="208"/>
            <ac:cxnSpMkLst>
              <pc:docMk/>
              <pc:sldMasterMk cId="4210629792" sldId="2147483660"/>
              <pc:sldLayoutMk cId="2110830415" sldId="2147483662"/>
              <ac:cxnSpMk id="5" creationId="{61A429EE-2383-4BDF-AA89-27CB255AC548}"/>
            </ac:cxnSpMkLst>
          </pc:cxnChg>
        </pc:sldLayoutChg>
        <pc:sldLayoutChg chg="modSp mod">
          <pc:chgData name="Mathias Iversen" userId="dea6d89c-6f8a-44b0-80c2-5d37afda12c9" providerId="ADAL" clId="{69D5324A-F018-481D-8B0E-E889FD762AB4}" dt="2024-02-01T12:17:13.620" v="123" actId="1076"/>
          <pc:sldLayoutMkLst>
            <pc:docMk/>
            <pc:sldMasterMk cId="4210629792" sldId="2147483660"/>
            <pc:sldLayoutMk cId="1874524614" sldId="2147483663"/>
          </pc:sldLayoutMkLst>
          <pc:picChg chg="mod">
            <ac:chgData name="Mathias Iversen" userId="dea6d89c-6f8a-44b0-80c2-5d37afda12c9" providerId="ADAL" clId="{69D5324A-F018-481D-8B0E-E889FD762AB4}" dt="2024-02-01T12:17:13.620" v="123" actId="1076"/>
            <ac:picMkLst>
              <pc:docMk/>
              <pc:sldMasterMk cId="4210629792" sldId="2147483660"/>
              <pc:sldLayoutMk cId="1874524614" sldId="2147483663"/>
              <ac:picMk id="5" creationId="{052A8773-9B79-4F4C-B715-3D322872D7FB}"/>
            </ac:picMkLst>
          </pc:picChg>
        </pc:sldLayoutChg>
        <pc:sldLayoutChg chg="modSp mod">
          <pc:chgData name="Mathias Iversen" userId="dea6d89c-6f8a-44b0-80c2-5d37afda12c9" providerId="ADAL" clId="{69D5324A-F018-481D-8B0E-E889FD762AB4}" dt="2024-02-01T12:19:12.894" v="136" actId="208"/>
          <pc:sldLayoutMkLst>
            <pc:docMk/>
            <pc:sldMasterMk cId="4210629792" sldId="2147483660"/>
            <pc:sldLayoutMk cId="1137365639" sldId="2147483681"/>
          </pc:sldLayoutMkLst>
          <pc:cxnChg chg="mod">
            <ac:chgData name="Mathias Iversen" userId="dea6d89c-6f8a-44b0-80c2-5d37afda12c9" providerId="ADAL" clId="{69D5324A-F018-481D-8B0E-E889FD762AB4}" dt="2024-02-01T12:19:12.894" v="136" actId="208"/>
            <ac:cxnSpMkLst>
              <pc:docMk/>
              <pc:sldMasterMk cId="4210629792" sldId="2147483660"/>
              <pc:sldLayoutMk cId="1137365639" sldId="2147483681"/>
              <ac:cxnSpMk id="10" creationId="{EE131C8F-9A9D-420A-AAE4-7A981F6FB80C}"/>
            </ac:cxnSpMkLst>
          </pc:cxnChg>
        </pc:sldLayoutChg>
        <pc:sldLayoutChg chg="modSp mod">
          <pc:chgData name="Mathias Iversen" userId="dea6d89c-6f8a-44b0-80c2-5d37afda12c9" providerId="ADAL" clId="{69D5324A-F018-481D-8B0E-E889FD762AB4}" dt="2024-02-01T12:18:01.632" v="127" actId="208"/>
          <pc:sldLayoutMkLst>
            <pc:docMk/>
            <pc:sldMasterMk cId="4210629792" sldId="2147483660"/>
            <pc:sldLayoutMk cId="4126966658" sldId="2147483682"/>
          </pc:sldLayoutMkLst>
          <pc:spChg chg="mod">
            <ac:chgData name="Mathias Iversen" userId="dea6d89c-6f8a-44b0-80c2-5d37afda12c9" providerId="ADAL" clId="{69D5324A-F018-481D-8B0E-E889FD762AB4}" dt="2024-02-01T12:17:57.450" v="126" actId="208"/>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69D5324A-F018-481D-8B0E-E889FD762AB4}" dt="2024-02-01T12:18:01.632" v="127" actId="208"/>
            <ac:spMkLst>
              <pc:docMk/>
              <pc:sldMasterMk cId="4210629792" sldId="2147483660"/>
              <pc:sldLayoutMk cId="4126966658" sldId="2147483682"/>
              <ac:spMk id="32" creationId="{562F619C-CC12-4124-A46A-5B50588A8B9E}"/>
            </ac:spMkLst>
          </pc:spChg>
          <pc:cxnChg chg="mod">
            <ac:chgData name="Mathias Iversen" userId="dea6d89c-6f8a-44b0-80c2-5d37afda12c9" providerId="ADAL" clId="{69D5324A-F018-481D-8B0E-E889FD762AB4}" dt="2024-02-01T12:17:34.380" v="125" actId="208"/>
            <ac:cxnSpMkLst>
              <pc:docMk/>
              <pc:sldMasterMk cId="4210629792" sldId="2147483660"/>
              <pc:sldLayoutMk cId="4126966658" sldId="2147483682"/>
              <ac:cxnSpMk id="12" creationId="{3E73097E-D8C3-4B7A-883C-1BCDE7F3AF29}"/>
            </ac:cxnSpMkLst>
          </pc:cxnChg>
        </pc:sldLayoutChg>
        <pc:sldLayoutChg chg="modSp mod">
          <pc:chgData name="Mathias Iversen" userId="dea6d89c-6f8a-44b0-80c2-5d37afda12c9" providerId="ADAL" clId="{69D5324A-F018-481D-8B0E-E889FD762AB4}" dt="2024-02-01T12:18:10.003" v="128" actId="208"/>
          <pc:sldLayoutMkLst>
            <pc:docMk/>
            <pc:sldMasterMk cId="4210629792" sldId="2147483660"/>
            <pc:sldLayoutMk cId="210778978" sldId="2147483683"/>
          </pc:sldLayoutMkLst>
          <pc:cxnChg chg="mod">
            <ac:chgData name="Mathias Iversen" userId="dea6d89c-6f8a-44b0-80c2-5d37afda12c9" providerId="ADAL" clId="{69D5324A-F018-481D-8B0E-E889FD762AB4}" dt="2024-02-01T12:18:10.003" v="128" actId="208"/>
            <ac:cxnSpMkLst>
              <pc:docMk/>
              <pc:sldMasterMk cId="4210629792" sldId="2147483660"/>
              <pc:sldLayoutMk cId="210778978" sldId="2147483683"/>
              <ac:cxnSpMk id="12" creationId="{3E73097E-D8C3-4B7A-883C-1BCDE7F3AF29}"/>
            </ac:cxnSpMkLst>
          </pc:cxnChg>
        </pc:sldLayoutChg>
        <pc:sldLayoutChg chg="modSp mod">
          <pc:chgData name="Mathias Iversen" userId="dea6d89c-6f8a-44b0-80c2-5d37afda12c9" providerId="ADAL" clId="{69D5324A-F018-481D-8B0E-E889FD762AB4}" dt="2024-02-01T12:18:13.472" v="129" actId="208"/>
          <pc:sldLayoutMkLst>
            <pc:docMk/>
            <pc:sldMasterMk cId="4210629792" sldId="2147483660"/>
            <pc:sldLayoutMk cId="3497793653" sldId="2147483684"/>
          </pc:sldLayoutMkLst>
          <pc:cxnChg chg="mod">
            <ac:chgData name="Mathias Iversen" userId="dea6d89c-6f8a-44b0-80c2-5d37afda12c9" providerId="ADAL" clId="{69D5324A-F018-481D-8B0E-E889FD762AB4}" dt="2024-02-01T12:18:13.472" v="129" actId="208"/>
            <ac:cxnSpMkLst>
              <pc:docMk/>
              <pc:sldMasterMk cId="4210629792" sldId="2147483660"/>
              <pc:sldLayoutMk cId="3497793653" sldId="2147483684"/>
              <ac:cxnSpMk id="12" creationId="{3E73097E-D8C3-4B7A-883C-1BCDE7F3AF29}"/>
            </ac:cxnSpMkLst>
          </pc:cxnChg>
        </pc:sldLayoutChg>
        <pc:sldLayoutChg chg="modSp mod">
          <pc:chgData name="Mathias Iversen" userId="dea6d89c-6f8a-44b0-80c2-5d37afda12c9" providerId="ADAL" clId="{69D5324A-F018-481D-8B0E-E889FD762AB4}" dt="2024-02-01T12:18:20.961" v="130" actId="208"/>
          <pc:sldLayoutMkLst>
            <pc:docMk/>
            <pc:sldMasterMk cId="4210629792" sldId="2147483660"/>
            <pc:sldLayoutMk cId="783061069" sldId="2147483685"/>
          </pc:sldLayoutMkLst>
          <pc:cxnChg chg="mod">
            <ac:chgData name="Mathias Iversen" userId="dea6d89c-6f8a-44b0-80c2-5d37afda12c9" providerId="ADAL" clId="{69D5324A-F018-481D-8B0E-E889FD762AB4}" dt="2024-02-01T12:18:20.961" v="130" actId="208"/>
            <ac:cxnSpMkLst>
              <pc:docMk/>
              <pc:sldMasterMk cId="4210629792" sldId="2147483660"/>
              <pc:sldLayoutMk cId="783061069" sldId="2147483685"/>
              <ac:cxnSpMk id="12" creationId="{3E73097E-D8C3-4B7A-883C-1BCDE7F3AF29}"/>
            </ac:cxnSpMkLst>
          </pc:cxnChg>
        </pc:sldLayoutChg>
        <pc:sldLayoutChg chg="modSp mod">
          <pc:chgData name="Mathias Iversen" userId="dea6d89c-6f8a-44b0-80c2-5d37afda12c9" providerId="ADAL" clId="{69D5324A-F018-481D-8B0E-E889FD762AB4}" dt="2024-02-01T12:18:50.421" v="131" actId="208"/>
          <pc:sldLayoutMkLst>
            <pc:docMk/>
            <pc:sldMasterMk cId="4210629792" sldId="2147483660"/>
            <pc:sldLayoutMk cId="3228309435" sldId="2147483686"/>
          </pc:sldLayoutMkLst>
          <pc:cxnChg chg="mod">
            <ac:chgData name="Mathias Iversen" userId="dea6d89c-6f8a-44b0-80c2-5d37afda12c9" providerId="ADAL" clId="{69D5324A-F018-481D-8B0E-E889FD762AB4}" dt="2024-02-01T12:18:50.421" v="131" actId="208"/>
            <ac:cxnSpMkLst>
              <pc:docMk/>
              <pc:sldMasterMk cId="4210629792" sldId="2147483660"/>
              <pc:sldLayoutMk cId="3228309435" sldId="2147483686"/>
              <ac:cxnSpMk id="12" creationId="{3E73097E-D8C3-4B7A-883C-1BCDE7F3AF29}"/>
            </ac:cxnSpMkLst>
          </pc:cxnChg>
        </pc:sldLayoutChg>
        <pc:sldLayoutChg chg="modSp mod">
          <pc:chgData name="Mathias Iversen" userId="dea6d89c-6f8a-44b0-80c2-5d37afda12c9" providerId="ADAL" clId="{69D5324A-F018-481D-8B0E-E889FD762AB4}" dt="2024-02-01T12:18:54.277" v="132" actId="208"/>
          <pc:sldLayoutMkLst>
            <pc:docMk/>
            <pc:sldMasterMk cId="4210629792" sldId="2147483660"/>
            <pc:sldLayoutMk cId="1374499944" sldId="2147483687"/>
          </pc:sldLayoutMkLst>
          <pc:cxnChg chg="mod">
            <ac:chgData name="Mathias Iversen" userId="dea6d89c-6f8a-44b0-80c2-5d37afda12c9" providerId="ADAL" clId="{69D5324A-F018-481D-8B0E-E889FD762AB4}" dt="2024-02-01T12:18:54.277" v="132" actId="208"/>
            <ac:cxnSpMkLst>
              <pc:docMk/>
              <pc:sldMasterMk cId="4210629792" sldId="2147483660"/>
              <pc:sldLayoutMk cId="1374499944" sldId="2147483687"/>
              <ac:cxnSpMk id="12" creationId="{3E73097E-D8C3-4B7A-883C-1BCDE7F3AF29}"/>
            </ac:cxnSpMkLst>
          </pc:cxnChg>
        </pc:sldLayoutChg>
        <pc:sldLayoutChg chg="modSp mod">
          <pc:chgData name="Mathias Iversen" userId="dea6d89c-6f8a-44b0-80c2-5d37afda12c9" providerId="ADAL" clId="{69D5324A-F018-481D-8B0E-E889FD762AB4}" dt="2024-02-01T12:18:57.401" v="133" actId="208"/>
          <pc:sldLayoutMkLst>
            <pc:docMk/>
            <pc:sldMasterMk cId="4210629792" sldId="2147483660"/>
            <pc:sldLayoutMk cId="2112347531" sldId="2147483688"/>
          </pc:sldLayoutMkLst>
          <pc:cxnChg chg="mod">
            <ac:chgData name="Mathias Iversen" userId="dea6d89c-6f8a-44b0-80c2-5d37afda12c9" providerId="ADAL" clId="{69D5324A-F018-481D-8B0E-E889FD762AB4}" dt="2024-02-01T12:18:57.401" v="133" actId="208"/>
            <ac:cxnSpMkLst>
              <pc:docMk/>
              <pc:sldMasterMk cId="4210629792" sldId="2147483660"/>
              <pc:sldLayoutMk cId="2112347531" sldId="2147483688"/>
              <ac:cxnSpMk id="12" creationId="{3E73097E-D8C3-4B7A-883C-1BCDE7F3AF29}"/>
            </ac:cxnSpMkLst>
          </pc:cxnChg>
        </pc:sldLayoutChg>
        <pc:sldLayoutChg chg="modSp mod">
          <pc:chgData name="Mathias Iversen" userId="dea6d89c-6f8a-44b0-80c2-5d37afda12c9" providerId="ADAL" clId="{69D5324A-F018-481D-8B0E-E889FD762AB4}" dt="2024-02-01T12:19:01.906" v="134" actId="208"/>
          <pc:sldLayoutMkLst>
            <pc:docMk/>
            <pc:sldMasterMk cId="4210629792" sldId="2147483660"/>
            <pc:sldLayoutMk cId="655889488" sldId="2147483689"/>
          </pc:sldLayoutMkLst>
          <pc:cxnChg chg="mod">
            <ac:chgData name="Mathias Iversen" userId="dea6d89c-6f8a-44b0-80c2-5d37afda12c9" providerId="ADAL" clId="{69D5324A-F018-481D-8B0E-E889FD762AB4}" dt="2024-02-01T12:19:01.906" v="134" actId="208"/>
            <ac:cxnSpMkLst>
              <pc:docMk/>
              <pc:sldMasterMk cId="4210629792" sldId="2147483660"/>
              <pc:sldLayoutMk cId="655889488" sldId="2147483689"/>
              <ac:cxnSpMk id="12" creationId="{3E73097E-D8C3-4B7A-883C-1BCDE7F3AF29}"/>
            </ac:cxnSpMkLst>
          </pc:cxnChg>
        </pc:sldLayoutChg>
        <pc:sldLayoutChg chg="modSp mod">
          <pc:chgData name="Mathias Iversen" userId="dea6d89c-6f8a-44b0-80c2-5d37afda12c9" providerId="ADAL" clId="{69D5324A-F018-481D-8B0E-E889FD762AB4}" dt="2024-02-01T12:19:07.937" v="135" actId="208"/>
          <pc:sldLayoutMkLst>
            <pc:docMk/>
            <pc:sldMasterMk cId="4210629792" sldId="2147483660"/>
            <pc:sldLayoutMk cId="2008485101" sldId="2147483690"/>
          </pc:sldLayoutMkLst>
          <pc:cxnChg chg="mod">
            <ac:chgData name="Mathias Iversen" userId="dea6d89c-6f8a-44b0-80c2-5d37afda12c9" providerId="ADAL" clId="{69D5324A-F018-481D-8B0E-E889FD762AB4}" dt="2024-02-01T12:19:07.937" v="135" actId="208"/>
            <ac:cxnSpMkLst>
              <pc:docMk/>
              <pc:sldMasterMk cId="4210629792" sldId="2147483660"/>
              <pc:sldLayoutMk cId="2008485101" sldId="2147483690"/>
              <ac:cxnSpMk id="12" creationId="{3E73097E-D8C3-4B7A-883C-1BCDE7F3AF29}"/>
            </ac:cxnSpMkLst>
          </pc:cxnChg>
        </pc:sldLayoutChg>
      </pc:sldMasterChg>
    </pc:docChg>
  </pc:docChgLst>
  <pc:docChgLst>
    <pc:chgData name="Andreas Benedictow" userId="e251fadf-16f4-4c88-b2c0-d8c4cd891c2a" providerId="ADAL" clId="{8E27DB3D-5752-411D-A28E-43E4E61A6C0A}"/>
    <pc:docChg chg="custSel modSld">
      <pc:chgData name="Andreas Benedictow" userId="e251fadf-16f4-4c88-b2c0-d8c4cd891c2a" providerId="ADAL" clId="{8E27DB3D-5752-411D-A28E-43E4E61A6C0A}" dt="2022-10-10T16:34:13.728" v="88" actId="20577"/>
      <pc:docMkLst>
        <pc:docMk/>
      </pc:docMkLst>
      <pc:sldChg chg="modSp mod">
        <pc:chgData name="Andreas Benedictow" userId="e251fadf-16f4-4c88-b2c0-d8c4cd891c2a" providerId="ADAL" clId="{8E27DB3D-5752-411D-A28E-43E4E61A6C0A}" dt="2022-10-10T16:31:49.084" v="0" actId="313"/>
        <pc:sldMkLst>
          <pc:docMk/>
          <pc:sldMk cId="2921733838" sldId="256"/>
        </pc:sldMkLst>
        <pc:spChg chg="mod">
          <ac:chgData name="Andreas Benedictow" userId="e251fadf-16f4-4c88-b2c0-d8c4cd891c2a" providerId="ADAL" clId="{8E27DB3D-5752-411D-A28E-43E4E61A6C0A}" dt="2022-10-10T16:31:49.084" v="0" actId="313"/>
          <ac:spMkLst>
            <pc:docMk/>
            <pc:sldMk cId="2921733838" sldId="256"/>
            <ac:spMk id="8" creationId="{279C62F4-9C4A-4777-941C-0D5FF7A0EEE2}"/>
          </ac:spMkLst>
        </pc:spChg>
      </pc:sldChg>
      <pc:sldChg chg="modSp mod">
        <pc:chgData name="Andreas Benedictow" userId="e251fadf-16f4-4c88-b2c0-d8c4cd891c2a" providerId="ADAL" clId="{8E27DB3D-5752-411D-A28E-43E4E61A6C0A}" dt="2022-10-10T16:33:14.425" v="61" actId="6549"/>
        <pc:sldMkLst>
          <pc:docMk/>
          <pc:sldMk cId="2266341024" sldId="258"/>
        </pc:sldMkLst>
        <pc:spChg chg="mod">
          <ac:chgData name="Andreas Benedictow" userId="e251fadf-16f4-4c88-b2c0-d8c4cd891c2a" providerId="ADAL" clId="{8E27DB3D-5752-411D-A28E-43E4E61A6C0A}" dt="2022-10-10T16:33:14.425" v="61" actId="6549"/>
          <ac:spMkLst>
            <pc:docMk/>
            <pc:sldMk cId="2266341024" sldId="258"/>
            <ac:spMk id="6" creationId="{0A71F208-30AA-4DBB-9DB2-C0C90AD30178}"/>
          </ac:spMkLst>
        </pc:spChg>
        <pc:spChg chg="mod">
          <ac:chgData name="Andreas Benedictow" userId="e251fadf-16f4-4c88-b2c0-d8c4cd891c2a" providerId="ADAL" clId="{8E27DB3D-5752-411D-A28E-43E4E61A6C0A}" dt="2022-10-10T16:32:59.654" v="57" actId="20577"/>
          <ac:spMkLst>
            <pc:docMk/>
            <pc:sldMk cId="2266341024" sldId="258"/>
            <ac:spMk id="18" creationId="{0B79CA76-2003-4574-A043-2FCFF766B96D}"/>
          </ac:spMkLst>
        </pc:spChg>
      </pc:sldChg>
      <pc:sldChg chg="modSp mod">
        <pc:chgData name="Andreas Benedictow" userId="e251fadf-16f4-4c88-b2c0-d8c4cd891c2a" providerId="ADAL" clId="{8E27DB3D-5752-411D-A28E-43E4E61A6C0A}" dt="2022-10-10T16:34:13.728" v="88" actId="20577"/>
        <pc:sldMkLst>
          <pc:docMk/>
          <pc:sldMk cId="896002109" sldId="259"/>
        </pc:sldMkLst>
        <pc:spChg chg="mod">
          <ac:chgData name="Andreas Benedictow" userId="e251fadf-16f4-4c88-b2c0-d8c4cd891c2a" providerId="ADAL" clId="{8E27DB3D-5752-411D-A28E-43E4E61A6C0A}" dt="2022-10-10T16:31:50.399" v="2" actId="313"/>
          <ac:spMkLst>
            <pc:docMk/>
            <pc:sldMk cId="896002109" sldId="259"/>
            <ac:spMk id="4" creationId="{E7C91537-7CFF-43F2-851D-E5F652C25A99}"/>
          </ac:spMkLst>
        </pc:spChg>
        <pc:spChg chg="mod">
          <ac:chgData name="Andreas Benedictow" userId="e251fadf-16f4-4c88-b2c0-d8c4cd891c2a" providerId="ADAL" clId="{8E27DB3D-5752-411D-A28E-43E4E61A6C0A}" dt="2022-10-10T16:34:02.751" v="84" actId="20577"/>
          <ac:spMkLst>
            <pc:docMk/>
            <pc:sldMk cId="896002109" sldId="259"/>
            <ac:spMk id="5" creationId="{1E8A7A64-34DF-43BB-954C-68720DEF1ED4}"/>
          </ac:spMkLst>
        </pc:spChg>
        <pc:spChg chg="mod">
          <ac:chgData name="Andreas Benedictow" userId="e251fadf-16f4-4c88-b2c0-d8c4cd891c2a" providerId="ADAL" clId="{8E27DB3D-5752-411D-A28E-43E4E61A6C0A}" dt="2022-10-10T16:34:13.728" v="88" actId="20577"/>
          <ac:spMkLst>
            <pc:docMk/>
            <pc:sldMk cId="896002109" sldId="259"/>
            <ac:spMk id="6" creationId="{3D22DDDA-9DE4-498E-ACF4-7CCFECE49DE6}"/>
          </ac:spMkLst>
        </pc:spChg>
      </pc:sldChg>
      <pc:sldChg chg="modSp mod">
        <pc:chgData name="Andreas Benedictow" userId="e251fadf-16f4-4c88-b2c0-d8c4cd891c2a" providerId="ADAL" clId="{8E27DB3D-5752-411D-A28E-43E4E61A6C0A}" dt="2022-10-10T16:32:03.146" v="10" actId="14734"/>
        <pc:sldMkLst>
          <pc:docMk/>
          <pc:sldMk cId="147554788" sldId="266"/>
        </pc:sldMkLst>
        <pc:graphicFrameChg chg="mod modGraphic">
          <ac:chgData name="Andreas Benedictow" userId="e251fadf-16f4-4c88-b2c0-d8c4cd891c2a" providerId="ADAL" clId="{8E27DB3D-5752-411D-A28E-43E4E61A6C0A}" dt="2022-10-10T16:32:03.146" v="10" actId="14734"/>
          <ac:graphicFrameMkLst>
            <pc:docMk/>
            <pc:sldMk cId="147554788" sldId="266"/>
            <ac:graphicFrameMk id="4" creationId="{FFAB3BF4-C1DB-61F0-B0FE-070BB629792B}"/>
          </ac:graphicFrameMkLst>
        </pc:graphicFrameChg>
      </pc:sldChg>
      <pc:sldChg chg="modSp mod">
        <pc:chgData name="Andreas Benedictow" userId="e251fadf-16f4-4c88-b2c0-d8c4cd891c2a" providerId="ADAL" clId="{8E27DB3D-5752-411D-A28E-43E4E61A6C0A}" dt="2022-10-10T16:32:55.237" v="56" actId="20577"/>
        <pc:sldMkLst>
          <pc:docMk/>
          <pc:sldMk cId="3836130264" sldId="282"/>
        </pc:sldMkLst>
        <pc:spChg chg="mod">
          <ac:chgData name="Andreas Benedictow" userId="e251fadf-16f4-4c88-b2c0-d8c4cd891c2a" providerId="ADAL" clId="{8E27DB3D-5752-411D-A28E-43E4E61A6C0A}" dt="2022-10-10T16:32:55.237" v="56" actId="20577"/>
          <ac:spMkLst>
            <pc:docMk/>
            <pc:sldMk cId="3836130264" sldId="282"/>
            <ac:spMk id="8" creationId="{842FA2FF-C345-A6CD-25DE-6E3E19B361A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nb-NO" b="1" dirty="0"/>
              <a:t>Figur 1: </a:t>
            </a:r>
            <a:r>
              <a:rPr lang="nb-NO" dirty="0"/>
              <a:t>Boligkjøpekraft førstehjemkjøpere Sarpsborg</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barChart>
        <c:barDir val="col"/>
        <c:grouping val="clustered"/>
        <c:varyColors val="0"/>
        <c:ser>
          <c:idx val="1"/>
          <c:order val="0"/>
          <c:tx>
            <c:strRef>
              <c:f>'[Resultater del II NBBL - 2024.xlsx]Grafer res sarp 2021'!$K$3</c:f>
              <c:strCache>
                <c:ptCount val="1"/>
                <c:pt idx="0">
                  <c:v>Estimert Kjøpekraft i boligmarkedet</c:v>
                </c:pt>
              </c:strCache>
            </c:strRef>
          </c:tx>
          <c:spPr>
            <a:solidFill>
              <a:schemeClr val="tx1">
                <a:lumMod val="65000"/>
                <a:lumOff val="3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'[Resultater del II NBBL - 2024.xlsx]Grafer res sarp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sarp 2021'!$K$4:$K$24</c:f>
              <c:numCache>
                <c:formatCode>0.0\ %</c:formatCode>
                <c:ptCount val="21"/>
                <c:pt idx="0">
                  <c:v>0.65700000000000003</c:v>
                </c:pt>
                <c:pt idx="1">
                  <c:v>0.61299999999999999</c:v>
                </c:pt>
                <c:pt idx="2">
                  <c:v>0.54</c:v>
                </c:pt>
                <c:pt idx="3">
                  <c:v>0.376</c:v>
                </c:pt>
                <c:pt idx="4">
                  <c:v>0.40300000000000002</c:v>
                </c:pt>
                <c:pt idx="5">
                  <c:v>0.32200000000000001</c:v>
                </c:pt>
                <c:pt idx="6">
                  <c:v>0.48199999999999998</c:v>
                </c:pt>
                <c:pt idx="7">
                  <c:v>0.60299999999999998</c:v>
                </c:pt>
                <c:pt idx="8">
                  <c:v>0.53400000000000003</c:v>
                </c:pt>
                <c:pt idx="9">
                  <c:v>0.43099999999999999</c:v>
                </c:pt>
                <c:pt idx="10">
                  <c:v>0.438</c:v>
                </c:pt>
                <c:pt idx="11">
                  <c:v>0.39900000000000002</c:v>
                </c:pt>
                <c:pt idx="12">
                  <c:v>0.48899999999999999</c:v>
                </c:pt>
                <c:pt idx="13">
                  <c:v>0.495</c:v>
                </c:pt>
                <c:pt idx="14">
                  <c:v>0.36699999999999999</c:v>
                </c:pt>
                <c:pt idx="15">
                  <c:v>0.35599999999999998</c:v>
                </c:pt>
                <c:pt idx="16">
                  <c:v>0.32100000000000001</c:v>
                </c:pt>
                <c:pt idx="17">
                  <c:v>0.35835567470956198</c:v>
                </c:pt>
                <c:pt idx="18">
                  <c:v>0.31330868761552699</c:v>
                </c:pt>
                <c:pt idx="19">
                  <c:v>0.192094861660079</c:v>
                </c:pt>
                <c:pt idx="20">
                  <c:v>0.23513986013985999</c:v>
                </c:pt>
              </c:numCache>
            </c:numRef>
          </c:val>
          <c:extLst>
            <c:ext xmlns:c16="http://schemas.microsoft.com/office/drawing/2014/chart" uri="{C3380CC4-5D6E-409C-BE32-E72D297353CC}">
              <c16:uniqueId val="{00000000-7E89-4AE6-BBA0-33A2FBC3A656}"/>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max val="0.8"/>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400" b="1"/>
              <a:t>Figur 2: </a:t>
            </a:r>
            <a:r>
              <a:rPr lang="nb-NO" sz="1400"/>
              <a:t>Maksimalt boliglån, rente og boligpris Sarpsborg</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'[Resultater del II NBBL - 2024.xlsx]Grafer res sarp 2021'!$F$3</c:f>
              <c:strCache>
                <c:ptCount val="1"/>
                <c:pt idx="0">
                  <c:v>Estimert Maksimalt boliglån</c:v>
                </c:pt>
              </c:strCache>
            </c:strRef>
          </c:tx>
          <c:spPr>
            <a:solidFill>
              <a:srgbClr val="D60093"/>
            </a:solidFill>
            <a:ln w="19050">
              <a:solidFill>
                <a:srgbClr val="F30DAC"/>
              </a:solidFill>
            </a:ln>
            <a:effectLst/>
          </c:spPr>
          <c:invertIfNegative val="0"/>
          <c:cat>
            <c:numRef>
              <c:f>'[Resultater del II NBBL - 2024.xlsx]Grafer res sarp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sarp 2021'!$F$4:$F$24</c:f>
              <c:numCache>
                <c:formatCode>0</c:formatCode>
                <c:ptCount val="21"/>
                <c:pt idx="0">
                  <c:v>1150000</c:v>
                </c:pt>
                <c:pt idx="1">
                  <c:v>1250000</c:v>
                </c:pt>
                <c:pt idx="2">
                  <c:v>1300000</c:v>
                </c:pt>
                <c:pt idx="3">
                  <c:v>1250000</c:v>
                </c:pt>
                <c:pt idx="4">
                  <c:v>1350000</c:v>
                </c:pt>
                <c:pt idx="5">
                  <c:v>1275000</c:v>
                </c:pt>
                <c:pt idx="6">
                  <c:v>1450000</c:v>
                </c:pt>
                <c:pt idx="7">
                  <c:v>1525000</c:v>
                </c:pt>
                <c:pt idx="8">
                  <c:v>1525000</c:v>
                </c:pt>
                <c:pt idx="9">
                  <c:v>1450000</c:v>
                </c:pt>
                <c:pt idx="10">
                  <c:v>1475000</c:v>
                </c:pt>
                <c:pt idx="11">
                  <c:v>1500000</c:v>
                </c:pt>
                <c:pt idx="12">
                  <c:v>1700000</c:v>
                </c:pt>
                <c:pt idx="13">
                  <c:v>1875000</c:v>
                </c:pt>
                <c:pt idx="14">
                  <c:v>1800000</c:v>
                </c:pt>
                <c:pt idx="15">
                  <c:v>1899062.3382070952</c:v>
                </c:pt>
                <c:pt idx="16">
                  <c:v>1961006.1401560744</c:v>
                </c:pt>
                <c:pt idx="17">
                  <c:v>2042513.4584731499</c:v>
                </c:pt>
                <c:pt idx="18">
                  <c:v>2177707.4086283701</c:v>
                </c:pt>
                <c:pt idx="19">
                  <c:v>2160000</c:v>
                </c:pt>
                <c:pt idx="20">
                  <c:v>2200000</c:v>
                </c:pt>
              </c:numCache>
            </c:numRef>
          </c:val>
          <c:extLst>
            <c:ext xmlns:c16="http://schemas.microsoft.com/office/drawing/2014/chart" uri="{C3380CC4-5D6E-409C-BE32-E72D297353CC}">
              <c16:uniqueId val="{00000000-9B79-4E0F-8E97-D39DE317F86C}"/>
            </c:ext>
          </c:extLst>
        </c:ser>
        <c:ser>
          <c:idx val="2"/>
          <c:order val="2"/>
          <c:tx>
            <c:strRef>
              <c:f>'[Resultater del II NBBL - 2024.xlsx]Grafer res sarp 2021'!$H$3</c:f>
              <c:strCache>
                <c:ptCount val="1"/>
                <c:pt idx="0">
                  <c:v>Median boligpris solgte boliger</c:v>
                </c:pt>
              </c:strCache>
            </c:strRef>
          </c:tx>
          <c:spPr>
            <a:solidFill>
              <a:schemeClr val="tx1">
                <a:lumMod val="50000"/>
                <a:lumOff val="50000"/>
              </a:schemeClr>
            </a:solidFill>
            <a:ln>
              <a:noFill/>
            </a:ln>
            <a:effectLst/>
          </c:spPr>
          <c:invertIfNegative val="0"/>
          <c:cat>
            <c:numRef>
              <c:f>'[Resultater del II NBBL - 2024.xlsx]Grafer res sarp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sarp 2021'!$H$4:$H$24</c:f>
              <c:numCache>
                <c:formatCode>General</c:formatCode>
                <c:ptCount val="21"/>
                <c:pt idx="0">
                  <c:v>1140000</c:v>
                </c:pt>
                <c:pt idx="1">
                  <c:v>1270000</c:v>
                </c:pt>
                <c:pt idx="2">
                  <c:v>1400000</c:v>
                </c:pt>
                <c:pt idx="3">
                  <c:v>1500000</c:v>
                </c:pt>
                <c:pt idx="4">
                  <c:v>1593778</c:v>
                </c:pt>
                <c:pt idx="5">
                  <c:v>1650000</c:v>
                </c:pt>
                <c:pt idx="6">
                  <c:v>1600000</c:v>
                </c:pt>
                <c:pt idx="7">
                  <c:v>1520000</c:v>
                </c:pt>
                <c:pt idx="8">
                  <c:v>1630000</c:v>
                </c:pt>
                <c:pt idx="9">
                  <c:v>1691132</c:v>
                </c:pt>
                <c:pt idx="10">
                  <c:v>1785126</c:v>
                </c:pt>
                <c:pt idx="11">
                  <c:v>1869129</c:v>
                </c:pt>
                <c:pt idx="12">
                  <c:v>1979980</c:v>
                </c:pt>
                <c:pt idx="13">
                  <c:v>2175480</c:v>
                </c:pt>
                <c:pt idx="14">
                  <c:v>2356891</c:v>
                </c:pt>
                <c:pt idx="15">
                  <c:v>2475000</c:v>
                </c:pt>
                <c:pt idx="16">
                  <c:v>2680000</c:v>
                </c:pt>
                <c:pt idx="17">
                  <c:v>2700000</c:v>
                </c:pt>
                <c:pt idx="18">
                  <c:v>2969182</c:v>
                </c:pt>
                <c:pt idx="19">
                  <c:v>3275000</c:v>
                </c:pt>
                <c:pt idx="20">
                  <c:v>3250000</c:v>
                </c:pt>
              </c:numCache>
            </c:numRef>
          </c:val>
          <c:extLst>
            <c:ext xmlns:c16="http://schemas.microsoft.com/office/drawing/2014/chart" uri="{C3380CC4-5D6E-409C-BE32-E72D297353CC}">
              <c16:uniqueId val="{00000001-9B79-4E0F-8E97-D39DE317F86C}"/>
            </c:ext>
          </c:extLst>
        </c:ser>
        <c:dLbls>
          <c:showLegendKey val="0"/>
          <c:showVal val="0"/>
          <c:showCatName val="0"/>
          <c:showSerName val="0"/>
          <c:showPercent val="0"/>
          <c:showBubbleSize val="0"/>
        </c:dLbls>
        <c:gapWidth val="219"/>
        <c:axId val="910822560"/>
        <c:axId val="910837320"/>
        <c:extLst>
          <c:ext xmlns:c15="http://schemas.microsoft.com/office/drawing/2012/chart" uri="{02D57815-91ED-43cb-92C2-25804820EDAC}">
            <c15:filteredBarSeries>
              <c15:ser>
                <c:idx val="1"/>
                <c:order val="1"/>
                <c:tx>
                  <c:strRef>
                    <c:extLst>
                      <c:ext uri="{02D57815-91ED-43cb-92C2-25804820EDAC}">
                        <c15:formulaRef>
                          <c15:sqref>'[Resultater del II NBBL - 2024.xlsx]Grafer res sarp 2021'!$G$3</c15:sqref>
                        </c15:formulaRef>
                      </c:ext>
                    </c:extLst>
                    <c:strCache>
                      <c:ptCount val="1"/>
                      <c:pt idx="0">
                        <c:v>Estimert Maksimalt boliglån med maks BSU</c:v>
                      </c:pt>
                    </c:strCache>
                  </c:strRef>
                </c:tx>
                <c:spPr>
                  <a:solidFill>
                    <a:schemeClr val="bg1"/>
                  </a:solidFill>
                  <a:ln w="19050">
                    <a:solidFill>
                      <a:srgbClr val="DF0B9D"/>
                    </a:solidFill>
                  </a:ln>
                  <a:effectLst/>
                </c:spPr>
                <c:invertIfNegative val="0"/>
                <c:cat>
                  <c:numRef>
                    <c:extLst>
                      <c:ext uri="{02D57815-91ED-43cb-92C2-25804820EDAC}">
                        <c15:formulaRef>
                          <c15:sqref>'[Resultater del II NBBL - 2024.xlsx]Grafer res sarp 2021'!$E$4:$E$24</c15:sqref>
                        </c15:formulaRef>
                      </c:ext>
                    </c:extLst>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extLst>
                      <c:ext uri="{02D57815-91ED-43cb-92C2-25804820EDAC}">
                        <c15:formulaRef>
                          <c15:sqref>'[Resultater del II NBBL - 2024.xlsx]Grafer res sarp 2021'!$G$4:$G$24</c15:sqref>
                        </c15:formulaRef>
                      </c:ext>
                    </c:extLst>
                    <c:numCache>
                      <c:formatCode>General</c:formatCode>
                      <c:ptCount val="21"/>
                    </c:numCache>
                  </c:numRef>
                </c:val>
                <c:extLst>
                  <c:ext xmlns:c16="http://schemas.microsoft.com/office/drawing/2014/chart" uri="{C3380CC4-5D6E-409C-BE32-E72D297353CC}">
                    <c16:uniqueId val="{00000003-9B79-4E0F-8E97-D39DE317F86C}"/>
                  </c:ext>
                </c:extLst>
              </c15:ser>
            </c15:filteredBarSeries>
          </c:ext>
        </c:extLst>
      </c:barChart>
      <c:lineChart>
        <c:grouping val="standard"/>
        <c:varyColors val="0"/>
        <c:ser>
          <c:idx val="3"/>
          <c:order val="3"/>
          <c:tx>
            <c:strRef>
              <c:f>'[Resultater del II NBBL - 2024.xlsx]Grafer res sarp 2021'!$I$3</c:f>
              <c:strCache>
                <c:ptCount val="1"/>
                <c:pt idx="0">
                  <c:v>Rente nye boliglån</c:v>
                </c:pt>
              </c:strCache>
            </c:strRef>
          </c:tx>
          <c:spPr>
            <a:ln w="19050" cap="rnd">
              <a:solidFill>
                <a:schemeClr val="tx1"/>
              </a:solidFill>
              <a:prstDash val="lgDash"/>
              <a:round/>
            </a:ln>
            <a:effectLst/>
          </c:spPr>
          <c:marker>
            <c:symbol val="none"/>
          </c:marker>
          <c:cat>
            <c:numRef>
              <c:f>'[Resultater del II NBBL - 2024.xlsx]Grafer res sarp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sarp 2021'!$I$4:$I$24</c:f>
              <c:numCache>
                <c:formatCode>0.0</c:formatCode>
                <c:ptCount val="21"/>
                <c:pt idx="0">
                  <c:v>5.5633333333333344</c:v>
                </c:pt>
                <c:pt idx="1">
                  <c:v>3.2383333333333337</c:v>
                </c:pt>
                <c:pt idx="2">
                  <c:v>2.8400000000000003</c:v>
                </c:pt>
                <c:pt idx="3">
                  <c:v>3.18</c:v>
                </c:pt>
                <c:pt idx="4">
                  <c:v>4.8208333333333329</c:v>
                </c:pt>
                <c:pt idx="5">
                  <c:v>6.2216666666666658</c:v>
                </c:pt>
                <c:pt idx="6">
                  <c:v>3.9433333333333338</c:v>
                </c:pt>
                <c:pt idx="7">
                  <c:v>3.5533333333333332</c:v>
                </c:pt>
                <c:pt idx="8">
                  <c:v>3.7833333333333337</c:v>
                </c:pt>
                <c:pt idx="9">
                  <c:v>3.8733333333333335</c:v>
                </c:pt>
                <c:pt idx="10">
                  <c:v>3.9108333333333332</c:v>
                </c:pt>
                <c:pt idx="11">
                  <c:v>3.7708333333333335</c:v>
                </c:pt>
                <c:pt idx="12">
                  <c:v>2.8616666666666664</c:v>
                </c:pt>
                <c:pt idx="13">
                  <c:v>2.4300000000000002</c:v>
                </c:pt>
                <c:pt idx="14">
                  <c:v>2.4983333333333335</c:v>
                </c:pt>
                <c:pt idx="15">
                  <c:v>2.4550000000000005</c:v>
                </c:pt>
                <c:pt idx="16">
                  <c:v>2.7433333333333336</c:v>
                </c:pt>
                <c:pt idx="17">
                  <c:v>2.1</c:v>
                </c:pt>
                <c:pt idx="18">
                  <c:v>1.8</c:v>
                </c:pt>
                <c:pt idx="19">
                  <c:v>2.8</c:v>
                </c:pt>
                <c:pt idx="20">
                  <c:v>4.9000000000000004</c:v>
                </c:pt>
              </c:numCache>
            </c:numRef>
          </c:val>
          <c:smooth val="0"/>
          <c:extLst>
            <c:ext xmlns:c16="http://schemas.microsoft.com/office/drawing/2014/chart" uri="{C3380CC4-5D6E-409C-BE32-E72D297353CC}">
              <c16:uniqueId val="{00000002-9B79-4E0F-8E97-D39DE317F86C}"/>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5.8324299674651962E-2"/>
          <c:y val="0.92375397536806703"/>
          <c:w val="0.93122681029323762"/>
          <c:h val="7.4567562130032197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059733197531144"/>
          <c:y val="0.24838620130692468"/>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0.25309330761463106"/>
          <c:y val="0.27643017071070364"/>
          <c:w val="0.42611447937179309"/>
          <c:h val="0.65347780196317473"/>
        </c:manualLayout>
      </c:layout>
      <c:pieChart>
        <c:varyColors val="1"/>
        <c:ser>
          <c:idx val="0"/>
          <c:order val="0"/>
          <c:tx>
            <c:strRef>
              <c:f>'[Resultater del II NBBL - 2024.xlsx]Grafer res sandefjord'!$J$34</c:f>
              <c:strCache>
                <c:ptCount val="1"/>
                <c:pt idx="0">
                  <c:v>2023</c:v>
                </c:pt>
              </c:strCache>
            </c:strRef>
          </c:tx>
          <c:spPr>
            <a:solidFill>
              <a:srgbClr val="E105AD"/>
            </a:solidFill>
          </c:spPr>
          <c:dPt>
            <c:idx val="0"/>
            <c:bubble3D val="0"/>
            <c:spPr>
              <a:solidFill>
                <a:srgbClr val="E105AD"/>
              </a:solidFill>
              <a:ln w="19050">
                <a:solidFill>
                  <a:schemeClr val="lt1"/>
                </a:solidFill>
              </a:ln>
              <a:effectLst/>
            </c:spPr>
            <c:extLst>
              <c:ext xmlns:c16="http://schemas.microsoft.com/office/drawing/2014/chart" uri="{C3380CC4-5D6E-409C-BE32-E72D297353CC}">
                <c16:uniqueId val="{00000001-A654-4289-9F58-BFE7DB33D262}"/>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A654-4289-9F58-BFE7DB33D262}"/>
              </c:ext>
            </c:extLst>
          </c:dPt>
          <c:dLbls>
            <c:dLbl>
              <c:idx val="1"/>
              <c:delete val="1"/>
              <c:extLst>
                <c:ext xmlns:c15="http://schemas.microsoft.com/office/drawing/2012/chart" uri="{CE6537A1-D6FC-4f65-9D91-7224C49458BB}"/>
                <c:ext xmlns:c16="http://schemas.microsoft.com/office/drawing/2014/chart" uri="{C3380CC4-5D6E-409C-BE32-E72D297353CC}">
                  <c16:uniqueId val="{00000003-A654-4289-9F58-BFE7DB33D262}"/>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'[Resultater del II NBBL - 2024.xlsx]Grafer res sandefjord'!$K$30:$L$30</c:f>
              <c:strCache>
                <c:ptCount val="2"/>
                <c:pt idx="0">
                  <c:v>Råd til </c:v>
                </c:pt>
                <c:pt idx="1">
                  <c:v>Ikke råd til</c:v>
                </c:pt>
              </c:strCache>
            </c:strRef>
          </c:cat>
          <c:val>
            <c:numRef>
              <c:f>'[Resultater del II NBBL - 2024.xlsx]Grafer res sandefjord'!$K$34:$L$34</c:f>
              <c:numCache>
                <c:formatCode>General</c:formatCode>
                <c:ptCount val="2"/>
                <c:pt idx="0" formatCode="0.000">
                  <c:v>0.23499999999999999</c:v>
                </c:pt>
                <c:pt idx="1">
                  <c:v>0.76500000000000001</c:v>
                </c:pt>
              </c:numCache>
            </c:numRef>
          </c:val>
          <c:extLst>
            <c:ext xmlns:c16="http://schemas.microsoft.com/office/drawing/2014/chart" uri="{C3380CC4-5D6E-409C-BE32-E72D297353CC}">
              <c16:uniqueId val="{00000004-A654-4289-9F58-BFE7DB33D262}"/>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15049173065821625"/>
          <c:y val="0.87562089053239456"/>
          <c:w val="0.56612072558830662"/>
          <c:h val="9.3499214832075378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6.sv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defRPr>
            </a:lvl1pPr>
          </a:lstStyle>
          <a:p>
            <a:r>
              <a:rPr lang="nb-NO" noProof="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283361" y="62120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vl1pPr>
          </a:lstStyle>
          <a:p>
            <a:r>
              <a:rPr lang="nb-NO"/>
              <a:t>Resultater for:</a:t>
            </a:r>
            <a:endParaRPr lang="nb-NO" sz="280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vl1pPr>
          </a:lstStyle>
          <a:p>
            <a:r>
              <a:rPr lang="nb-NO"/>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lvl1pPr>
          </a:lstStyle>
          <a:p>
            <a:r>
              <a:rPr lang="nb-NO" sz="105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a:latin typeface="Calibri" panose="020F0502020204030204" pitchFamily="34" charset="0"/>
                <a:cs typeface="Calibri" panose="020F0502020204030204" pitchFamily="34" charset="0"/>
              </a:rPr>
              <a:t>Kilder</a:t>
            </a:r>
            <a:r>
              <a:rPr lang="nb-NO" sz="1000">
                <a:latin typeface="Calibri" panose="020F0502020204030204" pitchFamily="34" charset="0"/>
                <a:cs typeface="Calibri" panose="020F0502020204030204" pitchFamily="34" charset="0"/>
              </a:rPr>
              <a:t>: SØA, Eiendomsverdi og SSB. </a:t>
            </a:r>
            <a:endParaRPr lang="nb-NO" sz="100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609600" y="971881"/>
            <a:ext cx="9996817" cy="461665"/>
          </a:xfrm>
          <a:prstGeom prst="rect">
            <a:avLst/>
          </a:prstGeom>
          <a:noFill/>
        </p:spPr>
        <p:txBody>
          <a:bodyPr wrap="square" rtlCol="0">
            <a:spAutoFit/>
          </a:bodyPr>
          <a:lstStyle/>
          <a:p>
            <a:pPr algn="l"/>
            <a:r>
              <a:rPr lang="nb-NO" sz="2400" b="0">
                <a:solidFill>
                  <a:schemeClr val="accent2"/>
                </a:solidFill>
                <a:latin typeface="Calibri" panose="020F0502020204030204" pitchFamily="34" charset="0"/>
                <a:cs typeface="Calibri" panose="020F0502020204030204" pitchFamily="34"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utt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6970"/>
            <a:ext cx="10972800" cy="557313"/>
          </a:xfrm>
          <a:prstGeom prst="rect">
            <a:avLst/>
          </a:prstGeom>
        </p:spPr>
        <p:txBody>
          <a:bodyPr>
            <a:normAutofit/>
          </a:bodyPr>
          <a:lstStyle>
            <a:lvl1pPr>
              <a:defRPr sz="3200" b="0">
                <a:solidFill>
                  <a:schemeClr val="accent2"/>
                </a:solidFill>
                <a:latin typeface="Calibri" panose="020F0502020204030204" pitchFamily="34" charset="0"/>
                <a:cs typeface="Calibri" panose="020F0502020204030204" pitchFamily="34" charset="0"/>
              </a:defRPr>
            </a:lvl1pPr>
          </a:lstStyle>
          <a:p>
            <a:r>
              <a:rPr lang="nb-NO" noProof="0"/>
              <a:t>Introduksjon</a:t>
            </a:r>
          </a:p>
        </p:txBody>
      </p:sp>
      <p:sp>
        <p:nvSpPr>
          <p:cNvPr id="9" name="Slide Number Placeholder 5">
            <a:extLst>
              <a:ext uri="{FF2B5EF4-FFF2-40B4-BE49-F238E27FC236}">
                <a16:creationId xmlns:a16="http://schemas.microsoft.com/office/drawing/2014/main" id="{04170A54-4EDE-4A22-9D86-57FB0D503523}"/>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7" name="Picture 2" descr="Logo-NBBL_2015_RGB_150dpi.png">
            <a:extLst>
              <a:ext uri="{FF2B5EF4-FFF2-40B4-BE49-F238E27FC236}">
                <a16:creationId xmlns:a16="http://schemas.microsoft.com/office/drawing/2014/main" id="{E440EA72-5A8E-47BD-8029-9967974C5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a:extLst>
              <a:ext uri="{FF2B5EF4-FFF2-40B4-BE49-F238E27FC236}">
                <a16:creationId xmlns:a16="http://schemas.microsoft.com/office/drawing/2014/main" id="{61A429EE-2383-4BDF-AA89-27CB255AC548}"/>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grpSp>
        <p:nvGrpSpPr>
          <p:cNvPr id="8" name="Gruppe 7">
            <a:extLst>
              <a:ext uri="{FF2B5EF4-FFF2-40B4-BE49-F238E27FC236}">
                <a16:creationId xmlns:a16="http://schemas.microsoft.com/office/drawing/2014/main" id="{10D7CF82-0D7A-4F86-95D4-6433EF6604FA}"/>
              </a:ext>
            </a:extLst>
          </p:cNvPr>
          <p:cNvGrpSpPr/>
          <p:nvPr userDrawn="1"/>
        </p:nvGrpSpPr>
        <p:grpSpPr>
          <a:xfrm>
            <a:off x="3603462" y="3980446"/>
            <a:ext cx="4632163" cy="1599171"/>
            <a:chOff x="3731799" y="4033909"/>
            <a:chExt cx="4632163" cy="1599171"/>
          </a:xfrm>
        </p:grpSpPr>
        <p:pic>
          <p:nvPicPr>
            <p:cNvPr id="10" name="Graphic 7" descr="Home">
              <a:extLst>
                <a:ext uri="{FF2B5EF4-FFF2-40B4-BE49-F238E27FC236}">
                  <a16:creationId xmlns:a16="http://schemas.microsoft.com/office/drawing/2014/main" id="{75C50B58-2B6B-402B-AC68-CC78F57BA9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31799" y="4060722"/>
              <a:ext cx="914400" cy="914400"/>
            </a:xfrm>
            <a:prstGeom prst="rect">
              <a:avLst/>
            </a:prstGeom>
          </p:spPr>
        </p:pic>
        <p:pic>
          <p:nvPicPr>
            <p:cNvPr id="11" name="Graphic 9" descr="House">
              <a:extLst>
                <a:ext uri="{FF2B5EF4-FFF2-40B4-BE49-F238E27FC236}">
                  <a16:creationId xmlns:a16="http://schemas.microsoft.com/office/drawing/2014/main" id="{6BE5F2C8-7C53-4769-80E4-7734A0DAC4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80937" y="4254573"/>
              <a:ext cx="693736" cy="693736"/>
            </a:xfrm>
            <a:prstGeom prst="rect">
              <a:avLst/>
            </a:prstGeom>
          </p:spPr>
        </p:pic>
        <p:pic>
          <p:nvPicPr>
            <p:cNvPr id="12" name="Graphic 15" descr="Building">
              <a:extLst>
                <a:ext uri="{FF2B5EF4-FFF2-40B4-BE49-F238E27FC236}">
                  <a16:creationId xmlns:a16="http://schemas.microsoft.com/office/drawing/2014/main" id="{1E3E913A-B586-4DEC-913D-E59A235218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782887" y="4033909"/>
              <a:ext cx="914400" cy="914400"/>
            </a:xfrm>
            <a:prstGeom prst="rect">
              <a:avLst/>
            </a:prstGeom>
          </p:spPr>
        </p:pic>
        <p:pic>
          <p:nvPicPr>
            <p:cNvPr id="13" name="Graphic 17" descr="City">
              <a:extLst>
                <a:ext uri="{FF2B5EF4-FFF2-40B4-BE49-F238E27FC236}">
                  <a16:creationId xmlns:a16="http://schemas.microsoft.com/office/drawing/2014/main" id="{5F4D1CEE-8175-4BF2-8FFB-18CB2F48ECC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449562" y="4085673"/>
              <a:ext cx="914400" cy="914400"/>
            </a:xfrm>
            <a:prstGeom prst="rect">
              <a:avLst/>
            </a:prstGeom>
          </p:spPr>
        </p:pic>
        <p:pic>
          <p:nvPicPr>
            <p:cNvPr id="14" name="Graphic 19" descr="Woman">
              <a:extLst>
                <a:ext uri="{FF2B5EF4-FFF2-40B4-BE49-F238E27FC236}">
                  <a16:creationId xmlns:a16="http://schemas.microsoft.com/office/drawing/2014/main" id="{213AB787-C96D-401C-93B8-E13128A8D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153157" y="5175880"/>
              <a:ext cx="457200" cy="457200"/>
            </a:xfrm>
            <a:prstGeom prst="rect">
              <a:avLst/>
            </a:prstGeom>
          </p:spPr>
        </p:pic>
        <p:pic>
          <p:nvPicPr>
            <p:cNvPr id="15" name="Graphic 21" descr="Deciduous tree">
              <a:extLst>
                <a:ext uri="{FF2B5EF4-FFF2-40B4-BE49-F238E27FC236}">
                  <a16:creationId xmlns:a16="http://schemas.microsoft.com/office/drawing/2014/main" id="{E85360ED-9ED4-4591-B52B-AFECA4C300B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1507" y="4412244"/>
              <a:ext cx="529208" cy="529209"/>
            </a:xfrm>
            <a:prstGeom prst="rect">
              <a:avLst/>
            </a:prstGeom>
          </p:spPr>
        </p:pic>
        <p:pic>
          <p:nvPicPr>
            <p:cNvPr id="16" name="Graphic 23" descr="Family with boy">
              <a:extLst>
                <a:ext uri="{FF2B5EF4-FFF2-40B4-BE49-F238E27FC236}">
                  <a16:creationId xmlns:a16="http://schemas.microsoft.com/office/drawing/2014/main" id="{B4DE1C43-7C1A-4CC2-97F5-7778D592BEA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32026" y="5175878"/>
              <a:ext cx="457201" cy="457201"/>
            </a:xfrm>
            <a:prstGeom prst="rect">
              <a:avLst/>
            </a:prstGeom>
          </p:spPr>
        </p:pic>
      </p:grpSp>
      <p:pic>
        <p:nvPicPr>
          <p:cNvPr id="17" name="Picture 4" descr="A close up of a sign&#10;&#10;Description automatically generated">
            <a:extLst>
              <a:ext uri="{FF2B5EF4-FFF2-40B4-BE49-F238E27FC236}">
                <a16:creationId xmlns:a16="http://schemas.microsoft.com/office/drawing/2014/main" id="{0A56DCDF-ED6B-4F03-881A-16659B319DB8}"/>
              </a:ext>
            </a:extLst>
          </p:cNvPr>
          <p:cNvPicPr>
            <a:picLocks noChangeAspect="1"/>
          </p:cNvPicPr>
          <p:nvPr userDrawn="1"/>
        </p:nvPicPr>
        <p:blipFill>
          <a:blip r:embed="rId17"/>
          <a:stretch>
            <a:fillRect/>
          </a:stretch>
        </p:blipFill>
        <p:spPr>
          <a:xfrm>
            <a:off x="10606416" y="248737"/>
            <a:ext cx="1064090" cy="747019"/>
          </a:xfrm>
          <a:prstGeom prst="rect">
            <a:avLst/>
          </a:prstGeom>
        </p:spPr>
      </p:pic>
      <p:sp>
        <p:nvSpPr>
          <p:cNvPr id="18" name="Rektangel 17">
            <a:extLst>
              <a:ext uri="{FF2B5EF4-FFF2-40B4-BE49-F238E27FC236}">
                <a16:creationId xmlns:a16="http://schemas.microsoft.com/office/drawing/2014/main" id="{AF999388-3369-4F41-AC8C-8B96A3B8B5F6}"/>
              </a:ext>
            </a:extLst>
          </p:cNvPr>
          <p:cNvSpPr/>
          <p:nvPr userDrawn="1"/>
        </p:nvSpPr>
        <p:spPr>
          <a:xfrm>
            <a:off x="626533" y="2100668"/>
            <a:ext cx="10972800" cy="1477328"/>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SØA har på vegne av NBBL analysert i underkant av en million boligsalg i 42 kommuner mellom 2003 – K2 2022 sett i sammenheng med kjøpekraften for typiske førstehjemkjøpere og boliglånspraksis i bankene</a:t>
            </a:r>
          </a:p>
          <a:p>
            <a:pPr marL="0" indent="0">
              <a:buClr>
                <a:schemeClr val="accent2">
                  <a:lumMod val="75000"/>
                </a:schemeClr>
              </a:buClr>
              <a:buFont typeface="Wingdings" panose="05000000000000000000" pitchFamily="2" charset="2"/>
              <a:buNone/>
            </a:pPr>
            <a:endParaRPr lang="nb-NO" dirty="0">
              <a:latin typeface="Calibri" panose="020F0502020204030204" pitchFamily="34" charset="0"/>
              <a:cs typeface="Calibri" panose="020F0502020204030204" pitchFamily="34" charset="0"/>
            </a:endParaRPr>
          </a:p>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Kjøpekraften i boligmarkedet baserer seg på kunnskap om førstehjemkjøpere i regionen og faktorer som; </a:t>
            </a:r>
            <a:r>
              <a:rPr lang="nb-NO" i="1" dirty="0">
                <a:latin typeface="Calibri" panose="020F0502020204030204" pitchFamily="34" charset="0"/>
                <a:cs typeface="Calibri" panose="020F0502020204030204" pitchFamily="34" charset="0"/>
              </a:rPr>
              <a:t>inntekt, rente, boliglånsregler, praksis for rentepåslag og avdragsfrihet, og utgifter til øvrig gjeld og kostnader</a:t>
            </a:r>
            <a:r>
              <a:rPr lang="nb-NO"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10830415"/>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a:t>| </a:t>
            </a:r>
            <a:fld id="{24D30786-8B39-469D-81D3-C60E056D83AF}" type="slidenum">
              <a:rPr lang="nb-NO" noProof="0" smtClean="0"/>
              <a:pPr/>
              <a:t>‹#›</a:t>
            </a:fld>
            <a:endParaRPr lang="nb-NO" noProof="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dirty="0">
                <a:latin typeface="Poppins" panose="00000500000000000000" pitchFamily="2" charset="0"/>
                <a:cs typeface="Poppins" panose="00000500000000000000" pitchFamily="2" charset="0"/>
              </a:rPr>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dirty="0">
                <a:latin typeface="Poppins" panose="00000500000000000000" pitchFamily="2" charset="0"/>
                <a:cs typeface="Poppins" panose="00000500000000000000" pitchFamily="2" charset="0"/>
              </a:rPr>
              <a:t>Utviklingen over tid: 2003 – 2023</a:t>
            </a: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a:latin typeface="Poppins" panose="00000500000000000000" pitchFamily="2" charset="0"/>
                <a:cs typeface="Poppins" panose="00000500000000000000" pitchFamily="2" charset="0"/>
              </a:rPr>
              <a:t>Resultater for: Sarpsborg</a:t>
            </a:r>
          </a:p>
        </p:txBody>
      </p:sp>
      <p:sp>
        <p:nvSpPr>
          <p:cNvPr id="2" name="Plassholder for bunntekst 5">
            <a:extLst>
              <a:ext uri="{FF2B5EF4-FFF2-40B4-BE49-F238E27FC236}">
                <a16:creationId xmlns:a16="http://schemas.microsoft.com/office/drawing/2014/main" id="{0F8DE384-6805-763D-500D-91DD15C0A4D5}"/>
              </a:ext>
            </a:extLst>
          </p:cNvPr>
          <p:cNvSpPr>
            <a:spLocks noGrp="1"/>
          </p:cNvSpPr>
          <p:nvPr/>
        </p:nvSpPr>
        <p:spPr>
          <a:xfrm>
            <a:off x="2987824" y="6371813"/>
            <a:ext cx="8359627" cy="253916"/>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lang="en-US" sz="900"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A2B64911-99D7-4000-862B-A9755BD58BEE}"/>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1.1.2021-31.12.2021 i Sarpsborg som en typisk singel førstehjemkjøper ville ha råd til basert på beregnet boligkjøpekraft. </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Sarpsborg - Resultater 2023</a:t>
            </a:r>
          </a:p>
        </p:txBody>
      </p:sp>
      <p:sp>
        <p:nvSpPr>
          <p:cNvPr id="5" name="TextBox 7">
            <a:extLst>
              <a:ext uri="{FF2B5EF4-FFF2-40B4-BE49-F238E27FC236}">
                <a16:creationId xmlns:a16="http://schemas.microsoft.com/office/drawing/2014/main" id="{D192C507-AE67-46B1-B456-02EFA334DBEC}"/>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Bilde 6">
            <a:extLst>
              <a:ext uri="{FF2B5EF4-FFF2-40B4-BE49-F238E27FC236}">
                <a16:creationId xmlns:a16="http://schemas.microsoft.com/office/drawing/2014/main" id="{D8E66E60-220A-5BA3-1C2B-980260BE6D56}"/>
              </a:ext>
            </a:extLst>
          </p:cNvPr>
          <p:cNvPicPr>
            <a:picLocks noChangeAspect="1"/>
          </p:cNvPicPr>
          <p:nvPr/>
        </p:nvPicPr>
        <p:blipFill>
          <a:blip r:embed="rId2"/>
          <a:stretch>
            <a:fillRect/>
          </a:stretch>
        </p:blipFill>
        <p:spPr>
          <a:xfrm>
            <a:off x="4076017" y="936562"/>
            <a:ext cx="4039965" cy="5204511"/>
          </a:xfrm>
          <a:prstGeom prst="rect">
            <a:avLst/>
          </a:prstGeom>
        </p:spPr>
      </p:pic>
      <p:graphicFrame>
        <p:nvGraphicFramePr>
          <p:cNvPr id="8" name="Chart 5">
            <a:extLst>
              <a:ext uri="{FF2B5EF4-FFF2-40B4-BE49-F238E27FC236}">
                <a16:creationId xmlns:a16="http://schemas.microsoft.com/office/drawing/2014/main" id="{B22774FE-CD2E-4D00-87AC-187FF3C9976F}"/>
              </a:ext>
            </a:extLst>
          </p:cNvPr>
          <p:cNvGraphicFramePr>
            <a:graphicFrameLocks/>
          </p:cNvGraphicFramePr>
          <p:nvPr>
            <p:extLst>
              <p:ext uri="{D42A27DB-BD31-4B8C-83A1-F6EECF244321}">
                <p14:modId xmlns:p14="http://schemas.microsoft.com/office/powerpoint/2010/main" val="2253452136"/>
              </p:ext>
            </p:extLst>
          </p:nvPr>
        </p:nvGraphicFramePr>
        <p:xfrm>
          <a:off x="94946" y="3709339"/>
          <a:ext cx="2866915" cy="2467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19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11</a:t>
            </a:fld>
            <a:r>
              <a:rPr lang="nb-NO">
                <a:latin typeface="Poppins" panose="00000500000000000000" pitchFamily="2" charset="0"/>
                <a:cs typeface="Poppins" panose="00000500000000000000" pitchFamily="2" charset="0"/>
              </a:rPr>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5109091"/>
          </a:xfrm>
          <a:prstGeom prst="rect">
            <a:avLst/>
          </a:prstGeom>
        </p:spPr>
        <p:txBody>
          <a:bodyPr wrap="square">
            <a:spAutoFit/>
          </a:bodyPr>
          <a:lstStyle/>
          <a:p>
            <a:r>
              <a:rPr lang="nb-NO" sz="1100" dirty="0">
                <a:latin typeface="Poppins" panose="00000500000000000000" pitchFamily="2" charset="0"/>
                <a:cs typeface="Poppins" panose="00000500000000000000" pitchFamily="2" charset="0"/>
              </a:rPr>
              <a:t>Analysen beregner en kjøpekraftsindeks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dirty="0">
                <a:latin typeface="Poppins" panose="00000500000000000000" pitchFamily="2" charset="0"/>
                <a:cs typeface="Poppins" panose="00000500000000000000" pitchFamily="2" charset="0"/>
              </a:rPr>
              <a:t>Metoden består av to trinn:</a:t>
            </a:r>
          </a:p>
          <a:p>
            <a:pPr>
              <a:spcAft>
                <a:spcPts val="600"/>
              </a:spcAft>
            </a:pPr>
            <a:r>
              <a:rPr lang="nb-NO" sz="1100" b="1" dirty="0">
                <a:latin typeface="Poppins" panose="00000500000000000000" pitchFamily="2" charset="0"/>
                <a:cs typeface="Poppins" panose="00000500000000000000" pitchFamily="2" charset="0"/>
              </a:rPr>
              <a:t>1. Kjøpekraften beregnes for typiske førstehjemkjøpere i ulike regioner i en aktuarisk modell (maksimalt boliglån fra bankene)</a:t>
            </a:r>
          </a:p>
          <a:p>
            <a:pPr>
              <a:spcAft>
                <a:spcPts val="600"/>
              </a:spcAft>
            </a:pPr>
            <a:r>
              <a:rPr lang="nb-NO" sz="1100" dirty="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aktuarisk tilnærming. </a:t>
            </a:r>
          </a:p>
          <a:p>
            <a:pPr>
              <a:spcAft>
                <a:spcPts val="600"/>
              </a:spcAft>
            </a:pPr>
            <a:r>
              <a:rPr lang="nb-NO" sz="1100" dirty="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dirty="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dirty="0">
                <a:latin typeface="Poppins" panose="00000500000000000000" pitchFamily="2" charset="0"/>
                <a:cs typeface="Poppins" panose="00000500000000000000" pitchFamily="2" charset="0"/>
              </a:rPr>
              <a:t>Metoden med aldersvektede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dirty="0">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dirty="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2</a:t>
            </a:fld>
            <a:r>
              <a:rPr lang="nb-NO">
                <a:latin typeface="Poppins" panose="00000500000000000000" pitchFamily="2" charset="0"/>
                <a:cs typeface="Poppins" panose="00000500000000000000" pitchFamily="2" charset="0"/>
              </a:rPr>
              <a:t>|</a:t>
            </a:r>
          </a:p>
        </p:txBody>
      </p:sp>
      <p:sp>
        <p:nvSpPr>
          <p:cNvPr id="8" name="Rektangel 7">
            <a:extLst>
              <a:ext uri="{FF2B5EF4-FFF2-40B4-BE49-F238E27FC236}">
                <a16:creationId xmlns:a16="http://schemas.microsoft.com/office/drawing/2014/main" id="{842FA2FF-C345-A6CD-25DE-6E3E19B361AD}"/>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kalt </a:t>
            </a:r>
            <a:r>
              <a:rPr lang="nb-NO" sz="1200" err="1">
                <a:latin typeface="Poppins" panose="00000500000000000000" pitchFamily="2" charset="0"/>
                <a:cs typeface="Poppins" panose="00000500000000000000" pitchFamily="2" charset="0"/>
              </a:rPr>
              <a:t>førstehjemindeksen</a:t>
            </a:r>
            <a:r>
              <a:rPr lang="nb-NO" sz="1200">
                <a:latin typeface="Poppins" panose="00000500000000000000" pitchFamily="2" charset="0"/>
                <a:cs typeface="Poppins" panose="00000500000000000000" pitchFamily="2" charset="0"/>
              </a:rPr>
              <a:t>.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Førstehjemindeksen viser andelen av omsatte boliger en typisk </a:t>
            </a:r>
            <a:r>
              <a:rPr lang="nb-NO" sz="1200" dirty="0">
                <a:latin typeface="Poppins" panose="00000500000000000000" pitchFamily="2" charset="0"/>
                <a:cs typeface="Poppins" panose="00000500000000000000" pitchFamily="2" charset="0"/>
              </a:rPr>
              <a:t>førstehjemkjøper </a:t>
            </a:r>
            <a:r>
              <a:rPr lang="nb-NO" sz="1200">
                <a:latin typeface="Poppins" panose="00000500000000000000" pitchFamily="2" charset="0"/>
                <a:cs typeface="Poppins" panose="00000500000000000000" pitchFamily="2" charset="0"/>
              </a:rPr>
              <a:t>ville ha råd til i sin region.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Indeksen er basert på kunnskap om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i regionene og faktorer som; inntekt, rente, boliglånsregler, praksis for rentepåslag og avdragsfrihet, og utgifter til øvrig gjeld og kostnader. </a:t>
            </a:r>
          </a:p>
          <a:p>
            <a:pPr>
              <a:spcAft>
                <a:spcPts val="600"/>
              </a:spcAft>
            </a:pPr>
            <a:endParaRPr lang="nb-NO" sz="1200">
              <a:latin typeface="Poppins" panose="00000500000000000000" pitchFamily="2" charset="0"/>
              <a:cs typeface="Poppins" panose="00000500000000000000" pitchFamily="2" charset="0"/>
            </a:endParaRP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dirty="0">
                <a:ln>
                  <a:noFill/>
                </a:ln>
                <a:solidFill>
                  <a:srgbClr val="DB0071"/>
                </a:solidFill>
                <a:effectLst/>
                <a:uLnTx/>
                <a:uFillTx/>
                <a:latin typeface="Poppins" panose="00000500000000000000" pitchFamily="2" charset="0"/>
                <a:cs typeface="Poppins" panose="00000500000000000000" pitchFamily="2" charset="0"/>
              </a:rPr>
              <a:t>Førstehjemindeksen</a:t>
            </a:r>
            <a:endParaRPr lang="nb-NO" sz="1400" dirty="0">
              <a:solidFill>
                <a:srgbClr val="DB0071"/>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FF56E359-FA0E-60C9-6AAE-79885765691D}"/>
              </a:ext>
            </a:extLst>
          </p:cNvPr>
          <p:cNvGrpSpPr/>
          <p:nvPr/>
        </p:nvGrpSpPr>
        <p:grpSpPr>
          <a:xfrm>
            <a:off x="3538166" y="3998106"/>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A2F4B350-7463-CFF2-6D07-06749296F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7BECF636-BAEE-D2BE-4FC4-8161CD380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260BF39B-1ECA-330A-74AE-7E49768CB7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847AE8A1-6849-80E4-7E92-7F2E966C41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0104791A-F9DD-9C4C-C0D6-68A137F7C5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B3C94DA3-73E9-535D-94E8-8CC6453078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5AF8B83-A28C-A736-657C-7935DFD62C6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3183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dirty="0">
                <a:solidFill>
                  <a:srgbClr val="DB0071"/>
                </a:solidFill>
                <a:latin typeface="Poppins" panose="00000500000000000000" pitchFamily="2" charset="0"/>
                <a:cs typeface="Poppins" panose="00000500000000000000" pitchFamily="2" charset="0"/>
              </a:rPr>
              <a:t>Den typiske single førstehjemkjøperen i 2010 og 2023</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3</a:t>
            </a:fld>
            <a:r>
              <a:rPr lang="nb-NO">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Sarpsborg: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Mikrodata for boligsalg fra Eiendomsverdi AS. Øvrige tall fra SSB, Norges Bank, SIFO og </a:t>
            </a:r>
            <a:r>
              <a:rPr lang="nb-NO" sz="1000">
                <a:latin typeface="Poppins" panose="00000500000000000000" pitchFamily="2" charset="0"/>
                <a:cs typeface="Poppins" panose="00000500000000000000" pitchFamily="2" charset="0"/>
              </a:rPr>
              <a:t>Finanstilsynet. </a:t>
            </a:r>
          </a:p>
          <a:p>
            <a:r>
              <a:rPr lang="nb-NO" sz="1000">
                <a:latin typeface="Poppins" panose="00000500000000000000" pitchFamily="2" charset="0"/>
                <a:cs typeface="Poppins" panose="00000500000000000000" pitchFamily="2" charset="0"/>
              </a:rPr>
              <a:t>*</a:t>
            </a:r>
            <a:r>
              <a:rPr lang="nb-NO" sz="1000" dirty="0">
                <a:latin typeface="Poppins" panose="00000500000000000000" pitchFamily="2" charset="0"/>
                <a:cs typeface="Poppins" panose="00000500000000000000" pitchFamily="2" charset="0"/>
              </a:rPr>
              <a:t>Pga. fleksibilitetskvoten er egenkapitalen i gjennomsnitt noe mindre enn utlånsforskriftens krav på 15 prosent. </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2010: </a:t>
            </a:r>
          </a:p>
          <a:p>
            <a:pPr algn="ctr"/>
            <a:r>
              <a:rPr lang="nb-NO" sz="2000" b="1" dirty="0">
                <a:latin typeface="Poppins" panose="00000500000000000000" pitchFamily="2" charset="0"/>
                <a:cs typeface="Poppins" panose="00000500000000000000" pitchFamily="2" charset="0"/>
              </a:rPr>
              <a:t>Råd til </a:t>
            </a:r>
            <a:r>
              <a:rPr lang="nb-NO" sz="2000" b="1" dirty="0">
                <a:solidFill>
                  <a:srgbClr val="DB0071"/>
                </a:solidFill>
                <a:latin typeface="Poppins" panose="00000500000000000000" pitchFamily="2" charset="0"/>
                <a:cs typeface="Poppins" panose="00000500000000000000" pitchFamily="2" charset="0"/>
              </a:rPr>
              <a:t>60 %</a:t>
            </a:r>
            <a:r>
              <a:rPr lang="nb-NO" sz="2000" b="1" dirty="0">
                <a:latin typeface="Poppins" panose="00000500000000000000" pitchFamily="2" charset="0"/>
                <a:cs typeface="Poppins" panose="00000500000000000000" pitchFamily="2" charset="0"/>
              </a:rPr>
              <a:t> 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6827371" y="2703136"/>
            <a:ext cx="2847871" cy="769441"/>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2023: </a:t>
            </a:r>
          </a:p>
          <a:p>
            <a:pPr algn="ctr"/>
            <a:r>
              <a:rPr lang="nb-NO" sz="2000" b="1" dirty="0">
                <a:solidFill>
                  <a:srgbClr val="DB0071"/>
                </a:solidFill>
                <a:latin typeface="Poppins" panose="00000500000000000000" pitchFamily="2" charset="0"/>
                <a:cs typeface="Poppins" panose="00000500000000000000" pitchFamily="2" charset="0"/>
              </a:rPr>
              <a:t>23,5 %</a:t>
            </a:r>
          </a:p>
        </p:txBody>
      </p:sp>
      <p:sp>
        <p:nvSpPr>
          <p:cNvPr id="9" name="TextBox 6">
            <a:extLst>
              <a:ext uri="{FF2B5EF4-FFF2-40B4-BE49-F238E27FC236}">
                <a16:creationId xmlns:a16="http://schemas.microsoft.com/office/drawing/2014/main" id="{29E4AEA2-D6D7-44B7-8DEF-EB1A3917D576}"/>
              </a:ext>
            </a:extLst>
          </p:cNvPr>
          <p:cNvSpPr txBox="1"/>
          <p:nvPr/>
        </p:nvSpPr>
        <p:spPr>
          <a:xfrm>
            <a:off x="3470912" y="5203550"/>
            <a:ext cx="1254935"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1 677 500 </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656873" y="5188160"/>
            <a:ext cx="1254935"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2 530 000</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557767" y="4065048"/>
            <a:ext cx="1288477"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685151" y="4042158"/>
            <a:ext cx="1288477"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144 816</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476058" y="4512806"/>
            <a:ext cx="1125153" cy="415498"/>
          </a:xfrm>
          <a:prstGeom prst="rect">
            <a:avLst/>
          </a:prstGeom>
          <a:noFill/>
        </p:spPr>
        <p:txBody>
          <a:bodyPr wrap="square" rtlCol="0">
            <a:spAutoFit/>
          </a:bodyPr>
          <a:lstStyle/>
          <a:p>
            <a:r>
              <a:rPr lang="nb-NO" sz="1050" b="1">
                <a:latin typeface="Poppins" panose="00000500000000000000" pitchFamily="2" charset="0"/>
                <a:cs typeface="Poppins" panose="00000500000000000000" pitchFamily="2" charset="0"/>
              </a:rPr>
              <a:t>     Rente:</a:t>
            </a:r>
          </a:p>
          <a:p>
            <a:r>
              <a:rPr lang="nb-NO" sz="105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4,9 %</a:t>
            </a:r>
          </a:p>
        </p:txBody>
      </p:sp>
      <p:sp>
        <p:nvSpPr>
          <p:cNvPr id="15" name="TextBox 32">
            <a:extLst>
              <a:ext uri="{FF2B5EF4-FFF2-40B4-BE49-F238E27FC236}">
                <a16:creationId xmlns:a16="http://schemas.microsoft.com/office/drawing/2014/main" id="{74CEA7D0-9A41-43C0-8F69-F80152925B55}"/>
              </a:ext>
            </a:extLst>
          </p:cNvPr>
          <p:cNvSpPr txBox="1"/>
          <p:nvPr/>
        </p:nvSpPr>
        <p:spPr>
          <a:xfrm>
            <a:off x="2557767" y="4605520"/>
            <a:ext cx="913145"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2010: 1.744</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3" y="4720555"/>
            <a:ext cx="990306"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1 144</a:t>
            </a:r>
          </a:p>
        </p:txBody>
      </p:sp>
      <p:sp>
        <p:nvSpPr>
          <p:cNvPr id="17" name="TextBox 36">
            <a:extLst>
              <a:ext uri="{FF2B5EF4-FFF2-40B4-BE49-F238E27FC236}">
                <a16:creationId xmlns:a16="http://schemas.microsoft.com/office/drawing/2014/main" id="{831E5632-021A-47A4-AAE9-1B3C9EB9837E}"/>
              </a:ext>
            </a:extLst>
          </p:cNvPr>
          <p:cNvSpPr txBox="1"/>
          <p:nvPr/>
        </p:nvSpPr>
        <p:spPr>
          <a:xfrm>
            <a:off x="4444247" y="3733469"/>
            <a:ext cx="1125153" cy="430887"/>
          </a:xfrm>
          <a:prstGeom prst="rect">
            <a:avLst/>
          </a:prstGeom>
          <a:noFill/>
        </p:spPr>
        <p:txBody>
          <a:bodyPr wrap="square" rtlCol="0">
            <a:spAutoFit/>
          </a:bodyPr>
          <a:lstStyle/>
          <a:p>
            <a:r>
              <a:rPr lang="nb-NO" sz="1100" b="1">
                <a:latin typeface="Poppins" panose="00000500000000000000" pitchFamily="2" charset="0"/>
                <a:cs typeface="Poppins" panose="00000500000000000000" pitchFamily="2" charset="0"/>
              </a:rPr>
              <a:t>      EK:</a:t>
            </a:r>
          </a:p>
          <a:p>
            <a:r>
              <a:rPr lang="nb-NO" sz="1050">
                <a:latin typeface="Poppins" panose="00000500000000000000" pitchFamily="2" charset="0"/>
                <a:cs typeface="Poppins" panose="00000500000000000000" pitchFamily="2" charset="0"/>
              </a:rPr>
              <a:t>       </a:t>
            </a:r>
            <a:r>
              <a:rPr lang="nb-NO" sz="1100">
                <a:latin typeface="Poppins" panose="00000500000000000000" pitchFamily="2" charset="0"/>
                <a:cs typeface="Poppins" panose="00000500000000000000" pitchFamily="2" charset="0"/>
              </a:rPr>
              <a:t>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4"/>
            <a:ext cx="807403" cy="446276"/>
          </a:xfrm>
          <a:prstGeom prst="rect">
            <a:avLst/>
          </a:prstGeom>
        </p:spPr>
        <p:txBody>
          <a:bodyPr wrap="square">
            <a:spAutoFit/>
          </a:bodyPr>
          <a:lstStyle/>
          <a:p>
            <a:pPr algn="ctr"/>
            <a:r>
              <a:rPr lang="nb-NO" sz="1200" b="1" dirty="0">
                <a:latin typeface="Poppins" panose="00000500000000000000" pitchFamily="2" charset="0"/>
                <a:cs typeface="Poppins" panose="00000500000000000000" pitchFamily="2" charset="0"/>
              </a:rPr>
              <a:t>     </a:t>
            </a:r>
            <a:r>
              <a:rPr lang="nb-NO" sz="1100" b="1" dirty="0">
                <a:latin typeface="Poppins" panose="00000500000000000000" pitchFamily="2" charset="0"/>
                <a:cs typeface="Poppins" panose="00000500000000000000" pitchFamily="2" charset="0"/>
              </a:rPr>
              <a:t>EK:</a:t>
            </a:r>
          </a:p>
          <a:p>
            <a:pPr algn="ctr"/>
            <a:r>
              <a:rPr lang="nb-NO" sz="1100" dirty="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Sarpsborg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3D22DDDA-9DE4-498E-ACF4-7CCFECE49DE6}"/>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 </a:t>
            </a:r>
            <a:r>
              <a:rPr lang="nb-NO" sz="1000" dirty="0">
                <a:latin typeface="Poppins" panose="00000500000000000000" pitchFamily="2" charset="0"/>
                <a:cs typeface="Poppins" panose="00000500000000000000" pitchFamily="2" charset="0"/>
              </a:rPr>
              <a:t>I 2020 ble fleksibilitetskvoten midlertidig økt til 20 %. Flere nye boliglån gikk da utover kravene til gjeldsgrad og belåningsgrad. 1. januar 2023 kom det en lettelse i kravet til betjeningsevne, ved at rentepåslaget ble justert ned fra 5 til 3 prosentpoeng, men slik at renten er minst 7 prosent.</a:t>
            </a:r>
            <a:endParaRPr lang="nb-NO" sz="1000" dirty="0">
              <a:highlight>
                <a:srgbClr val="FF00FF"/>
              </a:highlight>
              <a:latin typeface="Poppins" panose="00000500000000000000" pitchFamily="2" charset="0"/>
              <a:cs typeface="Poppins" panose="00000500000000000000" pitchFamily="2" charset="0"/>
            </a:endParaRPr>
          </a:p>
        </p:txBody>
      </p:sp>
      <p:sp>
        <p:nvSpPr>
          <p:cNvPr id="7" name="Rektangel 6">
            <a:extLst>
              <a:ext uri="{FF2B5EF4-FFF2-40B4-BE49-F238E27FC236}">
                <a16:creationId xmlns:a16="http://schemas.microsoft.com/office/drawing/2014/main" id="{FCBDE0F8-D101-F5EE-520C-FD70B60C078F}"/>
              </a:ext>
            </a:extLst>
          </p:cNvPr>
          <p:cNvSpPr/>
          <p:nvPr/>
        </p:nvSpPr>
        <p:spPr>
          <a:xfrm>
            <a:off x="609599" y="2034869"/>
            <a:ext cx="10989733" cy="2908489"/>
          </a:xfrm>
          <a:prstGeom prst="rect">
            <a:avLst/>
          </a:prstGeom>
        </p:spPr>
        <p:txBody>
          <a:bodyPr wrap="square">
            <a:spAutoFit/>
          </a:bodyPr>
          <a:lstStyle/>
          <a:p>
            <a:pPr>
              <a:spcAft>
                <a:spcPts val="600"/>
              </a:spcAft>
            </a:pPr>
            <a:r>
              <a:rPr lang="nb-NO" sz="1200" dirty="0">
                <a:latin typeface="Poppins" panose="00000500000000000000" pitchFamily="2" charset="0"/>
                <a:cs typeface="Poppins" panose="00000500000000000000" pitchFamily="2" charset="0"/>
              </a:rPr>
              <a:t>Kjøpekraften i </a:t>
            </a:r>
            <a:r>
              <a:rPr lang="nb-NO" sz="1200" kern="1200" dirty="0">
                <a:solidFill>
                  <a:schemeClr val="tx1"/>
                </a:solidFill>
                <a:latin typeface="Poppins" panose="00000500000000000000" pitchFamily="2" charset="0"/>
                <a:cs typeface="Poppins" panose="00000500000000000000" pitchFamily="2" charset="0"/>
              </a:rPr>
              <a:t>boligmarkedet</a:t>
            </a:r>
            <a:r>
              <a:rPr lang="nb-NO" sz="1200" dirty="0">
                <a:latin typeface="Poppins" panose="00000500000000000000" pitchFamily="2" charset="0"/>
                <a:cs typeface="Poppins" panose="00000500000000000000" pitchFamily="2"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Boligpriser og rente</a:t>
            </a:r>
          </a:p>
          <a:p>
            <a:r>
              <a:rPr lang="nb-NO" sz="1200" dirty="0">
                <a:latin typeface="Poppins" panose="00000500000000000000" pitchFamily="2" charset="0"/>
                <a:cs typeface="Poppins" panose="00000500000000000000" pitchFamily="2" charset="0"/>
              </a:rPr>
              <a:t>Boligprisene falt noe i Sarpsborg i 2023. Gjennomsnittlig utlånsrente for nye nedbetalingslån med pant i bolig økte fra en bunn på 1,8 % i 2021 til 4,9 % i 2023. Andelen boliger en typisk førstehjemkjøper har råd til økte fra 19,2 % i 2022 til 23,5 % i 2023. Renten har blitt så høy at den typiske førstehjemkjøpers boligbudsjett i 2023 var begrenset av kravet til betjeningsevne.</a:t>
            </a:r>
          </a:p>
          <a:p>
            <a:pPr marL="171450" indent="-171450">
              <a:spcBef>
                <a:spcPts val="600"/>
              </a:spcBef>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Boliglånsreglene</a:t>
            </a:r>
          </a:p>
          <a:p>
            <a:r>
              <a:rPr lang="nb-NO" sz="1200" dirty="0">
                <a:latin typeface="Poppins" panose="00000500000000000000" pitchFamily="2" charset="0"/>
                <a:cs typeface="Poppins" panose="00000500000000000000" pitchFamily="2"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Kvoten er på 10%, med unntak for Oslo hvor den er 8%.*</a:t>
            </a: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dirty="0">
                <a:solidFill>
                  <a:schemeClr val="tx1"/>
                </a:solidFill>
                <a:latin typeface="Poppins" panose="00000500000000000000" pitchFamily="2" charset="0"/>
                <a:cs typeface="Poppins" panose="00000500000000000000" pitchFamily="2" charset="0"/>
              </a:rPr>
              <a:t>Inntekt og levekostnader</a:t>
            </a:r>
          </a:p>
          <a:p>
            <a:r>
              <a:rPr lang="nb-NO" sz="1200" dirty="0">
                <a:latin typeface="Poppins" panose="00000500000000000000" pitchFamily="2" charset="0"/>
                <a:cs typeface="Poppins" panose="00000500000000000000" pitchFamily="2" charset="0"/>
              </a:rPr>
              <a:t>Disponibel inntekt for typiske førstehjemkjøpere økte relativt mye i 2023. Konsumprisene økte med 5,5 prosent i 2023 og bidro til en vekst i SIFO-budsjettet godt over normalen.</a:t>
            </a: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a:latin typeface="Poppins" panose="00000500000000000000" pitchFamily="2" charset="0"/>
                <a:cs typeface="Poppins" panose="00000500000000000000" pitchFamily="2" charset="0"/>
              </a:rPr>
              <a:t>Boligkjøpekraft</a:t>
            </a:r>
          </a:p>
        </p:txBody>
      </p:sp>
      <p:graphicFrame>
        <p:nvGraphicFramePr>
          <p:cNvPr id="6" name="Chart 3">
            <a:extLst>
              <a:ext uri="{FF2B5EF4-FFF2-40B4-BE49-F238E27FC236}">
                <a16:creationId xmlns:a16="http://schemas.microsoft.com/office/drawing/2014/main" id="{C9705BF2-F8D0-4762-8C8C-5AA9E84B54AC}"/>
              </a:ext>
            </a:extLst>
          </p:cNvPr>
          <p:cNvGraphicFramePr>
            <a:graphicFrameLocks/>
          </p:cNvGraphicFramePr>
          <p:nvPr>
            <p:extLst>
              <p:ext uri="{D42A27DB-BD31-4B8C-83A1-F6EECF244321}">
                <p14:modId xmlns:p14="http://schemas.microsoft.com/office/powerpoint/2010/main" val="1293310246"/>
              </p:ext>
            </p:extLst>
          </p:nvPr>
        </p:nvGraphicFramePr>
        <p:xfrm>
          <a:off x="1908792" y="883428"/>
          <a:ext cx="8733776" cy="52935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 </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a:latin typeface="Poppins" panose="00000500000000000000" pitchFamily="2" charset="0"/>
                <a:cs typeface="Poppins" panose="00000500000000000000" pitchFamily="2" charset="0"/>
              </a:rPr>
              <a:t>Maksimalt boliglån</a:t>
            </a:r>
          </a:p>
        </p:txBody>
      </p:sp>
      <p:graphicFrame>
        <p:nvGraphicFramePr>
          <p:cNvPr id="6" name="Chart 2">
            <a:extLst>
              <a:ext uri="{FF2B5EF4-FFF2-40B4-BE49-F238E27FC236}">
                <a16:creationId xmlns:a16="http://schemas.microsoft.com/office/drawing/2014/main" id="{40FA0228-8F20-48C7-90A7-3BB85401B510}"/>
              </a:ext>
            </a:extLst>
          </p:cNvPr>
          <p:cNvGraphicFramePr>
            <a:graphicFrameLocks/>
          </p:cNvGraphicFramePr>
          <p:nvPr>
            <p:extLst>
              <p:ext uri="{D42A27DB-BD31-4B8C-83A1-F6EECF244321}">
                <p14:modId xmlns:p14="http://schemas.microsoft.com/office/powerpoint/2010/main" val="2567127330"/>
              </p:ext>
            </p:extLst>
          </p:nvPr>
        </p:nvGraphicFramePr>
        <p:xfrm>
          <a:off x="1874547" y="883429"/>
          <a:ext cx="8802266" cy="52935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2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7</a:t>
            </a:fld>
            <a:r>
              <a:rPr lang="nb-NO">
                <a:latin typeface="Poppins" panose="00000500000000000000" pitchFamily="2" charset="0"/>
                <a:cs typeface="Poppins" panose="00000500000000000000" pitchFamily="2" charset="0"/>
              </a:rPr>
              <a:t>|</a:t>
            </a:r>
          </a:p>
        </p:txBody>
      </p:sp>
      <p:sp>
        <p:nvSpPr>
          <p:cNvPr id="3" name="TextBox 6">
            <a:extLst>
              <a:ext uri="{FF2B5EF4-FFF2-40B4-BE49-F238E27FC236}">
                <a16:creationId xmlns:a16="http://schemas.microsoft.com/office/drawing/2014/main" id="{2AE985C2-CF26-42E7-B7DC-DBC85F75C02D}"/>
              </a:ext>
            </a:extLst>
          </p:cNvPr>
          <p:cNvSpPr txBox="1"/>
          <p:nvPr/>
        </p:nvSpPr>
        <p:spPr>
          <a:xfrm>
            <a:off x="0" y="971881"/>
            <a:ext cx="12191999" cy="369332"/>
          </a:xfrm>
          <a:prstGeom prst="rect">
            <a:avLst/>
          </a:prstGeom>
          <a:noFill/>
        </p:spPr>
        <p:txBody>
          <a:bodyPr wrap="square" rtlCol="0">
            <a:spAutoFit/>
          </a:bodyPr>
          <a:lstStyle/>
          <a:p>
            <a:pPr algn="ctr"/>
            <a:r>
              <a:rPr lang="nb-NO" sz="1800" b="0">
                <a:latin typeface="Poppins" panose="00000500000000000000" pitchFamily="2" charset="0"/>
                <a:cs typeface="Poppins" panose="00000500000000000000" pitchFamily="2" charset="0"/>
              </a:rPr>
              <a:t>Tabell 1: Maksimalt boliglån og estimert kjøpekraft Sarpsborg</a:t>
            </a:r>
          </a:p>
        </p:txBody>
      </p:sp>
      <p:graphicFrame>
        <p:nvGraphicFramePr>
          <p:cNvPr id="5" name="Tabell 4">
            <a:extLst>
              <a:ext uri="{FF2B5EF4-FFF2-40B4-BE49-F238E27FC236}">
                <a16:creationId xmlns:a16="http://schemas.microsoft.com/office/drawing/2014/main" id="{15FDC253-37C3-3CCA-70FE-BEB68D8F0620}"/>
              </a:ext>
            </a:extLst>
          </p:cNvPr>
          <p:cNvGraphicFramePr>
            <a:graphicFrameLocks noGrp="1"/>
          </p:cNvGraphicFramePr>
          <p:nvPr>
            <p:extLst>
              <p:ext uri="{D42A27DB-BD31-4B8C-83A1-F6EECF244321}">
                <p14:modId xmlns:p14="http://schemas.microsoft.com/office/powerpoint/2010/main" val="2266978936"/>
              </p:ext>
            </p:extLst>
          </p:nvPr>
        </p:nvGraphicFramePr>
        <p:xfrm>
          <a:off x="2144266" y="1341213"/>
          <a:ext cx="7903465" cy="4835760"/>
        </p:xfrm>
        <a:graphic>
          <a:graphicData uri="http://schemas.openxmlformats.org/drawingml/2006/table">
            <a:tbl>
              <a:tblPr/>
              <a:tblGrid>
                <a:gridCol w="1007613">
                  <a:extLst>
                    <a:ext uri="{9D8B030D-6E8A-4147-A177-3AD203B41FA5}">
                      <a16:colId xmlns:a16="http://schemas.microsoft.com/office/drawing/2014/main" val="3390811928"/>
                    </a:ext>
                  </a:extLst>
                </a:gridCol>
                <a:gridCol w="1469435">
                  <a:extLst>
                    <a:ext uri="{9D8B030D-6E8A-4147-A177-3AD203B41FA5}">
                      <a16:colId xmlns:a16="http://schemas.microsoft.com/office/drawing/2014/main" val="1020785956"/>
                    </a:ext>
                  </a:extLst>
                </a:gridCol>
                <a:gridCol w="1469435">
                  <a:extLst>
                    <a:ext uri="{9D8B030D-6E8A-4147-A177-3AD203B41FA5}">
                      <a16:colId xmlns:a16="http://schemas.microsoft.com/office/drawing/2014/main" val="3231911118"/>
                    </a:ext>
                  </a:extLst>
                </a:gridCol>
                <a:gridCol w="991869">
                  <a:extLst>
                    <a:ext uri="{9D8B030D-6E8A-4147-A177-3AD203B41FA5}">
                      <a16:colId xmlns:a16="http://schemas.microsoft.com/office/drawing/2014/main" val="1502051374"/>
                    </a:ext>
                  </a:extLst>
                </a:gridCol>
                <a:gridCol w="1343485">
                  <a:extLst>
                    <a:ext uri="{9D8B030D-6E8A-4147-A177-3AD203B41FA5}">
                      <a16:colId xmlns:a16="http://schemas.microsoft.com/office/drawing/2014/main" val="1751269428"/>
                    </a:ext>
                  </a:extLst>
                </a:gridCol>
                <a:gridCol w="1621628">
                  <a:extLst>
                    <a:ext uri="{9D8B030D-6E8A-4147-A177-3AD203B41FA5}">
                      <a16:colId xmlns:a16="http://schemas.microsoft.com/office/drawing/2014/main" val="2953541743"/>
                    </a:ext>
                  </a:extLst>
                </a:gridCol>
              </a:tblGrid>
              <a:tr h="590862">
                <a:tc>
                  <a:txBody>
                    <a:bodyPr/>
                    <a:lstStyle/>
                    <a:p>
                      <a:pPr algn="ctr" fontAlgn="ctr"/>
                      <a:r>
                        <a:rPr lang="nb-NO" sz="800" b="1" i="0" u="none" strike="noStrike">
                          <a:solidFill>
                            <a:srgbClr val="000000"/>
                          </a:solidFill>
                          <a:effectLst/>
                          <a:latin typeface="Poppins" panose="00000500000000000000" pitchFamily="2" charset="0"/>
                        </a:rPr>
                        <a:t>År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Maksimalt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dirty="0">
                          <a:solidFill>
                            <a:srgbClr val="000000"/>
                          </a:solidFill>
                          <a:effectLst/>
                          <a:latin typeface="Poppins" panose="00000500000000000000" pitchFamily="2" charset="0"/>
                        </a:rPr>
                        <a:t>Median boligpris solgte boliger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Rente nye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Maksimal boligpris</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Kjøpekraft i boligmarkedet</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209006"/>
                  </a:ext>
                </a:extLst>
              </a:tr>
              <a:tr h="202138">
                <a:tc>
                  <a:txBody>
                    <a:bodyPr/>
                    <a:lstStyle/>
                    <a:p>
                      <a:pPr algn="ctr" fontAlgn="b"/>
                      <a:r>
                        <a:rPr lang="nb-NO" sz="800" b="1" i="0" u="none" strike="noStrike">
                          <a:solidFill>
                            <a:srgbClr val="000000"/>
                          </a:solidFill>
                          <a:effectLst/>
                          <a:latin typeface="Poppins" panose="00000500000000000000" pitchFamily="2" charset="0"/>
                        </a:rPr>
                        <a:t>2003</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1150000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1140000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1265000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65,7 %</a:t>
                      </a:r>
                    </a:p>
                  </a:txBody>
                  <a:tcPr marL="7892" marR="7892" marT="78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9944433"/>
                  </a:ext>
                </a:extLst>
              </a:tr>
              <a:tr h="202138">
                <a:tc>
                  <a:txBody>
                    <a:bodyPr/>
                    <a:lstStyle/>
                    <a:p>
                      <a:pPr algn="ctr" fontAlgn="b"/>
                      <a:r>
                        <a:rPr lang="nb-NO" sz="800" b="1" i="0" u="none" strike="noStrike">
                          <a:solidFill>
                            <a:srgbClr val="000000"/>
                          </a:solidFill>
                          <a:effectLst/>
                          <a:latin typeface="Poppins" panose="00000500000000000000" pitchFamily="2" charset="0"/>
                        </a:rPr>
                        <a:t>2004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1270000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1375000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61,3 %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883258590"/>
                  </a:ext>
                </a:extLst>
              </a:tr>
              <a:tr h="202138">
                <a:tc>
                  <a:txBody>
                    <a:bodyPr/>
                    <a:lstStyle/>
                    <a:p>
                      <a:pPr algn="ctr" fontAlgn="b"/>
                      <a:r>
                        <a:rPr lang="nb-NO" sz="800" b="1" i="0" u="none" strike="noStrike">
                          <a:solidFill>
                            <a:srgbClr val="000000"/>
                          </a:solidFill>
                          <a:effectLst/>
                          <a:latin typeface="Poppins" panose="00000500000000000000" pitchFamily="2" charset="0"/>
                        </a:rPr>
                        <a:t>2005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1430000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54,0 %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012485249"/>
                  </a:ext>
                </a:extLst>
              </a:tr>
              <a:tr h="202138">
                <a:tc>
                  <a:txBody>
                    <a:bodyPr/>
                    <a:lstStyle/>
                    <a:p>
                      <a:pPr algn="ctr" fontAlgn="b"/>
                      <a:r>
                        <a:rPr lang="nb-NO" sz="800" b="1" i="0" u="none" strike="noStrike">
                          <a:solidFill>
                            <a:srgbClr val="000000"/>
                          </a:solidFill>
                          <a:effectLst/>
                          <a:latin typeface="Poppins" panose="00000500000000000000" pitchFamily="2" charset="0"/>
                        </a:rPr>
                        <a:t>2006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1375000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37,6 %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800514682"/>
                  </a:ext>
                </a:extLst>
              </a:tr>
              <a:tr h="202138">
                <a:tc>
                  <a:txBody>
                    <a:bodyPr/>
                    <a:lstStyle/>
                    <a:p>
                      <a:pPr algn="ctr" fontAlgn="b"/>
                      <a:r>
                        <a:rPr lang="nb-NO" sz="800" b="1" i="0" u="none" strike="noStrike">
                          <a:solidFill>
                            <a:srgbClr val="000000"/>
                          </a:solidFill>
                          <a:effectLst/>
                          <a:latin typeface="Poppins" panose="00000500000000000000" pitchFamily="2" charset="0"/>
                        </a:rPr>
                        <a:t>2007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1593778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1485000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40,3 %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166996141"/>
                  </a:ext>
                </a:extLst>
              </a:tr>
              <a:tr h="202138">
                <a:tc>
                  <a:txBody>
                    <a:bodyPr/>
                    <a:lstStyle/>
                    <a:p>
                      <a:pPr algn="ctr" fontAlgn="b"/>
                      <a:r>
                        <a:rPr lang="nb-NO" sz="800" b="1" i="0" u="none" strike="noStrike">
                          <a:solidFill>
                            <a:srgbClr val="000000"/>
                          </a:solidFill>
                          <a:effectLst/>
                          <a:latin typeface="Poppins" panose="00000500000000000000" pitchFamily="2" charset="0"/>
                        </a:rPr>
                        <a:t>2008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1402500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32,2 %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459435359"/>
                  </a:ext>
                </a:extLst>
              </a:tr>
              <a:tr h="202138">
                <a:tc>
                  <a:txBody>
                    <a:bodyPr/>
                    <a:lstStyle/>
                    <a:p>
                      <a:pPr algn="ctr" fontAlgn="b"/>
                      <a:r>
                        <a:rPr lang="nb-NO" sz="800" b="1" i="0" u="none" strike="noStrike">
                          <a:solidFill>
                            <a:srgbClr val="000000"/>
                          </a:solidFill>
                          <a:effectLst/>
                          <a:latin typeface="Poppins" panose="00000500000000000000" pitchFamily="2" charset="0"/>
                        </a:rPr>
                        <a:t>2009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1595000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48,2 %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601134850"/>
                  </a:ext>
                </a:extLst>
              </a:tr>
              <a:tr h="202138">
                <a:tc>
                  <a:txBody>
                    <a:bodyPr/>
                    <a:lstStyle/>
                    <a:p>
                      <a:pPr algn="ctr" fontAlgn="b"/>
                      <a:r>
                        <a:rPr lang="nb-NO" sz="800" b="1" i="0" u="none" strike="noStrike">
                          <a:solidFill>
                            <a:srgbClr val="000000"/>
                          </a:solidFill>
                          <a:effectLst/>
                          <a:latin typeface="Poppins" panose="00000500000000000000" pitchFamily="2" charset="0"/>
                        </a:rPr>
                        <a:t>2010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1520000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1677500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60,3 %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938222633"/>
                  </a:ext>
                </a:extLst>
              </a:tr>
              <a:tr h="202138">
                <a:tc>
                  <a:txBody>
                    <a:bodyPr/>
                    <a:lstStyle/>
                    <a:p>
                      <a:pPr algn="ctr" fontAlgn="b"/>
                      <a:r>
                        <a:rPr lang="nb-NO" sz="800" b="1" i="0" u="none" strike="noStrike">
                          <a:solidFill>
                            <a:srgbClr val="000000"/>
                          </a:solidFill>
                          <a:effectLst/>
                          <a:latin typeface="Poppins" panose="00000500000000000000" pitchFamily="2" charset="0"/>
                        </a:rPr>
                        <a:t>2011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1630000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1677500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53,4 %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327202841"/>
                  </a:ext>
                </a:extLst>
              </a:tr>
              <a:tr h="202138">
                <a:tc>
                  <a:txBody>
                    <a:bodyPr/>
                    <a:lstStyle/>
                    <a:p>
                      <a:pPr algn="ctr" fontAlgn="b"/>
                      <a:r>
                        <a:rPr lang="nb-NO" sz="800" b="1" i="0" u="none" strike="noStrike">
                          <a:solidFill>
                            <a:srgbClr val="000000"/>
                          </a:solidFill>
                          <a:effectLst/>
                          <a:latin typeface="Poppins" panose="00000500000000000000" pitchFamily="2" charset="0"/>
                        </a:rPr>
                        <a:t>2012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1691132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1667500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43,1 %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546910263"/>
                  </a:ext>
                </a:extLst>
              </a:tr>
              <a:tr h="202138">
                <a:tc>
                  <a:txBody>
                    <a:bodyPr/>
                    <a:lstStyle/>
                    <a:p>
                      <a:pPr algn="ctr" fontAlgn="b"/>
                      <a:r>
                        <a:rPr lang="nb-NO" sz="800" b="1" i="0" u="none" strike="noStrike">
                          <a:solidFill>
                            <a:srgbClr val="000000"/>
                          </a:solidFill>
                          <a:effectLst/>
                          <a:latin typeface="Poppins" panose="00000500000000000000" pitchFamily="2" charset="0"/>
                        </a:rPr>
                        <a:t>2013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1785126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1696250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43,8 %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559627108"/>
                  </a:ext>
                </a:extLst>
              </a:tr>
              <a:tr h="202138">
                <a:tc>
                  <a:txBody>
                    <a:bodyPr/>
                    <a:lstStyle/>
                    <a:p>
                      <a:pPr algn="ctr" fontAlgn="b"/>
                      <a:r>
                        <a:rPr lang="nb-NO" sz="800" b="1" i="0" u="none" strike="noStrike">
                          <a:solidFill>
                            <a:srgbClr val="000000"/>
                          </a:solidFill>
                          <a:effectLst/>
                          <a:latin typeface="Poppins" panose="00000500000000000000" pitchFamily="2" charset="0"/>
                        </a:rPr>
                        <a:t>2014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1869129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1725000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39,9 %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085794081"/>
                  </a:ext>
                </a:extLst>
              </a:tr>
              <a:tr h="202138">
                <a:tc>
                  <a:txBody>
                    <a:bodyPr/>
                    <a:lstStyle/>
                    <a:p>
                      <a:pPr algn="ctr" fontAlgn="b"/>
                      <a:r>
                        <a:rPr lang="nb-NO" sz="800" b="1" i="0" u="none" strike="noStrike">
                          <a:solidFill>
                            <a:srgbClr val="000000"/>
                          </a:solidFill>
                          <a:effectLst/>
                          <a:latin typeface="Poppins" panose="00000500000000000000" pitchFamily="2" charset="0"/>
                        </a:rPr>
                        <a:t>2015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1979980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1955000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48,9 %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069194"/>
                  </a:ext>
                </a:extLst>
              </a:tr>
              <a:tr h="202138">
                <a:tc>
                  <a:txBody>
                    <a:bodyPr/>
                    <a:lstStyle/>
                    <a:p>
                      <a:pPr algn="ctr" fontAlgn="b"/>
                      <a:r>
                        <a:rPr lang="nb-NO" sz="800" b="1" i="0" u="none" strike="noStrike">
                          <a:solidFill>
                            <a:srgbClr val="000000"/>
                          </a:solidFill>
                          <a:effectLst/>
                          <a:latin typeface="Poppins" panose="00000500000000000000" pitchFamily="2" charset="0"/>
                        </a:rPr>
                        <a:t>2016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2175480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2156250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49,5 %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740714131"/>
                  </a:ext>
                </a:extLst>
              </a:tr>
              <a:tr h="202138">
                <a:tc>
                  <a:txBody>
                    <a:bodyPr/>
                    <a:lstStyle/>
                    <a:p>
                      <a:pPr algn="ctr" fontAlgn="b"/>
                      <a:r>
                        <a:rPr lang="nb-NO" sz="800" b="1" i="0" u="none" strike="noStrike">
                          <a:solidFill>
                            <a:srgbClr val="000000"/>
                          </a:solidFill>
                          <a:effectLst/>
                          <a:latin typeface="Poppins" panose="00000500000000000000" pitchFamily="2" charset="0"/>
                        </a:rPr>
                        <a:t>2017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2356891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2070000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36,7 %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215325600"/>
                  </a:ext>
                </a:extLst>
              </a:tr>
              <a:tr h="202138">
                <a:tc>
                  <a:txBody>
                    <a:bodyPr/>
                    <a:lstStyle/>
                    <a:p>
                      <a:pPr algn="ctr" fontAlgn="b"/>
                      <a:r>
                        <a:rPr lang="nb-NO" sz="800" b="1" i="0" u="none" strike="noStrike">
                          <a:solidFill>
                            <a:srgbClr val="000000"/>
                          </a:solidFill>
                          <a:effectLst/>
                          <a:latin typeface="Poppins" panose="00000500000000000000" pitchFamily="2" charset="0"/>
                        </a:rPr>
                        <a:t>2018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1899062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2183922</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35,6 %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969619595"/>
                  </a:ext>
                </a:extLst>
              </a:tr>
              <a:tr h="202138">
                <a:tc>
                  <a:txBody>
                    <a:bodyPr/>
                    <a:lstStyle/>
                    <a:p>
                      <a:pPr algn="ctr" fontAlgn="b"/>
                      <a:r>
                        <a:rPr lang="nb-NO" sz="800" b="1" i="0" u="none" strike="noStrike">
                          <a:solidFill>
                            <a:srgbClr val="000000"/>
                          </a:solidFill>
                          <a:effectLst/>
                          <a:latin typeface="Poppins" panose="00000500000000000000" pitchFamily="2" charset="0"/>
                        </a:rPr>
                        <a:t>2019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1961006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2680000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2255157</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32,1 %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273028252"/>
                  </a:ext>
                </a:extLst>
              </a:tr>
              <a:tr h="202138">
                <a:tc>
                  <a:txBody>
                    <a:bodyPr/>
                    <a:lstStyle/>
                    <a:p>
                      <a:pPr algn="ctr" fontAlgn="ctr"/>
                      <a:r>
                        <a:rPr lang="nb-NO" sz="800" b="1" i="0" u="none" strike="noStrike">
                          <a:solidFill>
                            <a:srgbClr val="000000"/>
                          </a:solidFill>
                          <a:effectLst/>
                          <a:latin typeface="Poppins" panose="00000500000000000000" pitchFamily="2" charset="0"/>
                        </a:rPr>
                        <a:t>2020</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2042513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2348890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35,8 %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594424176"/>
                  </a:ext>
                </a:extLst>
              </a:tr>
              <a:tr h="202138">
                <a:tc>
                  <a:txBody>
                    <a:bodyPr/>
                    <a:lstStyle/>
                    <a:p>
                      <a:pPr algn="ctr" fontAlgn="ctr"/>
                      <a:r>
                        <a:rPr lang="nb-NO" sz="800" b="1" i="0" u="none" strike="noStrike">
                          <a:solidFill>
                            <a:srgbClr val="000000"/>
                          </a:solidFill>
                          <a:effectLst/>
                          <a:latin typeface="Poppins" panose="00000500000000000000" pitchFamily="2" charset="0"/>
                        </a:rPr>
                        <a:t>2021</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2177707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2969182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2504364</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31,3 %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735930225"/>
                  </a:ext>
                </a:extLst>
              </a:tr>
              <a:tr h="202138">
                <a:tc>
                  <a:txBody>
                    <a:bodyPr/>
                    <a:lstStyle/>
                    <a:p>
                      <a:pPr algn="ctr" fontAlgn="ctr"/>
                      <a:r>
                        <a:rPr lang="nb-NO" sz="800" b="1" i="0" u="none" strike="noStrike">
                          <a:solidFill>
                            <a:srgbClr val="000000"/>
                          </a:solidFill>
                          <a:effectLst/>
                          <a:latin typeface="Poppins" panose="00000500000000000000" pitchFamily="2" charset="0"/>
                        </a:rPr>
                        <a:t>2022</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2160000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2484000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19,2 %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280471929"/>
                  </a:ext>
                </a:extLst>
              </a:tr>
              <a:tr h="202138">
                <a:tc>
                  <a:txBody>
                    <a:bodyPr/>
                    <a:lstStyle/>
                    <a:p>
                      <a:pPr algn="ctr" fontAlgn="ctr"/>
                      <a:r>
                        <a:rPr lang="nb-NO" sz="800" b="1" i="0" u="none" strike="noStrike">
                          <a:solidFill>
                            <a:srgbClr val="000000"/>
                          </a:solidFill>
                          <a:effectLst/>
                          <a:latin typeface="Poppins" panose="00000500000000000000" pitchFamily="2" charset="0"/>
                        </a:rPr>
                        <a:t>2023</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3250000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2530000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dirty="0">
                          <a:solidFill>
                            <a:srgbClr val="000000"/>
                          </a:solidFill>
                          <a:effectLst/>
                          <a:latin typeface="Poppins" panose="00000500000000000000" pitchFamily="2" charset="0"/>
                        </a:rPr>
                        <a:t>23,5 %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899281023"/>
                  </a:ext>
                </a:extLst>
              </a:tr>
            </a:tbl>
          </a:graphicData>
        </a:graphic>
      </p:graphicFrame>
    </p:spTree>
    <p:extLst>
      <p:ext uri="{BB962C8B-B14F-4D97-AF65-F5344CB8AC3E}">
        <p14:creationId xmlns:p14="http://schemas.microsoft.com/office/powerpoint/2010/main" val="1475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a:extLst>
              <a:ext uri="{FF2B5EF4-FFF2-40B4-BE49-F238E27FC236}">
                <a16:creationId xmlns:a16="http://schemas.microsoft.com/office/drawing/2014/main" id="{D79F81D0-4443-E906-1C57-62A899059927}"/>
              </a:ext>
            </a:extLst>
          </p:cNvPr>
          <p:cNvPicPr>
            <a:picLocks noChangeAspect="1"/>
          </p:cNvPicPr>
          <p:nvPr/>
        </p:nvPicPr>
        <p:blipFill>
          <a:blip r:embed="rId2"/>
          <a:stretch>
            <a:fillRect/>
          </a:stretch>
        </p:blipFill>
        <p:spPr>
          <a:xfrm>
            <a:off x="2616218" y="936561"/>
            <a:ext cx="7268446" cy="5206119"/>
          </a:xfrm>
          <a:prstGeom prst="rect">
            <a:avLst/>
          </a:prstGeom>
        </p:spPr>
      </p:pic>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1.1.2008-1.1.2012 i Sarpsborg  som en typisk singel førstehjemkjøper ville ha råd til basert på beregnet boligkjøpekraft.</a:t>
            </a:r>
            <a:r>
              <a:rPr lang="nb-NO" sz="1000" b="1" dirty="0">
                <a:latin typeface="Poppins" panose="00000500000000000000" pitchFamily="2" charset="0"/>
                <a:cs typeface="Poppins" panose="00000500000000000000" pitchFamily="2" charset="0"/>
              </a:rPr>
              <a:t> </a:t>
            </a:r>
            <a:endParaRPr lang="nb-NO" sz="1000" dirty="0">
              <a:highlight>
                <a:srgbClr val="FFFF00"/>
              </a:highlight>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a:latin typeface="Poppins" panose="00000500000000000000" pitchFamily="2" charset="0"/>
                <a:cs typeface="Poppins" panose="00000500000000000000" pitchFamily="2" charset="0"/>
              </a:rPr>
              <a:t>Boligkjøpekraft Sarpsborg - Resultater 2008-2011</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12">
            <a:extLst>
              <a:ext uri="{FF2B5EF4-FFF2-40B4-BE49-F238E27FC236}">
                <a16:creationId xmlns:a16="http://schemas.microsoft.com/office/drawing/2014/main" id="{EE5CD629-3334-1AA4-6B8E-42D3772B9CA0}"/>
              </a:ext>
            </a:extLst>
          </p:cNvPr>
          <p:cNvPicPr>
            <a:picLocks noChangeAspect="1"/>
          </p:cNvPicPr>
          <p:nvPr/>
        </p:nvPicPr>
        <p:blipFill>
          <a:blip r:embed="rId3"/>
          <a:stretch>
            <a:fillRect/>
          </a:stretch>
        </p:blipFill>
        <p:spPr>
          <a:xfrm>
            <a:off x="753694" y="4528775"/>
            <a:ext cx="1331901" cy="1659533"/>
          </a:xfrm>
          <a:prstGeom prst="rect">
            <a:avLst/>
          </a:prstGeom>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a:extLst>
              <a:ext uri="{FF2B5EF4-FFF2-40B4-BE49-F238E27FC236}">
                <a16:creationId xmlns:a16="http://schemas.microsoft.com/office/drawing/2014/main" id="{4D2788DC-ABC0-D994-2692-B809D58BFFF6}"/>
              </a:ext>
            </a:extLst>
          </p:cNvPr>
          <p:cNvPicPr>
            <a:picLocks noChangeAspect="1"/>
          </p:cNvPicPr>
          <p:nvPr/>
        </p:nvPicPr>
        <p:blipFill>
          <a:blip r:embed="rId2"/>
          <a:stretch>
            <a:fillRect/>
          </a:stretch>
        </p:blipFill>
        <p:spPr>
          <a:xfrm>
            <a:off x="2591846" y="936562"/>
            <a:ext cx="7479259" cy="5240402"/>
          </a:xfrm>
          <a:prstGeom prst="rect">
            <a:avLst/>
          </a:prstGeom>
        </p:spPr>
      </p:pic>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1.1.2016-1.1.2020 i Sarpsborg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536452"/>
            <a:ext cx="12191999" cy="400110"/>
          </a:xfrm>
          <a:prstGeom prst="rect">
            <a:avLst/>
          </a:prstGeom>
          <a:noFill/>
        </p:spPr>
        <p:txBody>
          <a:bodyPr wrap="square" rtlCol="0">
            <a:spAutoFit/>
          </a:bodyPr>
          <a:lstStyle/>
          <a:p>
            <a:pPr algn="ctr"/>
            <a:r>
              <a:rPr lang="nb-NO" sz="2000" b="1">
                <a:latin typeface="Poppins" panose="00000500000000000000" pitchFamily="2" charset="0"/>
                <a:cs typeface="Poppins" panose="00000500000000000000" pitchFamily="2" charset="0"/>
              </a:rPr>
              <a:t>Boligkjøpekraft Sarpsborg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12">
            <a:extLst>
              <a:ext uri="{FF2B5EF4-FFF2-40B4-BE49-F238E27FC236}">
                <a16:creationId xmlns:a16="http://schemas.microsoft.com/office/drawing/2014/main" id="{A8202C85-AD01-BF1A-797A-51292C500B80}"/>
              </a:ext>
            </a:extLst>
          </p:cNvPr>
          <p:cNvPicPr>
            <a:picLocks noChangeAspect="1"/>
          </p:cNvPicPr>
          <p:nvPr/>
        </p:nvPicPr>
        <p:blipFill>
          <a:blip r:embed="rId3"/>
          <a:stretch>
            <a:fillRect/>
          </a:stretch>
        </p:blipFill>
        <p:spPr>
          <a:xfrm>
            <a:off x="753694" y="4742890"/>
            <a:ext cx="1050880" cy="1434074"/>
          </a:xfrm>
          <a:prstGeom prst="rect">
            <a:avLst/>
          </a:prstGeom>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B555DB-A240-4F5A-9381-ACD60724DBB3}">
  <ds:schemaRefs>
    <ds:schemaRef ds:uri="http://purl.org/dc/elements/1.1/"/>
    <ds:schemaRef ds:uri="http://purl.org/dc/terms/"/>
    <ds:schemaRef ds:uri="http://schemas.openxmlformats.org/package/2006/metadata/core-properties"/>
    <ds:schemaRef ds:uri="c91cd569-f003-4182-8cab-9b1d9e10ae68"/>
    <ds:schemaRef ds:uri="http://purl.org/dc/dcmitype/"/>
    <ds:schemaRef ds:uri="http://www.w3.org/XML/1998/namespace"/>
    <ds:schemaRef ds:uri="http://schemas.microsoft.com/office/2006/documentManagement/types"/>
    <ds:schemaRef ds:uri="ad39eb54-42f0-435d-bacf-ac1860a6e9c1"/>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1AE4D9FF-14C0-4B19-BA83-9D7731FB95C1}">
  <ds:schemaRefs>
    <ds:schemaRef ds:uri="http://schemas.microsoft.com/sharepoint/v3/contenttype/forms"/>
  </ds:schemaRefs>
</ds:datastoreItem>
</file>

<file path=customXml/itemProps3.xml><?xml version="1.0" encoding="utf-8"?>
<ds:datastoreItem xmlns:ds="http://schemas.openxmlformats.org/officeDocument/2006/customXml" ds:itemID="{FC6E57B6-4BF5-4BA8-B6D1-01AD2F9830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1cd569-f003-4182-8cab-9b1d9e10ae68"/>
    <ds:schemaRef ds:uri="ad39eb54-42f0-435d-bacf-ac1860a6e9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10</TotalTime>
  <Words>1436</Words>
  <Application>Microsoft Office PowerPoint</Application>
  <PresentationFormat>Widescreen</PresentationFormat>
  <Paragraphs>230</Paragraphs>
  <Slides>12</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Andreas Benedictow</cp:lastModifiedBy>
  <cp:revision>5</cp:revision>
  <dcterms:created xsi:type="dcterms:W3CDTF">2022-09-27T09:37:52Z</dcterms:created>
  <dcterms:modified xsi:type="dcterms:W3CDTF">2024-02-13T17:23:54Z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