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2"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232B2D-DCC2-2A44-AE0A-850E4F7D3159}" name="Mathias Iversen" initials="MI" userId="S::mathias.iversen@samfunnsokonomisk-analyse.no::dea6d89c-6f8a-44b0-80c2-5d37afda12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83948"/>
    <a:srgbClr val="1C642D"/>
    <a:srgbClr val="F07D1B"/>
    <a:srgbClr val="F2F2F2"/>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BA8AE-D780-4DBA-A589-2E8E47251FB5}" v="56" dt="2024-02-01T15:25:00.955"/>
    <p1510:client id="{D4D7B182-6B59-4EFB-98F1-E515315E4566}" v="7" dt="2024-01-31T11:17:17.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7CBD45A4-E477-4246-B501-4FD816AA3BFA}"/>
    <pc:docChg chg="custSel addSld delSld modSld">
      <pc:chgData name="Andreas Benedictow" userId="e251fadf-16f4-4c88-b2c0-d8c4cd891c2a" providerId="ADAL" clId="{7CBD45A4-E477-4246-B501-4FD816AA3BFA}" dt="2022-10-01T14:34:03.745" v="224"/>
      <pc:docMkLst>
        <pc:docMk/>
      </pc:docMkLst>
      <pc:sldChg chg="del">
        <pc:chgData name="Andreas Benedictow" userId="e251fadf-16f4-4c88-b2c0-d8c4cd891c2a" providerId="ADAL" clId="{7CBD45A4-E477-4246-B501-4FD816AA3BFA}" dt="2022-10-01T14:33:58.209" v="221" actId="47"/>
        <pc:sldMkLst>
          <pc:docMk/>
          <pc:sldMk cId="4115640021" sldId="257"/>
        </pc:sldMkLst>
      </pc:sldChg>
      <pc:sldChg chg="modSp mod">
        <pc:chgData name="Andreas Benedictow" userId="e251fadf-16f4-4c88-b2c0-d8c4cd891c2a" providerId="ADAL" clId="{7CBD45A4-E477-4246-B501-4FD816AA3BFA}" dt="2022-09-30T21:24:42.092" v="188" actId="20577"/>
        <pc:sldMkLst>
          <pc:docMk/>
          <pc:sldMk cId="896002109" sldId="259"/>
        </pc:sldMkLst>
        <pc:spChg chg="mod">
          <ac:chgData name="Andreas Benedictow" userId="e251fadf-16f4-4c88-b2c0-d8c4cd891c2a" providerId="ADAL" clId="{7CBD45A4-E477-4246-B501-4FD816AA3BFA}" dt="2022-09-30T21:24:42.092" v="188" actId="20577"/>
          <ac:spMkLst>
            <pc:docMk/>
            <pc:sldMk cId="896002109" sldId="259"/>
            <ac:spMk id="5" creationId="{1E8A7A64-34DF-43BB-954C-68720DEF1ED4}"/>
          </ac:spMkLst>
        </pc:spChg>
        <pc:spChg chg="mod">
          <ac:chgData name="Andreas Benedictow" userId="e251fadf-16f4-4c88-b2c0-d8c4cd891c2a" providerId="ADAL" clId="{7CBD45A4-E477-4246-B501-4FD816AA3BFA}" dt="2022-09-30T16:39:02.574" v="52"/>
          <ac:spMkLst>
            <pc:docMk/>
            <pc:sldMk cId="896002109" sldId="259"/>
            <ac:spMk id="6" creationId="{3D22DDDA-9DE4-498E-ACF4-7CCFECE49DE6}"/>
          </ac:spMkLst>
        </pc:spChg>
      </pc:sldChg>
      <pc:sldChg chg="modSp">
        <pc:chgData name="Andreas Benedictow" userId="e251fadf-16f4-4c88-b2c0-d8c4cd891c2a" providerId="ADAL" clId="{7CBD45A4-E477-4246-B501-4FD816AA3BFA}" dt="2022-09-30T21:25:19.595" v="192" actId="14100"/>
        <pc:sldMkLst>
          <pc:docMk/>
          <pc:sldMk cId="3970472295" sldId="260"/>
        </pc:sldMkLst>
        <pc:picChg chg="mod">
          <ac:chgData name="Andreas Benedictow" userId="e251fadf-16f4-4c88-b2c0-d8c4cd891c2a" providerId="ADAL" clId="{7CBD45A4-E477-4246-B501-4FD816AA3BFA}" dt="2022-09-30T21:25:11.795" v="190" actId="14100"/>
          <ac:picMkLst>
            <pc:docMk/>
            <pc:sldMk cId="3970472295" sldId="260"/>
            <ac:picMk id="1026" creationId="{45283BB9-4A49-3164-29C6-13F3BB78BFEB}"/>
          </ac:picMkLst>
        </pc:picChg>
        <pc:picChg chg="mod">
          <ac:chgData name="Andreas Benedictow" userId="e251fadf-16f4-4c88-b2c0-d8c4cd891c2a" providerId="ADAL" clId="{7CBD45A4-E477-4246-B501-4FD816AA3BFA}" dt="2022-09-30T21:25:19.595" v="192" actId="14100"/>
          <ac:picMkLst>
            <pc:docMk/>
            <pc:sldMk cId="3970472295" sldId="260"/>
            <ac:picMk id="1028" creationId="{D16FC962-7917-743D-4FEB-666D1CBCE5BE}"/>
          </ac:picMkLst>
        </pc:picChg>
      </pc:sldChg>
      <pc:sldChg chg="modSp">
        <pc:chgData name="Andreas Benedictow" userId="e251fadf-16f4-4c88-b2c0-d8c4cd891c2a" providerId="ADAL" clId="{7CBD45A4-E477-4246-B501-4FD816AA3BFA}" dt="2022-09-30T21:26:44.340" v="214" actId="1076"/>
        <pc:sldMkLst>
          <pc:docMk/>
          <pc:sldMk cId="4227913639" sldId="261"/>
        </pc:sldMkLst>
        <pc:picChg chg="mod">
          <ac:chgData name="Andreas Benedictow" userId="e251fadf-16f4-4c88-b2c0-d8c4cd891c2a" providerId="ADAL" clId="{7CBD45A4-E477-4246-B501-4FD816AA3BFA}" dt="2022-09-30T21:25:26.731" v="194" actId="14100"/>
          <ac:picMkLst>
            <pc:docMk/>
            <pc:sldMk cId="4227913639" sldId="261"/>
            <ac:picMk id="2050" creationId="{BAF241C8-65ED-F2D4-7F0D-408747F24D6B}"/>
          </ac:picMkLst>
        </pc:picChg>
        <pc:picChg chg="mod">
          <ac:chgData name="Andreas Benedictow" userId="e251fadf-16f4-4c88-b2c0-d8c4cd891c2a" providerId="ADAL" clId="{7CBD45A4-E477-4246-B501-4FD816AA3BFA}" dt="2022-09-30T21:26:44.340" v="214" actId="1076"/>
          <ac:picMkLst>
            <pc:docMk/>
            <pc:sldMk cId="4227913639" sldId="261"/>
            <ac:picMk id="2052" creationId="{FB4E05B0-7813-8CE3-97D1-ED84AEDB8DE9}"/>
          </ac:picMkLst>
        </pc:picChg>
      </pc:sldChg>
      <pc:sldChg chg="addSp delSp modSp mod">
        <pc:chgData name="Andreas Benedictow" userId="e251fadf-16f4-4c88-b2c0-d8c4cd891c2a" providerId="ADAL" clId="{7CBD45A4-E477-4246-B501-4FD816AA3BFA}" dt="2022-09-30T21:26:20.164" v="208" actId="1076"/>
        <pc:sldMkLst>
          <pc:docMk/>
          <pc:sldMk cId="3231943566" sldId="262"/>
        </pc:sldMkLst>
        <pc:graphicFrameChg chg="mod">
          <ac:chgData name="Andreas Benedictow" userId="e251fadf-16f4-4c88-b2c0-d8c4cd891c2a" providerId="ADAL" clId="{7CBD45A4-E477-4246-B501-4FD816AA3BFA}" dt="2022-09-30T21:25:53.460" v="199" actId="14100"/>
          <ac:graphicFrameMkLst>
            <pc:docMk/>
            <pc:sldMk cId="3231943566" sldId="262"/>
            <ac:graphicFrameMk id="9" creationId="{0AB18B22-BA87-41E3-93A6-4636F572C10A}"/>
          </ac:graphicFrameMkLst>
        </pc:graphicFrameChg>
        <pc:picChg chg="add mod">
          <ac:chgData name="Andreas Benedictow" userId="e251fadf-16f4-4c88-b2c0-d8c4cd891c2a" providerId="ADAL" clId="{7CBD45A4-E477-4246-B501-4FD816AA3BFA}" dt="2022-09-30T21:26:20.164" v="208" actId="1076"/>
          <ac:picMkLst>
            <pc:docMk/>
            <pc:sldMk cId="3231943566" sldId="262"/>
            <ac:picMk id="6" creationId="{7D0F8C1F-2450-57A1-83D2-D51F47E2CB64}"/>
          </ac:picMkLst>
        </pc:picChg>
        <pc:picChg chg="del mod">
          <ac:chgData name="Andreas Benedictow" userId="e251fadf-16f4-4c88-b2c0-d8c4cd891c2a" providerId="ADAL" clId="{7CBD45A4-E477-4246-B501-4FD816AA3BFA}" dt="2022-09-30T21:25:57.388" v="200" actId="21"/>
          <ac:picMkLst>
            <pc:docMk/>
            <pc:sldMk cId="3231943566" sldId="262"/>
            <ac:picMk id="8" creationId="{37E28D57-521E-CD98-0ABE-A08730AEFD76}"/>
          </ac:picMkLst>
        </pc:picChg>
      </pc:sldChg>
      <pc:sldChg chg="modSp mod">
        <pc:chgData name="Andreas Benedictow" userId="e251fadf-16f4-4c88-b2c0-d8c4cd891c2a" providerId="ADAL" clId="{7CBD45A4-E477-4246-B501-4FD816AA3BFA}" dt="2022-09-30T21:27:11.982" v="220" actId="14100"/>
        <pc:sldMkLst>
          <pc:docMk/>
          <pc:sldMk cId="1774366261" sldId="263"/>
        </pc:sldMkLst>
        <pc:graphicFrameChg chg="mod">
          <ac:chgData name="Andreas Benedictow" userId="e251fadf-16f4-4c88-b2c0-d8c4cd891c2a" providerId="ADAL" clId="{7CBD45A4-E477-4246-B501-4FD816AA3BFA}" dt="2022-09-30T21:27:11.982" v="220" actId="14100"/>
          <ac:graphicFrameMkLst>
            <pc:docMk/>
            <pc:sldMk cId="1774366261" sldId="263"/>
            <ac:graphicFrameMk id="7" creationId="{3C70F261-789C-4417-A7DF-364D8AAF930C}"/>
          </ac:graphicFrameMkLst>
        </pc:graphicFrameChg>
        <pc:picChg chg="mod">
          <ac:chgData name="Andreas Benedictow" userId="e251fadf-16f4-4c88-b2c0-d8c4cd891c2a" providerId="ADAL" clId="{7CBD45A4-E477-4246-B501-4FD816AA3BFA}" dt="2022-09-30T21:26:30.020" v="211" actId="14100"/>
          <ac:picMkLst>
            <pc:docMk/>
            <pc:sldMk cId="1774366261" sldId="263"/>
            <ac:picMk id="6" creationId="{E79E300D-2C33-F5C7-9044-0C73A52C3475}"/>
          </ac:picMkLst>
        </pc:picChg>
      </pc:sldChg>
      <pc:sldChg chg="add del">
        <pc:chgData name="Andreas Benedictow" userId="e251fadf-16f4-4c88-b2c0-d8c4cd891c2a" providerId="ADAL" clId="{7CBD45A4-E477-4246-B501-4FD816AA3BFA}" dt="2022-09-30T16:39:14.546" v="54"/>
        <pc:sldMkLst>
          <pc:docMk/>
          <pc:sldMk cId="4159957464" sldId="267"/>
        </pc:sldMkLst>
      </pc:sldChg>
      <pc:sldChg chg="add">
        <pc:chgData name="Andreas Benedictow" userId="e251fadf-16f4-4c88-b2c0-d8c4cd891c2a" providerId="ADAL" clId="{7CBD45A4-E477-4246-B501-4FD816AA3BFA}" dt="2022-10-01T14:34:01.818" v="222"/>
        <pc:sldMkLst>
          <pc:docMk/>
          <pc:sldMk cId="3836130264" sldId="282"/>
        </pc:sldMkLst>
      </pc:sldChg>
      <pc:sldChg chg="add del">
        <pc:chgData name="Andreas Benedictow" userId="e251fadf-16f4-4c88-b2c0-d8c4cd891c2a" providerId="ADAL" clId="{7CBD45A4-E477-4246-B501-4FD816AA3BFA}" dt="2022-10-01T14:34:03.745" v="224"/>
        <pc:sldMkLst>
          <pc:docMk/>
          <pc:sldMk cId="1513325673" sldId="283"/>
        </pc:sldMkLst>
      </pc:sldChg>
    </pc:docChg>
  </pc:docChgLst>
  <pc:docChgLst>
    <pc:chgData name="ENB3" userId="1b305578-85f8-4112-9ae3-c609b5163d93" providerId="ADAL" clId="{B116F18E-7665-45C6-A767-605F1DED6C96}"/>
    <pc:docChg chg="undo custSel modSld">
      <pc:chgData name="ENB3" userId="1b305578-85f8-4112-9ae3-c609b5163d93" providerId="ADAL" clId="{B116F18E-7665-45C6-A767-605F1DED6C96}" dt="2022-09-28T10:50:53.064" v="239" actId="14100"/>
      <pc:docMkLst>
        <pc:docMk/>
      </pc:docMkLst>
      <pc:sldChg chg="modSp mod">
        <pc:chgData name="ENB3" userId="1b305578-85f8-4112-9ae3-c609b5163d93" providerId="ADAL" clId="{B116F18E-7665-45C6-A767-605F1DED6C96}" dt="2022-09-28T10:13:49.638" v="2" actId="13926"/>
        <pc:sldMkLst>
          <pc:docMk/>
          <pc:sldMk cId="2921733838" sldId="256"/>
        </pc:sldMkLst>
        <pc:spChg chg="mod">
          <ac:chgData name="ENB3" userId="1b305578-85f8-4112-9ae3-c609b5163d93" providerId="ADAL" clId="{B116F18E-7665-45C6-A767-605F1DED6C96}" dt="2022-09-28T10:13:42.908" v="1" actId="1076"/>
          <ac:spMkLst>
            <pc:docMk/>
            <pc:sldMk cId="2921733838" sldId="256"/>
            <ac:spMk id="3" creationId="{E41425AC-842F-4FFA-9112-F3E8B9D73BC4}"/>
          </ac:spMkLst>
        </pc:spChg>
        <pc:spChg chg="mod">
          <ac:chgData name="ENB3" userId="1b305578-85f8-4112-9ae3-c609b5163d93" providerId="ADAL" clId="{B116F18E-7665-45C6-A767-605F1DED6C96}" dt="2022-09-28T10:13:49.638" v="2" actId="13926"/>
          <ac:spMkLst>
            <pc:docMk/>
            <pc:sldMk cId="2921733838" sldId="256"/>
            <ac:spMk id="10" creationId="{B69A85C2-560C-48D5-B2E2-E0F8F842FD36}"/>
          </ac:spMkLst>
        </pc:spChg>
      </pc:sldChg>
      <pc:sldChg chg="modSp mod">
        <pc:chgData name="ENB3" userId="1b305578-85f8-4112-9ae3-c609b5163d93" providerId="ADAL" clId="{B116F18E-7665-45C6-A767-605F1DED6C96}" dt="2022-09-28T10:32:40.976" v="129" actId="20577"/>
        <pc:sldMkLst>
          <pc:docMk/>
          <pc:sldMk cId="2266341024" sldId="258"/>
        </pc:sldMkLst>
        <pc:spChg chg="mod">
          <ac:chgData name="ENB3" userId="1b305578-85f8-4112-9ae3-c609b5163d93" providerId="ADAL" clId="{B116F18E-7665-45C6-A767-605F1DED6C96}" dt="2022-09-28T10:21:30.235" v="24" actId="1076"/>
          <ac:spMkLst>
            <pc:docMk/>
            <pc:sldMk cId="2266341024" sldId="258"/>
            <ac:spMk id="4" creationId="{91B4F794-FA26-44F9-8BD1-1B7C760CD95D}"/>
          </ac:spMkLst>
        </pc:spChg>
        <pc:spChg chg="mod">
          <ac:chgData name="ENB3" userId="1b305578-85f8-4112-9ae3-c609b5163d93" providerId="ADAL" clId="{B116F18E-7665-45C6-A767-605F1DED6C96}" dt="2022-09-28T10:14:00.092" v="3" actId="13926"/>
          <ac:spMkLst>
            <pc:docMk/>
            <pc:sldMk cId="2266341024" sldId="258"/>
            <ac:spMk id="5" creationId="{DCB85E03-0B2F-42F1-9007-A95BF715A50A}"/>
          </ac:spMkLst>
        </pc:spChg>
        <pc:spChg chg="mod">
          <ac:chgData name="ENB3" userId="1b305578-85f8-4112-9ae3-c609b5163d93" providerId="ADAL" clId="{B116F18E-7665-45C6-A767-605F1DED6C96}" dt="2022-09-28T10:18:01.727" v="5" actId="13926"/>
          <ac:spMkLst>
            <pc:docMk/>
            <pc:sldMk cId="2266341024" sldId="258"/>
            <ac:spMk id="7" creationId="{A520775E-5075-45E6-A50A-04E4D42EAF3E}"/>
          </ac:spMkLst>
        </pc:spChg>
        <pc:spChg chg="mod">
          <ac:chgData name="ENB3" userId="1b305578-85f8-4112-9ae3-c609b5163d93" providerId="ADAL" clId="{B116F18E-7665-45C6-A767-605F1DED6C96}" dt="2022-09-28T10:32:40.976" v="129" actId="20577"/>
          <ac:spMkLst>
            <pc:docMk/>
            <pc:sldMk cId="2266341024" sldId="258"/>
            <ac:spMk id="8" creationId="{E5A98933-AC8C-4903-A2E5-17FCC5FBBC66}"/>
          </ac:spMkLst>
        </pc:spChg>
        <pc:spChg chg="mod">
          <ac:chgData name="ENB3" userId="1b305578-85f8-4112-9ae3-c609b5163d93" providerId="ADAL" clId="{B116F18E-7665-45C6-A767-605F1DED6C96}" dt="2022-09-28T10:18:01.727" v="5" actId="13926"/>
          <ac:spMkLst>
            <pc:docMk/>
            <pc:sldMk cId="2266341024" sldId="258"/>
            <ac:spMk id="9" creationId="{29E4AEA2-D6D7-44B7-8DEF-EB1A3917D576}"/>
          </ac:spMkLst>
        </pc:spChg>
        <pc:spChg chg="mod">
          <ac:chgData name="ENB3" userId="1b305578-85f8-4112-9ae3-c609b5163d93" providerId="ADAL" clId="{B116F18E-7665-45C6-A767-605F1DED6C96}" dt="2022-09-28T10:21:51.129" v="27" actId="13926"/>
          <ac:spMkLst>
            <pc:docMk/>
            <pc:sldMk cId="2266341024" sldId="258"/>
            <ac:spMk id="10" creationId="{2E9EBEB7-19CF-4E7A-9B6C-502E35EDACCE}"/>
          </ac:spMkLst>
        </pc:spChg>
        <pc:spChg chg="mod">
          <ac:chgData name="ENB3" userId="1b305578-85f8-4112-9ae3-c609b5163d93" providerId="ADAL" clId="{B116F18E-7665-45C6-A767-605F1DED6C96}" dt="2022-09-28T10:18:01.727" v="5" actId="13926"/>
          <ac:spMkLst>
            <pc:docMk/>
            <pc:sldMk cId="2266341024" sldId="258"/>
            <ac:spMk id="11" creationId="{37771598-A4AC-4670-8AF9-BD1A9A0B5FD6}"/>
          </ac:spMkLst>
        </pc:spChg>
        <pc:spChg chg="mod">
          <ac:chgData name="ENB3" userId="1b305578-85f8-4112-9ae3-c609b5163d93" providerId="ADAL" clId="{B116F18E-7665-45C6-A767-605F1DED6C96}" dt="2022-09-28T10:21:41.328" v="25" actId="13926"/>
          <ac:spMkLst>
            <pc:docMk/>
            <pc:sldMk cId="2266341024" sldId="258"/>
            <ac:spMk id="12" creationId="{FFB1B525-1F63-43B3-9ADA-546863A4A35B}"/>
          </ac:spMkLst>
        </pc:spChg>
        <pc:spChg chg="mod">
          <ac:chgData name="ENB3" userId="1b305578-85f8-4112-9ae3-c609b5163d93" providerId="ADAL" clId="{B116F18E-7665-45C6-A767-605F1DED6C96}" dt="2022-09-28T10:18:01.727" v="5" actId="13926"/>
          <ac:spMkLst>
            <pc:docMk/>
            <pc:sldMk cId="2266341024" sldId="258"/>
            <ac:spMk id="13" creationId="{7D9B9CA2-038E-484E-8A1A-D9FA8F874461}"/>
          </ac:spMkLst>
        </pc:spChg>
        <pc:spChg chg="mod">
          <ac:chgData name="ENB3" userId="1b305578-85f8-4112-9ae3-c609b5163d93" providerId="ADAL" clId="{B116F18E-7665-45C6-A767-605F1DED6C96}" dt="2022-09-28T10:21:47.343" v="26" actId="13926"/>
          <ac:spMkLst>
            <pc:docMk/>
            <pc:sldMk cId="2266341024" sldId="258"/>
            <ac:spMk id="14" creationId="{142BC5AF-FE81-466D-85C6-B66BF362E34B}"/>
          </ac:spMkLst>
        </pc:spChg>
        <pc:spChg chg="mod">
          <ac:chgData name="ENB3" userId="1b305578-85f8-4112-9ae3-c609b5163d93" providerId="ADAL" clId="{B116F18E-7665-45C6-A767-605F1DED6C96}" dt="2022-09-28T10:18:01.727" v="5" actId="13926"/>
          <ac:spMkLst>
            <pc:docMk/>
            <pc:sldMk cId="2266341024" sldId="258"/>
            <ac:spMk id="15" creationId="{74CEA7D0-9A41-43C0-8F69-F80152925B55}"/>
          </ac:spMkLst>
        </pc:spChg>
        <pc:spChg chg="mod">
          <ac:chgData name="ENB3" userId="1b305578-85f8-4112-9ae3-c609b5163d93" providerId="ADAL" clId="{B116F18E-7665-45C6-A767-605F1DED6C96}" dt="2022-09-28T10:18:01.727" v="5" actId="13926"/>
          <ac:spMkLst>
            <pc:docMk/>
            <pc:sldMk cId="2266341024" sldId="258"/>
            <ac:spMk id="17" creationId="{831E5632-021A-47A4-AAE9-1B3C9EB9837E}"/>
          </ac:spMkLst>
        </pc:spChg>
        <pc:spChg chg="mod">
          <ac:chgData name="ENB3" userId="1b305578-85f8-4112-9ae3-c609b5163d93" providerId="ADAL" clId="{B116F18E-7665-45C6-A767-605F1DED6C96}" dt="2022-09-28T10:21:25.457" v="22" actId="13926"/>
          <ac:spMkLst>
            <pc:docMk/>
            <pc:sldMk cId="2266341024" sldId="258"/>
            <ac:spMk id="18" creationId="{0B79CA76-2003-4574-A043-2FCFF766B96D}"/>
          </ac:spMkLst>
        </pc:spChg>
      </pc:sldChg>
      <pc:sldChg chg="modSp mod">
        <pc:chgData name="ENB3" userId="1b305578-85f8-4112-9ae3-c609b5163d93" providerId="ADAL" clId="{B116F18E-7665-45C6-A767-605F1DED6C96}" dt="2022-09-28T10:22:10.480" v="36" actId="13926"/>
        <pc:sldMkLst>
          <pc:docMk/>
          <pc:sldMk cId="896002109" sldId="259"/>
        </pc:sldMkLst>
        <pc:spChg chg="mod">
          <ac:chgData name="ENB3" userId="1b305578-85f8-4112-9ae3-c609b5163d93" providerId="ADAL" clId="{B116F18E-7665-45C6-A767-605F1DED6C96}" dt="2022-09-28T10:22:10.480" v="36" actId="13926"/>
          <ac:spMkLst>
            <pc:docMk/>
            <pc:sldMk cId="896002109" sldId="259"/>
            <ac:spMk id="3" creationId="{43909665-C217-4DB2-97FB-7DC8B46D243A}"/>
          </ac:spMkLst>
        </pc:spChg>
      </pc:sldChg>
      <pc:sldChg chg="addSp modSp mod">
        <pc:chgData name="ENB3" userId="1b305578-85f8-4112-9ae3-c609b5163d93" providerId="ADAL" clId="{B116F18E-7665-45C6-A767-605F1DED6C96}" dt="2022-09-28T10:24:00.478" v="56" actId="14100"/>
        <pc:sldMkLst>
          <pc:docMk/>
          <pc:sldMk cId="3970472295" sldId="260"/>
        </pc:sldMkLst>
        <pc:spChg chg="mod">
          <ac:chgData name="ENB3" userId="1b305578-85f8-4112-9ae3-c609b5163d93" providerId="ADAL" clId="{B116F18E-7665-45C6-A767-605F1DED6C96}" dt="2022-09-28T10:22:32.231" v="46" actId="13926"/>
          <ac:spMkLst>
            <pc:docMk/>
            <pc:sldMk cId="3970472295" sldId="260"/>
            <ac:spMk id="3" creationId="{B866CE4E-6058-4C29-BFC5-5B4F79318F87}"/>
          </ac:spMkLst>
        </pc:spChg>
        <pc:spChg chg="mod">
          <ac:chgData name="ENB3" userId="1b305578-85f8-4112-9ae3-c609b5163d93" providerId="ADAL" clId="{B116F18E-7665-45C6-A767-605F1DED6C96}" dt="2022-09-28T10:22:21.071" v="41" actId="13926"/>
          <ac:spMkLst>
            <pc:docMk/>
            <pc:sldMk cId="3970472295" sldId="260"/>
            <ac:spMk id="4" creationId="{08AB9232-4863-462B-955D-4E84A7303FF7}"/>
          </ac:spMkLst>
        </pc:spChg>
        <pc:picChg chg="add mod">
          <ac:chgData name="ENB3" userId="1b305578-85f8-4112-9ae3-c609b5163d93" providerId="ADAL" clId="{B116F18E-7665-45C6-A767-605F1DED6C96}" dt="2022-09-28T10:23:28.374" v="53" actId="1076"/>
          <ac:picMkLst>
            <pc:docMk/>
            <pc:sldMk cId="3970472295" sldId="260"/>
            <ac:picMk id="1026" creationId="{45283BB9-4A49-3164-29C6-13F3BB78BFEB}"/>
          </ac:picMkLst>
        </pc:picChg>
        <pc:picChg chg="add mod">
          <ac:chgData name="ENB3" userId="1b305578-85f8-4112-9ae3-c609b5163d93" providerId="ADAL" clId="{B116F18E-7665-45C6-A767-605F1DED6C96}" dt="2022-09-28T10:24:00.478" v="56" actId="14100"/>
          <ac:picMkLst>
            <pc:docMk/>
            <pc:sldMk cId="3970472295" sldId="260"/>
            <ac:picMk id="1028" creationId="{D16FC962-7917-743D-4FEB-666D1CBCE5BE}"/>
          </ac:picMkLst>
        </pc:picChg>
      </pc:sldChg>
      <pc:sldChg chg="addSp modSp mod">
        <pc:chgData name="ENB3" userId="1b305578-85f8-4112-9ae3-c609b5163d93" providerId="ADAL" clId="{B116F18E-7665-45C6-A767-605F1DED6C96}" dt="2022-09-28T10:25:58.678" v="88" actId="14100"/>
        <pc:sldMkLst>
          <pc:docMk/>
          <pc:sldMk cId="4227913639" sldId="261"/>
        </pc:sldMkLst>
        <pc:spChg chg="mod">
          <ac:chgData name="ENB3" userId="1b305578-85f8-4112-9ae3-c609b5163d93" providerId="ADAL" clId="{B116F18E-7665-45C6-A767-605F1DED6C96}" dt="2022-09-28T10:24:33.948" v="74" actId="20577"/>
          <ac:spMkLst>
            <pc:docMk/>
            <pc:sldMk cId="4227913639" sldId="261"/>
            <ac:spMk id="3" creationId="{6492862D-89D0-469B-9B7F-A96A7E7667E2}"/>
          </ac:spMkLst>
        </pc:spChg>
        <pc:spChg chg="mod">
          <ac:chgData name="ENB3" userId="1b305578-85f8-4112-9ae3-c609b5163d93" providerId="ADAL" clId="{B116F18E-7665-45C6-A767-605F1DED6C96}" dt="2022-09-28T10:24:24.212" v="65" actId="20577"/>
          <ac:spMkLst>
            <pc:docMk/>
            <pc:sldMk cId="4227913639" sldId="261"/>
            <ac:spMk id="4" creationId="{DCD4FF8B-8E6F-4257-96B2-BCCDA6A41A74}"/>
          </ac:spMkLst>
        </pc:spChg>
        <pc:picChg chg="add mod">
          <ac:chgData name="ENB3" userId="1b305578-85f8-4112-9ae3-c609b5163d93" providerId="ADAL" clId="{B116F18E-7665-45C6-A767-605F1DED6C96}" dt="2022-09-28T10:25:54.549" v="86" actId="1076"/>
          <ac:picMkLst>
            <pc:docMk/>
            <pc:sldMk cId="4227913639" sldId="261"/>
            <ac:picMk id="2050" creationId="{BAF241C8-65ED-F2D4-7F0D-408747F24D6B}"/>
          </ac:picMkLst>
        </pc:picChg>
        <pc:picChg chg="add mod">
          <ac:chgData name="ENB3" userId="1b305578-85f8-4112-9ae3-c609b5163d93" providerId="ADAL" clId="{B116F18E-7665-45C6-A767-605F1DED6C96}" dt="2022-09-28T10:25:58.678" v="88" actId="14100"/>
          <ac:picMkLst>
            <pc:docMk/>
            <pc:sldMk cId="4227913639" sldId="261"/>
            <ac:picMk id="2052" creationId="{FB4E05B0-7813-8CE3-97D1-ED84AEDB8DE9}"/>
          </ac:picMkLst>
        </pc:picChg>
      </pc:sldChg>
      <pc:sldChg chg="addSp delSp modSp mod">
        <pc:chgData name="ENB3" userId="1b305578-85f8-4112-9ae3-c609b5163d93" providerId="ADAL" clId="{B116F18E-7665-45C6-A767-605F1DED6C96}" dt="2022-09-28T10:41:56.826" v="177" actId="14100"/>
        <pc:sldMkLst>
          <pc:docMk/>
          <pc:sldMk cId="3231943566" sldId="262"/>
        </pc:sldMkLst>
        <pc:spChg chg="mod">
          <ac:chgData name="ENB3" userId="1b305578-85f8-4112-9ae3-c609b5163d93" providerId="ADAL" clId="{B116F18E-7665-45C6-A767-605F1DED6C96}" dt="2022-09-28T10:26:33.522" v="106" actId="20577"/>
          <ac:spMkLst>
            <pc:docMk/>
            <pc:sldMk cId="3231943566" sldId="262"/>
            <ac:spMk id="3" creationId="{A2B64911-99D7-4000-862B-A9755BD58BEE}"/>
          </ac:spMkLst>
        </pc:spChg>
        <pc:spChg chg="mod">
          <ac:chgData name="ENB3" userId="1b305578-85f8-4112-9ae3-c609b5163d93" providerId="ADAL" clId="{B116F18E-7665-45C6-A767-605F1DED6C96}" dt="2022-09-28T10:26:23.799" v="97" actId="13926"/>
          <ac:spMkLst>
            <pc:docMk/>
            <pc:sldMk cId="3231943566" sldId="262"/>
            <ac:spMk id="4" creationId="{E3A00041-9F7B-4C31-B4C3-014FF513433D}"/>
          </ac:spMkLst>
        </pc:spChg>
        <pc:graphicFrameChg chg="add mod">
          <ac:chgData name="ENB3" userId="1b305578-85f8-4112-9ae3-c609b5163d93" providerId="ADAL" clId="{B116F18E-7665-45C6-A767-605F1DED6C96}" dt="2022-09-28T10:41:56.826" v="177" actId="14100"/>
          <ac:graphicFrameMkLst>
            <pc:docMk/>
            <pc:sldMk cId="3231943566" sldId="262"/>
            <ac:graphicFrameMk id="9" creationId="{0AB18B22-BA87-41E3-93A6-4636F572C10A}"/>
          </ac:graphicFrameMkLst>
        </pc:graphicFrameChg>
        <pc:picChg chg="add del mod ord modCrop">
          <ac:chgData name="ENB3" userId="1b305578-85f8-4112-9ae3-c609b5163d93" providerId="ADAL" clId="{B116F18E-7665-45C6-A767-605F1DED6C96}" dt="2022-09-28T10:35:57.781" v="132" actId="478"/>
          <ac:picMkLst>
            <pc:docMk/>
            <pc:sldMk cId="3231943566" sldId="262"/>
            <ac:picMk id="6" creationId="{9BEA7F6B-A626-55DA-90CE-6ADBDA91A2DB}"/>
          </ac:picMkLst>
        </pc:picChg>
        <pc:picChg chg="add mod ord modCrop">
          <ac:chgData name="ENB3" userId="1b305578-85f8-4112-9ae3-c609b5163d93" providerId="ADAL" clId="{B116F18E-7665-45C6-A767-605F1DED6C96}" dt="2022-09-28T10:36:29.356" v="139" actId="167"/>
          <ac:picMkLst>
            <pc:docMk/>
            <pc:sldMk cId="3231943566" sldId="262"/>
            <ac:picMk id="8" creationId="{37E28D57-521E-CD98-0ABE-A08730AEFD76}"/>
          </ac:picMkLst>
        </pc:picChg>
      </pc:sldChg>
      <pc:sldChg chg="addSp modSp mod">
        <pc:chgData name="ENB3" userId="1b305578-85f8-4112-9ae3-c609b5163d93" providerId="ADAL" clId="{B116F18E-7665-45C6-A767-605F1DED6C96}" dt="2022-09-28T10:44:50.829" v="181"/>
        <pc:sldMkLst>
          <pc:docMk/>
          <pc:sldMk cId="1774366261" sldId="263"/>
        </pc:sldMkLst>
        <pc:spChg chg="mod">
          <ac:chgData name="ENB3" userId="1b305578-85f8-4112-9ae3-c609b5163d93" providerId="ADAL" clId="{B116F18E-7665-45C6-A767-605F1DED6C96}" dt="2022-09-28T10:37:36.239" v="162" actId="13926"/>
          <ac:spMkLst>
            <pc:docMk/>
            <pc:sldMk cId="1774366261" sldId="263"/>
            <ac:spMk id="3" creationId="{323EC9A4-C2EE-47DD-98D9-FB2B5579D56F}"/>
          </ac:spMkLst>
        </pc:spChg>
        <pc:spChg chg="mod">
          <ac:chgData name="ENB3" userId="1b305578-85f8-4112-9ae3-c609b5163d93" providerId="ADAL" clId="{B116F18E-7665-45C6-A767-605F1DED6C96}" dt="2022-09-28T10:37:24.256" v="153" actId="13926"/>
          <ac:spMkLst>
            <pc:docMk/>
            <pc:sldMk cId="1774366261" sldId="263"/>
            <ac:spMk id="4" creationId="{20706897-990D-4782-B6D1-23876FEFD5AF}"/>
          </ac:spMkLst>
        </pc:spChg>
        <pc:graphicFrameChg chg="add mod">
          <ac:chgData name="ENB3" userId="1b305578-85f8-4112-9ae3-c609b5163d93" providerId="ADAL" clId="{B116F18E-7665-45C6-A767-605F1DED6C96}" dt="2022-09-28T10:44:50.829" v="181"/>
          <ac:graphicFrameMkLst>
            <pc:docMk/>
            <pc:sldMk cId="1774366261" sldId="263"/>
            <ac:graphicFrameMk id="7" creationId="{3C70F261-789C-4417-A7DF-364D8AAF930C}"/>
          </ac:graphicFrameMkLst>
        </pc:graphicFrameChg>
        <pc:picChg chg="add mod ord modCrop">
          <ac:chgData name="ENB3" userId="1b305578-85f8-4112-9ae3-c609b5163d93" providerId="ADAL" clId="{B116F18E-7665-45C6-A767-605F1DED6C96}" dt="2022-09-28T10:37:14.372" v="144" actId="14100"/>
          <ac:picMkLst>
            <pc:docMk/>
            <pc:sldMk cId="1774366261" sldId="263"/>
            <ac:picMk id="6" creationId="{E79E300D-2C33-F5C7-9044-0C73A52C3475}"/>
          </ac:picMkLst>
        </pc:picChg>
      </pc:sldChg>
      <pc:sldChg chg="addSp delSp modSp mod">
        <pc:chgData name="ENB3" userId="1b305578-85f8-4112-9ae3-c609b5163d93" providerId="ADAL" clId="{B116F18E-7665-45C6-A767-605F1DED6C96}" dt="2022-09-28T10:46:45.710" v="203" actId="1076"/>
        <pc:sldMkLst>
          <pc:docMk/>
          <pc:sldMk cId="3510272984" sldId="264"/>
        </pc:sldMkLst>
        <pc:spChg chg="mod">
          <ac:chgData name="ENB3" userId="1b305578-85f8-4112-9ae3-c609b5163d93" providerId="ADAL" clId="{B116F18E-7665-45C6-A767-605F1DED6C96}" dt="2022-09-28T10:45:21.487" v="194" actId="13926"/>
          <ac:spMkLst>
            <pc:docMk/>
            <pc:sldMk cId="3510272984" sldId="264"/>
            <ac:spMk id="4" creationId="{6EF7C735-4A43-41C6-824A-CC5EEF7FDD53}"/>
          </ac:spMkLst>
        </pc:spChg>
        <pc:graphicFrameChg chg="del mod">
          <ac:chgData name="ENB3" userId="1b305578-85f8-4112-9ae3-c609b5163d93" providerId="ADAL" clId="{B116F18E-7665-45C6-A767-605F1DED6C96}" dt="2022-09-28T10:46:03.113" v="197" actId="478"/>
          <ac:graphicFrameMkLst>
            <pc:docMk/>
            <pc:sldMk cId="3510272984" sldId="264"/>
            <ac:graphicFrameMk id="6" creationId="{B222BBDF-D3D2-4F94-B507-F0F9413D8357}"/>
          </ac:graphicFrameMkLst>
        </pc:graphicFrameChg>
        <pc:graphicFrameChg chg="add mod">
          <ac:chgData name="ENB3" userId="1b305578-85f8-4112-9ae3-c609b5163d93" providerId="ADAL" clId="{B116F18E-7665-45C6-A767-605F1DED6C96}" dt="2022-09-28T10:46:45.710" v="203" actId="1076"/>
          <ac:graphicFrameMkLst>
            <pc:docMk/>
            <pc:sldMk cId="3510272984" sldId="264"/>
            <ac:graphicFrameMk id="7" creationId="{590382BD-FEF6-41C7-AEF1-3587EE04E18B}"/>
          </ac:graphicFrameMkLst>
        </pc:graphicFrameChg>
      </pc:sldChg>
      <pc:sldChg chg="addSp delSp modSp mod">
        <pc:chgData name="ENB3" userId="1b305578-85f8-4112-9ae3-c609b5163d93" providerId="ADAL" clId="{B116F18E-7665-45C6-A767-605F1DED6C96}" dt="2022-09-28T10:47:40.669" v="217" actId="1076"/>
        <pc:sldMkLst>
          <pc:docMk/>
          <pc:sldMk cId="2759248883" sldId="265"/>
        </pc:sldMkLst>
        <pc:spChg chg="mod">
          <ac:chgData name="ENB3" userId="1b305578-85f8-4112-9ae3-c609b5163d93" providerId="ADAL" clId="{B116F18E-7665-45C6-A767-605F1DED6C96}" dt="2022-09-28T10:47:15.416" v="213" actId="13926"/>
          <ac:spMkLst>
            <pc:docMk/>
            <pc:sldMk cId="2759248883" sldId="265"/>
            <ac:spMk id="4" creationId="{C131618D-BACB-42A9-8714-F890463B2284}"/>
          </ac:spMkLst>
        </pc:spChg>
        <pc:graphicFrameChg chg="del">
          <ac:chgData name="ENB3" userId="1b305578-85f8-4112-9ae3-c609b5163d93" providerId="ADAL" clId="{B116F18E-7665-45C6-A767-605F1DED6C96}" dt="2022-09-28T10:47:04.553" v="204" actId="478"/>
          <ac:graphicFrameMkLst>
            <pc:docMk/>
            <pc:sldMk cId="2759248883" sldId="265"/>
            <ac:graphicFrameMk id="6" creationId="{50C0790A-55B7-4D84-A43F-1E649F2A3C9E}"/>
          </ac:graphicFrameMkLst>
        </pc:graphicFrameChg>
        <pc:graphicFrameChg chg="add mod">
          <ac:chgData name="ENB3" userId="1b305578-85f8-4112-9ae3-c609b5163d93" providerId="ADAL" clId="{B116F18E-7665-45C6-A767-605F1DED6C96}" dt="2022-09-28T10:47:40.669" v="217" actId="1076"/>
          <ac:graphicFrameMkLst>
            <pc:docMk/>
            <pc:sldMk cId="2759248883" sldId="265"/>
            <ac:graphicFrameMk id="7" creationId="{F6009BBB-31E5-4AEE-9D63-4F07A0FCACD9}"/>
          </ac:graphicFrameMkLst>
        </pc:graphicFrameChg>
      </pc:sldChg>
      <pc:sldChg chg="addSp delSp modSp mod">
        <pc:chgData name="ENB3" userId="1b305578-85f8-4112-9ae3-c609b5163d93" providerId="ADAL" clId="{B116F18E-7665-45C6-A767-605F1DED6C96}" dt="2022-09-28T10:50:53.064" v="239" actId="14100"/>
        <pc:sldMkLst>
          <pc:docMk/>
          <pc:sldMk cId="147554788" sldId="266"/>
        </pc:sldMkLst>
        <pc:spChg chg="mod">
          <ac:chgData name="ENB3" userId="1b305578-85f8-4112-9ae3-c609b5163d93" providerId="ADAL" clId="{B116F18E-7665-45C6-A767-605F1DED6C96}" dt="2022-09-28T10:50:04.496" v="231" actId="1076"/>
          <ac:spMkLst>
            <pc:docMk/>
            <pc:sldMk cId="147554788" sldId="266"/>
            <ac:spMk id="3" creationId="{2AE985C2-CF26-42E7-B7DC-DBC85F75C02D}"/>
          </ac:spMkLst>
        </pc:spChg>
        <pc:graphicFrameChg chg="add del mod modGraphic">
          <ac:chgData name="ENB3" userId="1b305578-85f8-4112-9ae3-c609b5163d93" providerId="ADAL" clId="{B116F18E-7665-45C6-A767-605F1DED6C96}" dt="2022-09-28T10:50:12.003" v="232" actId="478"/>
          <ac:graphicFrameMkLst>
            <pc:docMk/>
            <pc:sldMk cId="147554788" sldId="266"/>
            <ac:graphicFrameMk id="4" creationId="{837C5EB9-C3DE-00AE-CE3C-0F04436C83CA}"/>
          </ac:graphicFrameMkLst>
        </pc:graphicFrameChg>
        <pc:graphicFrameChg chg="add mod modGraphic">
          <ac:chgData name="ENB3" userId="1b305578-85f8-4112-9ae3-c609b5163d93" providerId="ADAL" clId="{B116F18E-7665-45C6-A767-605F1DED6C96}" dt="2022-09-28T10:50:53.064" v="239" actId="14100"/>
          <ac:graphicFrameMkLst>
            <pc:docMk/>
            <pc:sldMk cId="147554788" sldId="266"/>
            <ac:graphicFrameMk id="5" creationId="{A12B092E-3BBE-B28C-4161-A7E808E85E8B}"/>
          </ac:graphicFrameMkLst>
        </pc:graphicFrameChg>
      </pc:sldChg>
    </pc:docChg>
  </pc:docChgLst>
  <pc:docChgLst>
    <pc:chgData name="Andreas Benedictow" userId="e251fadf-16f4-4c88-b2c0-d8c4cd891c2a" providerId="ADAL" clId="{9F32C6A1-21B7-4A07-866C-3BC86D0E46EA}"/>
    <pc:docChg chg="custSel modSld">
      <pc:chgData name="Andreas Benedictow" userId="e251fadf-16f4-4c88-b2c0-d8c4cd891c2a" providerId="ADAL" clId="{9F32C6A1-21B7-4A07-866C-3BC86D0E46EA}" dt="2022-10-10T16:27:13.095" v="75" actId="478"/>
      <pc:docMkLst>
        <pc:docMk/>
      </pc:docMkLst>
      <pc:sldChg chg="modSp mod">
        <pc:chgData name="Andreas Benedictow" userId="e251fadf-16f4-4c88-b2c0-d8c4cd891c2a" providerId="ADAL" clId="{9F32C6A1-21B7-4A07-866C-3BC86D0E46EA}" dt="2022-10-10T16:24:45.150" v="0" actId="313"/>
        <pc:sldMkLst>
          <pc:docMk/>
          <pc:sldMk cId="2921733838" sldId="256"/>
        </pc:sldMkLst>
        <pc:spChg chg="mod">
          <ac:chgData name="Andreas Benedictow" userId="e251fadf-16f4-4c88-b2c0-d8c4cd891c2a" providerId="ADAL" clId="{9F32C6A1-21B7-4A07-866C-3BC86D0E46EA}" dt="2022-10-10T16:24:45.150" v="0" actId="313"/>
          <ac:spMkLst>
            <pc:docMk/>
            <pc:sldMk cId="2921733838" sldId="256"/>
            <ac:spMk id="8" creationId="{279C62F4-9C4A-4777-941C-0D5FF7A0EEE2}"/>
          </ac:spMkLst>
        </pc:spChg>
      </pc:sldChg>
      <pc:sldChg chg="modSp mod">
        <pc:chgData name="Andreas Benedictow" userId="e251fadf-16f4-4c88-b2c0-d8c4cd891c2a" providerId="ADAL" clId="{9F32C6A1-21B7-4A07-866C-3BC86D0E46EA}" dt="2022-10-10T16:26:22.470" v="67" actId="6549"/>
        <pc:sldMkLst>
          <pc:docMk/>
          <pc:sldMk cId="2266341024" sldId="258"/>
        </pc:sldMkLst>
        <pc:spChg chg="mod">
          <ac:chgData name="Andreas Benedictow" userId="e251fadf-16f4-4c88-b2c0-d8c4cd891c2a" providerId="ADAL" clId="{9F32C6A1-21B7-4A07-866C-3BC86D0E46EA}" dt="2022-10-10T16:26:22.470" v="67" actId="6549"/>
          <ac:spMkLst>
            <pc:docMk/>
            <pc:sldMk cId="2266341024" sldId="258"/>
            <ac:spMk id="6" creationId="{0A71F208-30AA-4DBB-9DB2-C0C90AD30178}"/>
          </ac:spMkLst>
        </pc:spChg>
        <pc:spChg chg="mod">
          <ac:chgData name="Andreas Benedictow" userId="e251fadf-16f4-4c88-b2c0-d8c4cd891c2a" providerId="ADAL" clId="{9F32C6A1-21B7-4A07-866C-3BC86D0E46EA}" dt="2022-10-10T16:26:09.595" v="63" actId="20577"/>
          <ac:spMkLst>
            <pc:docMk/>
            <pc:sldMk cId="2266341024" sldId="258"/>
            <ac:spMk id="18" creationId="{0B79CA76-2003-4574-A043-2FCFF766B96D}"/>
          </ac:spMkLst>
        </pc:spChg>
      </pc:sldChg>
      <pc:sldChg chg="delSp modSp mod">
        <pc:chgData name="Andreas Benedictow" userId="e251fadf-16f4-4c88-b2c0-d8c4cd891c2a" providerId="ADAL" clId="{9F32C6A1-21B7-4A07-866C-3BC86D0E46EA}" dt="2022-10-10T16:27:13.095" v="75" actId="478"/>
        <pc:sldMkLst>
          <pc:docMk/>
          <pc:sldMk cId="896002109" sldId="259"/>
        </pc:sldMkLst>
        <pc:spChg chg="mod">
          <ac:chgData name="Andreas Benedictow" userId="e251fadf-16f4-4c88-b2c0-d8c4cd891c2a" providerId="ADAL" clId="{9F32C6A1-21B7-4A07-866C-3BC86D0E46EA}" dt="2022-10-10T16:24:46.851" v="2" actId="313"/>
          <ac:spMkLst>
            <pc:docMk/>
            <pc:sldMk cId="896002109" sldId="259"/>
            <ac:spMk id="4" creationId="{E7C91537-7CFF-43F2-851D-E5F652C25A99}"/>
          </ac:spMkLst>
        </pc:spChg>
        <pc:spChg chg="mod">
          <ac:chgData name="Andreas Benedictow" userId="e251fadf-16f4-4c88-b2c0-d8c4cd891c2a" providerId="ADAL" clId="{9F32C6A1-21B7-4A07-866C-3BC86D0E46EA}" dt="2022-10-10T16:27:09.324" v="74" actId="20577"/>
          <ac:spMkLst>
            <pc:docMk/>
            <pc:sldMk cId="896002109" sldId="259"/>
            <ac:spMk id="5" creationId="{1E8A7A64-34DF-43BB-954C-68720DEF1ED4}"/>
          </ac:spMkLst>
        </pc:spChg>
        <pc:spChg chg="del">
          <ac:chgData name="Andreas Benedictow" userId="e251fadf-16f4-4c88-b2c0-d8c4cd891c2a" providerId="ADAL" clId="{9F32C6A1-21B7-4A07-866C-3BC86D0E46EA}" dt="2022-10-10T16:27:13.095" v="75" actId="478"/>
          <ac:spMkLst>
            <pc:docMk/>
            <pc:sldMk cId="896002109" sldId="259"/>
            <ac:spMk id="6" creationId="{3D22DDDA-9DE4-498E-ACF4-7CCFECE49DE6}"/>
          </ac:spMkLst>
        </pc:spChg>
      </pc:sldChg>
      <pc:sldChg chg="modSp mod">
        <pc:chgData name="Andreas Benedictow" userId="e251fadf-16f4-4c88-b2c0-d8c4cd891c2a" providerId="ADAL" clId="{9F32C6A1-21B7-4A07-866C-3BC86D0E46EA}" dt="2022-10-10T16:25:03.241" v="11" actId="14734"/>
        <pc:sldMkLst>
          <pc:docMk/>
          <pc:sldMk cId="147554788" sldId="266"/>
        </pc:sldMkLst>
        <pc:graphicFrameChg chg="mod modGraphic">
          <ac:chgData name="Andreas Benedictow" userId="e251fadf-16f4-4c88-b2c0-d8c4cd891c2a" providerId="ADAL" clId="{9F32C6A1-21B7-4A07-866C-3BC86D0E46EA}" dt="2022-10-10T16:25:03.241" v="11" actId="14734"/>
          <ac:graphicFrameMkLst>
            <pc:docMk/>
            <pc:sldMk cId="147554788" sldId="266"/>
            <ac:graphicFrameMk id="5" creationId="{A12B092E-3BBE-B28C-4161-A7E808E85E8B}"/>
          </ac:graphicFrameMkLst>
        </pc:graphicFrameChg>
      </pc:sldChg>
      <pc:sldChg chg="modSp mod">
        <pc:chgData name="Andreas Benedictow" userId="e251fadf-16f4-4c88-b2c0-d8c4cd891c2a" providerId="ADAL" clId="{9F32C6A1-21B7-4A07-866C-3BC86D0E46EA}" dt="2022-10-10T16:26:04.974" v="62" actId="20577"/>
        <pc:sldMkLst>
          <pc:docMk/>
          <pc:sldMk cId="3836130264" sldId="282"/>
        </pc:sldMkLst>
        <pc:spChg chg="mod">
          <ac:chgData name="Andreas Benedictow" userId="e251fadf-16f4-4c88-b2c0-d8c4cd891c2a" providerId="ADAL" clId="{9F32C6A1-21B7-4A07-866C-3BC86D0E46EA}" dt="2022-10-10T16:26:04.974" v="62" actId="20577"/>
          <ac:spMkLst>
            <pc:docMk/>
            <pc:sldMk cId="3836130264" sldId="282"/>
            <ac:spMk id="8" creationId="{842FA2FF-C345-A6CD-25DE-6E3E19B361AD}"/>
          </ac:spMkLst>
        </pc:spChg>
      </pc:sldChg>
    </pc:docChg>
  </pc:docChgLst>
  <pc:docChgLst>
    <pc:chgData name="Mathias Iversen" userId="dea6d89c-6f8a-44b0-80c2-5d37afda12c9" providerId="ADAL" clId="{A8F4E28C-A82C-4522-AA77-78BDB408B130}"/>
    <pc:docChg chg="undo custSel modSld">
      <pc:chgData name="Mathias Iversen" userId="dea6d89c-6f8a-44b0-80c2-5d37afda12c9" providerId="ADAL" clId="{A8F4E28C-A82C-4522-AA77-78BDB408B130}" dt="2022-09-30T17:09:09.795" v="109" actId="478"/>
      <pc:docMkLst>
        <pc:docMk/>
      </pc:docMkLst>
      <pc:sldChg chg="modSp mod">
        <pc:chgData name="Mathias Iversen" userId="dea6d89c-6f8a-44b0-80c2-5d37afda12c9" providerId="ADAL" clId="{A8F4E28C-A82C-4522-AA77-78BDB408B130}" dt="2022-09-28T08:27:18.288" v="6" actId="13926"/>
        <pc:sldMkLst>
          <pc:docMk/>
          <pc:sldMk cId="2921733838" sldId="256"/>
        </pc:sldMkLst>
        <pc:spChg chg="mod">
          <ac:chgData name="Mathias Iversen" userId="dea6d89c-6f8a-44b0-80c2-5d37afda12c9" providerId="ADAL" clId="{A8F4E28C-A82C-4522-AA77-78BDB408B130}" dt="2022-09-28T08:27:18.288" v="6" actId="13926"/>
          <ac:spMkLst>
            <pc:docMk/>
            <pc:sldMk cId="2921733838" sldId="256"/>
            <ac:spMk id="10" creationId="{B69A85C2-560C-48D5-B2E2-E0F8F842FD36}"/>
          </ac:spMkLst>
        </pc:spChg>
      </pc:sldChg>
      <pc:sldChg chg="delSp modSp mod">
        <pc:chgData name="Mathias Iversen" userId="dea6d89c-6f8a-44b0-80c2-5d37afda12c9" providerId="ADAL" clId="{A8F4E28C-A82C-4522-AA77-78BDB408B130}" dt="2022-09-30T17:09:09.795" v="109" actId="478"/>
        <pc:sldMkLst>
          <pc:docMk/>
          <pc:sldMk cId="2266341024" sldId="258"/>
        </pc:sldMkLst>
        <pc:spChg chg="mod">
          <ac:chgData name="Mathias Iversen" userId="dea6d89c-6f8a-44b0-80c2-5d37afda12c9" providerId="ADAL" clId="{A8F4E28C-A82C-4522-AA77-78BDB408B130}" dt="2022-09-28T08:39:15.057" v="70" actId="13926"/>
          <ac:spMkLst>
            <pc:docMk/>
            <pc:sldMk cId="2266341024" sldId="258"/>
            <ac:spMk id="5" creationId="{DCB85E03-0B2F-42F1-9007-A95BF715A50A}"/>
          </ac:spMkLst>
        </pc:spChg>
        <pc:spChg chg="mod">
          <ac:chgData name="Mathias Iversen" userId="dea6d89c-6f8a-44b0-80c2-5d37afda12c9" providerId="ADAL" clId="{A8F4E28C-A82C-4522-AA77-78BDB408B130}" dt="2022-09-28T08:39:11.139" v="69" actId="13926"/>
          <ac:spMkLst>
            <pc:docMk/>
            <pc:sldMk cId="2266341024" sldId="258"/>
            <ac:spMk id="7" creationId="{A520775E-5075-45E6-A50A-04E4D42EAF3E}"/>
          </ac:spMkLst>
        </pc:spChg>
        <pc:spChg chg="mod">
          <ac:chgData name="Mathias Iversen" userId="dea6d89c-6f8a-44b0-80c2-5d37afda12c9" providerId="ADAL" clId="{A8F4E28C-A82C-4522-AA77-78BDB408B130}" dt="2022-09-28T08:39:11.139" v="69" actId="13926"/>
          <ac:spMkLst>
            <pc:docMk/>
            <pc:sldMk cId="2266341024" sldId="258"/>
            <ac:spMk id="8" creationId="{E5A98933-AC8C-4903-A2E5-17FCC5FBBC66}"/>
          </ac:spMkLst>
        </pc:spChg>
        <pc:spChg chg="mod">
          <ac:chgData name="Mathias Iversen" userId="dea6d89c-6f8a-44b0-80c2-5d37afda12c9" providerId="ADAL" clId="{A8F4E28C-A82C-4522-AA77-78BDB408B130}" dt="2022-09-28T08:39:11.139" v="69" actId="13926"/>
          <ac:spMkLst>
            <pc:docMk/>
            <pc:sldMk cId="2266341024" sldId="258"/>
            <ac:spMk id="9" creationId="{29E4AEA2-D6D7-44B7-8DEF-EB1A3917D576}"/>
          </ac:spMkLst>
        </pc:spChg>
        <pc:spChg chg="mod">
          <ac:chgData name="Mathias Iversen" userId="dea6d89c-6f8a-44b0-80c2-5d37afda12c9" providerId="ADAL" clId="{A8F4E28C-A82C-4522-AA77-78BDB408B130}" dt="2022-09-28T08:39:11.139" v="69" actId="13926"/>
          <ac:spMkLst>
            <pc:docMk/>
            <pc:sldMk cId="2266341024" sldId="258"/>
            <ac:spMk id="10" creationId="{2E9EBEB7-19CF-4E7A-9B6C-502E35EDACCE}"/>
          </ac:spMkLst>
        </pc:spChg>
        <pc:spChg chg="mod">
          <ac:chgData name="Mathias Iversen" userId="dea6d89c-6f8a-44b0-80c2-5d37afda12c9" providerId="ADAL" clId="{A8F4E28C-A82C-4522-AA77-78BDB408B130}" dt="2022-09-28T08:39:11.139" v="69" actId="13926"/>
          <ac:spMkLst>
            <pc:docMk/>
            <pc:sldMk cId="2266341024" sldId="258"/>
            <ac:spMk id="11" creationId="{37771598-A4AC-4670-8AF9-BD1A9A0B5FD6}"/>
          </ac:spMkLst>
        </pc:spChg>
        <pc:spChg chg="mod">
          <ac:chgData name="Mathias Iversen" userId="dea6d89c-6f8a-44b0-80c2-5d37afda12c9" providerId="ADAL" clId="{A8F4E28C-A82C-4522-AA77-78BDB408B130}" dt="2022-09-28T08:39:11.139" v="69" actId="13926"/>
          <ac:spMkLst>
            <pc:docMk/>
            <pc:sldMk cId="2266341024" sldId="258"/>
            <ac:spMk id="12" creationId="{FFB1B525-1F63-43B3-9ADA-546863A4A35B}"/>
          </ac:spMkLst>
        </pc:spChg>
        <pc:spChg chg="mod">
          <ac:chgData name="Mathias Iversen" userId="dea6d89c-6f8a-44b0-80c2-5d37afda12c9" providerId="ADAL" clId="{A8F4E28C-A82C-4522-AA77-78BDB408B130}" dt="2022-09-28T08:39:11.139" v="69" actId="13926"/>
          <ac:spMkLst>
            <pc:docMk/>
            <pc:sldMk cId="2266341024" sldId="258"/>
            <ac:spMk id="13" creationId="{7D9B9CA2-038E-484E-8A1A-D9FA8F874461}"/>
          </ac:spMkLst>
        </pc:spChg>
        <pc:spChg chg="mod">
          <ac:chgData name="Mathias Iversen" userId="dea6d89c-6f8a-44b0-80c2-5d37afda12c9" providerId="ADAL" clId="{A8F4E28C-A82C-4522-AA77-78BDB408B130}" dt="2022-09-28T08:39:11.139" v="69" actId="13926"/>
          <ac:spMkLst>
            <pc:docMk/>
            <pc:sldMk cId="2266341024" sldId="258"/>
            <ac:spMk id="14" creationId="{142BC5AF-FE81-466D-85C6-B66BF362E34B}"/>
          </ac:spMkLst>
        </pc:spChg>
        <pc:spChg chg="del mod">
          <ac:chgData name="Mathias Iversen" userId="dea6d89c-6f8a-44b0-80c2-5d37afda12c9" providerId="ADAL" clId="{A8F4E28C-A82C-4522-AA77-78BDB408B130}" dt="2022-09-30T17:09:09.795" v="109" actId="478"/>
          <ac:spMkLst>
            <pc:docMk/>
            <pc:sldMk cId="2266341024" sldId="258"/>
            <ac:spMk id="15" creationId="{74CEA7D0-9A41-43C0-8F69-F80152925B55}"/>
          </ac:spMkLst>
        </pc:spChg>
        <pc:spChg chg="mod">
          <ac:chgData name="Mathias Iversen" userId="dea6d89c-6f8a-44b0-80c2-5d37afda12c9" providerId="ADAL" clId="{A8F4E28C-A82C-4522-AA77-78BDB408B130}" dt="2022-09-30T08:40:29.120" v="99" actId="20577"/>
          <ac:spMkLst>
            <pc:docMk/>
            <pc:sldMk cId="2266341024" sldId="258"/>
            <ac:spMk id="16" creationId="{4957F703-1885-40F1-9499-64EAC6608670}"/>
          </ac:spMkLst>
        </pc:spChg>
        <pc:spChg chg="mod">
          <ac:chgData name="Mathias Iversen" userId="dea6d89c-6f8a-44b0-80c2-5d37afda12c9" providerId="ADAL" clId="{A8F4E28C-A82C-4522-AA77-78BDB408B130}" dt="2022-09-28T08:39:11.139" v="69" actId="13926"/>
          <ac:spMkLst>
            <pc:docMk/>
            <pc:sldMk cId="2266341024" sldId="258"/>
            <ac:spMk id="17" creationId="{831E5632-021A-47A4-AAE9-1B3C9EB9837E}"/>
          </ac:spMkLst>
        </pc:spChg>
        <pc:spChg chg="mod">
          <ac:chgData name="Mathias Iversen" userId="dea6d89c-6f8a-44b0-80c2-5d37afda12c9" providerId="ADAL" clId="{A8F4E28C-A82C-4522-AA77-78BDB408B130}" dt="2022-09-28T08:39:11.139" v="69" actId="13926"/>
          <ac:spMkLst>
            <pc:docMk/>
            <pc:sldMk cId="2266341024" sldId="258"/>
            <ac:spMk id="18" creationId="{0B79CA76-2003-4574-A043-2FCFF766B96D}"/>
          </ac:spMkLst>
        </pc:spChg>
      </pc:sldChg>
      <pc:sldChg chg="modSp mod">
        <pc:chgData name="Mathias Iversen" userId="dea6d89c-6f8a-44b0-80c2-5d37afda12c9" providerId="ADAL" clId="{A8F4E28C-A82C-4522-AA77-78BDB408B130}" dt="2022-09-30T08:40:36.878" v="103" actId="13926"/>
        <pc:sldMkLst>
          <pc:docMk/>
          <pc:sldMk cId="896002109" sldId="259"/>
        </pc:sldMkLst>
        <pc:spChg chg="mod">
          <ac:chgData name="Mathias Iversen" userId="dea6d89c-6f8a-44b0-80c2-5d37afda12c9" providerId="ADAL" clId="{A8F4E28C-A82C-4522-AA77-78BDB408B130}" dt="2022-09-30T08:40:36.878" v="103" actId="13926"/>
          <ac:spMkLst>
            <pc:docMk/>
            <pc:sldMk cId="896002109" sldId="259"/>
            <ac:spMk id="4" creationId="{E7C91537-7CFF-43F2-851D-E5F652C25A99}"/>
          </ac:spMkLst>
        </pc:spChg>
      </pc:sldChg>
      <pc:sldChg chg="modSp mod">
        <pc:chgData name="Mathias Iversen" userId="dea6d89c-6f8a-44b0-80c2-5d37afda12c9" providerId="ADAL" clId="{A8F4E28C-A82C-4522-AA77-78BDB408B130}" dt="2022-09-30T09:25:45.871" v="107" actId="1076"/>
        <pc:sldMkLst>
          <pc:docMk/>
          <pc:sldMk cId="3231943566" sldId="262"/>
        </pc:sldMkLst>
        <pc:graphicFrameChg chg="mod">
          <ac:chgData name="Mathias Iversen" userId="dea6d89c-6f8a-44b0-80c2-5d37afda12c9" providerId="ADAL" clId="{A8F4E28C-A82C-4522-AA77-78BDB408B130}" dt="2022-09-30T09:25:45.871" v="107" actId="1076"/>
          <ac:graphicFrameMkLst>
            <pc:docMk/>
            <pc:sldMk cId="3231943566" sldId="262"/>
            <ac:graphicFrameMk id="9" creationId="{0AB18B22-BA87-41E3-93A6-4636F572C10A}"/>
          </ac:graphicFrameMkLst>
        </pc:graphicFrameChg>
        <pc:picChg chg="mod">
          <ac:chgData name="Mathias Iversen" userId="dea6d89c-6f8a-44b0-80c2-5d37afda12c9" providerId="ADAL" clId="{A8F4E28C-A82C-4522-AA77-78BDB408B130}" dt="2022-09-30T09:22:56.077" v="104" actId="1076"/>
          <ac:picMkLst>
            <pc:docMk/>
            <pc:sldMk cId="3231943566" sldId="262"/>
            <ac:picMk id="8" creationId="{37E28D57-521E-CD98-0ABE-A08730AEFD76}"/>
          </ac:picMkLst>
        </pc:picChg>
      </pc:sldChg>
    </pc:docChg>
  </pc:docChgLst>
  <pc:docChgLst>
    <pc:chgData name="Mathias Iversen" userId="dea6d89c-6f8a-44b0-80c2-5d37afda12c9" providerId="ADAL" clId="{415BA8AE-D780-4DBA-A589-2E8E47251FB5}"/>
    <pc:docChg chg="undo redo custSel delSld modSld modMainMaster">
      <pc:chgData name="Mathias Iversen" userId="dea6d89c-6f8a-44b0-80c2-5d37afda12c9" providerId="ADAL" clId="{415BA8AE-D780-4DBA-A589-2E8E47251FB5}" dt="2024-02-01T15:25:00.955" v="486" actId="207"/>
      <pc:docMkLst>
        <pc:docMk/>
      </pc:docMkLst>
      <pc:sldChg chg="modSp mod setBg">
        <pc:chgData name="Mathias Iversen" userId="dea6d89c-6f8a-44b0-80c2-5d37afda12c9" providerId="ADAL" clId="{415BA8AE-D780-4DBA-A589-2E8E47251FB5}" dt="2024-02-01T15:25:00.955" v="486" actId="207"/>
        <pc:sldMkLst>
          <pc:docMk/>
          <pc:sldMk cId="2921733838" sldId="256"/>
        </pc:sldMkLst>
        <pc:spChg chg="mod">
          <ac:chgData name="Mathias Iversen" userId="dea6d89c-6f8a-44b0-80c2-5d37afda12c9" providerId="ADAL" clId="{415BA8AE-D780-4DBA-A589-2E8E47251FB5}" dt="2024-02-01T15:24:37.410" v="485"/>
          <ac:spMkLst>
            <pc:docMk/>
            <pc:sldMk cId="2921733838" sldId="256"/>
            <ac:spMk id="3" creationId="{E41425AC-842F-4FFA-9112-F3E8B9D73BC4}"/>
          </ac:spMkLst>
        </pc:spChg>
        <pc:spChg chg="mod">
          <ac:chgData name="Mathias Iversen" userId="dea6d89c-6f8a-44b0-80c2-5d37afda12c9" providerId="ADAL" clId="{415BA8AE-D780-4DBA-A589-2E8E47251FB5}" dt="2024-01-22T11:59:49.142" v="74" actId="2711"/>
          <ac:spMkLst>
            <pc:docMk/>
            <pc:sldMk cId="2921733838" sldId="256"/>
            <ac:spMk id="8" creationId="{279C62F4-9C4A-4777-941C-0D5FF7A0EEE2}"/>
          </ac:spMkLst>
        </pc:spChg>
        <pc:spChg chg="mod">
          <ac:chgData name="Mathias Iversen" userId="dea6d89c-6f8a-44b0-80c2-5d37afda12c9" providerId="ADAL" clId="{415BA8AE-D780-4DBA-A589-2E8E47251FB5}" dt="2024-02-01T15:25:00.955" v="486" actId="207"/>
          <ac:spMkLst>
            <pc:docMk/>
            <pc:sldMk cId="2921733838" sldId="256"/>
            <ac:spMk id="9" creationId="{543ED68E-10D6-487F-A956-74AA7DC8DE45}"/>
          </ac:spMkLst>
        </pc:spChg>
        <pc:spChg chg="mod">
          <ac:chgData name="Mathias Iversen" userId="dea6d89c-6f8a-44b0-80c2-5d37afda12c9" providerId="ADAL" clId="{415BA8AE-D780-4DBA-A589-2E8E47251FB5}" dt="2024-01-22T11:59:49.142" v="74" actId="2711"/>
          <ac:spMkLst>
            <pc:docMk/>
            <pc:sldMk cId="2921733838" sldId="256"/>
            <ac:spMk id="10" creationId="{B69A85C2-560C-48D5-B2E2-E0F8F842FD36}"/>
          </ac:spMkLst>
        </pc:spChg>
        <pc:cxnChg chg="mod">
          <ac:chgData name="Mathias Iversen" userId="dea6d89c-6f8a-44b0-80c2-5d37afda12c9" providerId="ADAL" clId="{415BA8AE-D780-4DBA-A589-2E8E47251FB5}" dt="2024-02-01T07:38:10.640" v="462" actId="208"/>
          <ac:cxnSpMkLst>
            <pc:docMk/>
            <pc:sldMk cId="2921733838" sldId="256"/>
            <ac:cxnSpMk id="6" creationId="{58C53554-A821-40E6-A0B7-943BBE4B0DDD}"/>
          </ac:cxnSpMkLst>
        </pc:cxnChg>
      </pc:sldChg>
      <pc:sldChg chg="modSp mod">
        <pc:chgData name="Mathias Iversen" userId="dea6d89c-6f8a-44b0-80c2-5d37afda12c9" providerId="ADAL" clId="{415BA8AE-D780-4DBA-A589-2E8E47251FB5}" dt="2024-02-01T15:24:37.410" v="485"/>
        <pc:sldMkLst>
          <pc:docMk/>
          <pc:sldMk cId="2266341024" sldId="258"/>
        </pc:sldMkLst>
        <pc:spChg chg="mod">
          <ac:chgData name="Mathias Iversen" userId="dea6d89c-6f8a-44b0-80c2-5d37afda12c9" providerId="ADAL" clId="{415BA8AE-D780-4DBA-A589-2E8E47251FB5}" dt="2024-01-22T12:01:21.777" v="86" actId="255"/>
          <ac:spMkLst>
            <pc:docMk/>
            <pc:sldMk cId="2266341024" sldId="258"/>
            <ac:spMk id="3" creationId="{F8484401-95FA-4A8E-B84A-A4E1365E9517}"/>
          </ac:spMkLst>
        </pc:spChg>
        <pc:spChg chg="mod">
          <ac:chgData name="Mathias Iversen" userId="dea6d89c-6f8a-44b0-80c2-5d37afda12c9" providerId="ADAL" clId="{415BA8AE-D780-4DBA-A589-2E8E47251FB5}" dt="2024-02-01T15:24:37.410" v="485"/>
          <ac:spMkLst>
            <pc:docMk/>
            <pc:sldMk cId="2266341024" sldId="258"/>
            <ac:spMk id="4" creationId="{91B4F794-FA26-44F9-8BD1-1B7C760CD95D}"/>
          </ac:spMkLst>
        </pc:spChg>
        <pc:spChg chg="mod">
          <ac:chgData name="Mathias Iversen" userId="dea6d89c-6f8a-44b0-80c2-5d37afda12c9" providerId="ADAL" clId="{415BA8AE-D780-4DBA-A589-2E8E47251FB5}" dt="2024-02-01T07:37:51.547" v="459" actId="207"/>
          <ac:spMkLst>
            <pc:docMk/>
            <pc:sldMk cId="2266341024" sldId="258"/>
            <ac:spMk id="5" creationId="{DCB85E03-0B2F-42F1-9007-A95BF715A50A}"/>
          </ac:spMkLst>
        </pc:spChg>
        <pc:spChg chg="mod">
          <ac:chgData name="Mathias Iversen" userId="dea6d89c-6f8a-44b0-80c2-5d37afda12c9" providerId="ADAL" clId="{415BA8AE-D780-4DBA-A589-2E8E47251FB5}" dt="2024-01-22T12:00:35.913" v="77" actId="2711"/>
          <ac:spMkLst>
            <pc:docMk/>
            <pc:sldMk cId="2266341024" sldId="258"/>
            <ac:spMk id="6" creationId="{0A71F208-30AA-4DBB-9DB2-C0C90AD30178}"/>
          </ac:spMkLst>
        </pc:spChg>
        <pc:spChg chg="mod">
          <ac:chgData name="Mathias Iversen" userId="dea6d89c-6f8a-44b0-80c2-5d37afda12c9" providerId="ADAL" clId="{415BA8AE-D780-4DBA-A589-2E8E47251FB5}" dt="2024-02-01T07:37:54.949" v="460" actId="207"/>
          <ac:spMkLst>
            <pc:docMk/>
            <pc:sldMk cId="2266341024" sldId="258"/>
            <ac:spMk id="7" creationId="{A520775E-5075-45E6-A50A-04E4D42EAF3E}"/>
          </ac:spMkLst>
        </pc:spChg>
        <pc:spChg chg="mod">
          <ac:chgData name="Mathias Iversen" userId="dea6d89c-6f8a-44b0-80c2-5d37afda12c9" providerId="ADAL" clId="{415BA8AE-D780-4DBA-A589-2E8E47251FB5}" dt="2024-02-01T07:37:58.886" v="461" actId="207"/>
          <ac:spMkLst>
            <pc:docMk/>
            <pc:sldMk cId="2266341024" sldId="258"/>
            <ac:spMk id="8" creationId="{E5A98933-AC8C-4903-A2E5-17FCC5FBBC66}"/>
          </ac:spMkLst>
        </pc:spChg>
        <pc:spChg chg="mod">
          <ac:chgData name="Mathias Iversen" userId="dea6d89c-6f8a-44b0-80c2-5d37afda12c9" providerId="ADAL" clId="{415BA8AE-D780-4DBA-A589-2E8E47251FB5}" dt="2024-01-22T12:02:59.064" v="121" actId="255"/>
          <ac:spMkLst>
            <pc:docMk/>
            <pc:sldMk cId="2266341024" sldId="258"/>
            <ac:spMk id="9" creationId="{29E4AEA2-D6D7-44B7-8DEF-EB1A3917D576}"/>
          </ac:spMkLst>
        </pc:spChg>
        <pc:spChg chg="mod">
          <ac:chgData name="Mathias Iversen" userId="dea6d89c-6f8a-44b0-80c2-5d37afda12c9" providerId="ADAL" clId="{415BA8AE-D780-4DBA-A589-2E8E47251FB5}" dt="2024-01-30T08:33:21.860" v="327" actId="20577"/>
          <ac:spMkLst>
            <pc:docMk/>
            <pc:sldMk cId="2266341024" sldId="258"/>
            <ac:spMk id="10" creationId="{2E9EBEB7-19CF-4E7A-9B6C-502E35EDACCE}"/>
          </ac:spMkLst>
        </pc:spChg>
        <pc:spChg chg="mod">
          <ac:chgData name="Mathias Iversen" userId="dea6d89c-6f8a-44b0-80c2-5d37afda12c9" providerId="ADAL" clId="{415BA8AE-D780-4DBA-A589-2E8E47251FB5}" dt="2024-01-22T12:02:59.064" v="121" actId="255"/>
          <ac:spMkLst>
            <pc:docMk/>
            <pc:sldMk cId="2266341024" sldId="258"/>
            <ac:spMk id="11" creationId="{37771598-A4AC-4670-8AF9-BD1A9A0B5FD6}"/>
          </ac:spMkLst>
        </pc:spChg>
        <pc:spChg chg="mod">
          <ac:chgData name="Mathias Iversen" userId="dea6d89c-6f8a-44b0-80c2-5d37afda12c9" providerId="ADAL" clId="{415BA8AE-D780-4DBA-A589-2E8E47251FB5}" dt="2024-01-30T08:33:21.559" v="326" actId="20577"/>
          <ac:spMkLst>
            <pc:docMk/>
            <pc:sldMk cId="2266341024" sldId="258"/>
            <ac:spMk id="12" creationId="{FFB1B525-1F63-43B3-9ADA-546863A4A35B}"/>
          </ac:spMkLst>
        </pc:spChg>
        <pc:spChg chg="mod">
          <ac:chgData name="Mathias Iversen" userId="dea6d89c-6f8a-44b0-80c2-5d37afda12c9" providerId="ADAL" clId="{415BA8AE-D780-4DBA-A589-2E8E47251FB5}" dt="2024-01-22T12:02:59.064" v="121" actId="255"/>
          <ac:spMkLst>
            <pc:docMk/>
            <pc:sldMk cId="2266341024" sldId="258"/>
            <ac:spMk id="13" creationId="{7D9B9CA2-038E-484E-8A1A-D9FA8F874461}"/>
          </ac:spMkLst>
        </pc:spChg>
        <pc:spChg chg="mod">
          <ac:chgData name="Mathias Iversen" userId="dea6d89c-6f8a-44b0-80c2-5d37afda12c9" providerId="ADAL" clId="{415BA8AE-D780-4DBA-A589-2E8E47251FB5}" dt="2024-01-30T08:33:20.171" v="317" actId="20577"/>
          <ac:spMkLst>
            <pc:docMk/>
            <pc:sldMk cId="2266341024" sldId="258"/>
            <ac:spMk id="14" creationId="{142BC5AF-FE81-466D-85C6-B66BF362E34B}"/>
          </ac:spMkLst>
        </pc:spChg>
        <pc:spChg chg="mod">
          <ac:chgData name="Mathias Iversen" userId="dea6d89c-6f8a-44b0-80c2-5d37afda12c9" providerId="ADAL" clId="{415BA8AE-D780-4DBA-A589-2E8E47251FB5}" dt="2024-01-30T08:33:20.679" v="320" actId="6549"/>
          <ac:spMkLst>
            <pc:docMk/>
            <pc:sldMk cId="2266341024" sldId="258"/>
            <ac:spMk id="16" creationId="{4957F703-1885-40F1-9499-64EAC6608670}"/>
          </ac:spMkLst>
        </pc:spChg>
        <pc:spChg chg="mod">
          <ac:chgData name="Mathias Iversen" userId="dea6d89c-6f8a-44b0-80c2-5d37afda12c9" providerId="ADAL" clId="{415BA8AE-D780-4DBA-A589-2E8E47251FB5}" dt="2024-01-22T12:02:59.064" v="121" actId="255"/>
          <ac:spMkLst>
            <pc:docMk/>
            <pc:sldMk cId="2266341024" sldId="258"/>
            <ac:spMk id="17" creationId="{831E5632-021A-47A4-AAE9-1B3C9EB9837E}"/>
          </ac:spMkLst>
        </pc:spChg>
        <pc:spChg chg="mod">
          <ac:chgData name="Mathias Iversen" userId="dea6d89c-6f8a-44b0-80c2-5d37afda12c9" providerId="ADAL" clId="{415BA8AE-D780-4DBA-A589-2E8E47251FB5}" dt="2024-01-22T12:02:59.064" v="121" actId="255"/>
          <ac:spMkLst>
            <pc:docMk/>
            <pc:sldMk cId="2266341024" sldId="258"/>
            <ac:spMk id="18" creationId="{0B79CA76-2003-4574-A043-2FCFF766B96D}"/>
          </ac:spMkLst>
        </pc:spChg>
      </pc:sldChg>
      <pc:sldChg chg="modSp mod">
        <pc:chgData name="Mathias Iversen" userId="dea6d89c-6f8a-44b0-80c2-5d37afda12c9" providerId="ADAL" clId="{415BA8AE-D780-4DBA-A589-2E8E47251FB5}" dt="2024-02-01T15:24:37.410" v="485"/>
        <pc:sldMkLst>
          <pc:docMk/>
          <pc:sldMk cId="896002109" sldId="259"/>
        </pc:sldMkLst>
        <pc:spChg chg="mod">
          <ac:chgData name="Mathias Iversen" userId="dea6d89c-6f8a-44b0-80c2-5d37afda12c9" providerId="ADAL" clId="{415BA8AE-D780-4DBA-A589-2E8E47251FB5}" dt="2024-01-22T12:03:50.869" v="127" actId="2711"/>
          <ac:spMkLst>
            <pc:docMk/>
            <pc:sldMk cId="896002109" sldId="259"/>
            <ac:spMk id="2" creationId="{90CF37F9-7076-4B73-97C9-BF445E8D5E8F}"/>
          </ac:spMkLst>
        </pc:spChg>
        <pc:spChg chg="mod">
          <ac:chgData name="Mathias Iversen" userId="dea6d89c-6f8a-44b0-80c2-5d37afda12c9" providerId="ADAL" clId="{415BA8AE-D780-4DBA-A589-2E8E47251FB5}" dt="2024-02-01T07:38:23.781" v="463" actId="207"/>
          <ac:spMkLst>
            <pc:docMk/>
            <pc:sldMk cId="896002109" sldId="259"/>
            <ac:spMk id="3" creationId="{43909665-C217-4DB2-97FB-7DC8B46D243A}"/>
          </ac:spMkLst>
        </pc:spChg>
        <pc:spChg chg="mod">
          <ac:chgData name="Mathias Iversen" userId="dea6d89c-6f8a-44b0-80c2-5d37afda12c9" providerId="ADAL" clId="{415BA8AE-D780-4DBA-A589-2E8E47251FB5}" dt="2024-01-22T12:04:01.320" v="129" actId="14100"/>
          <ac:spMkLst>
            <pc:docMk/>
            <pc:sldMk cId="896002109" sldId="259"/>
            <ac:spMk id="4" creationId="{E7C91537-7CFF-43F2-851D-E5F652C25A99}"/>
          </ac:spMkLst>
        </pc:spChg>
        <pc:spChg chg="mod">
          <ac:chgData name="Mathias Iversen" userId="dea6d89c-6f8a-44b0-80c2-5d37afda12c9" providerId="ADAL" clId="{415BA8AE-D780-4DBA-A589-2E8E47251FB5}" dt="2024-01-22T12:03:50.869" v="127" actId="2711"/>
          <ac:spMkLst>
            <pc:docMk/>
            <pc:sldMk cId="896002109" sldId="259"/>
            <ac:spMk id="5" creationId="{1E8A7A64-34DF-43BB-954C-68720DEF1ED4}"/>
          </ac:spMkLst>
        </pc:spChg>
        <pc:spChg chg="mod">
          <ac:chgData name="Mathias Iversen" userId="dea6d89c-6f8a-44b0-80c2-5d37afda12c9" providerId="ADAL" clId="{415BA8AE-D780-4DBA-A589-2E8E47251FB5}" dt="2024-02-01T15:24:37.410" v="485"/>
          <ac:spMkLst>
            <pc:docMk/>
            <pc:sldMk cId="896002109" sldId="259"/>
            <ac:spMk id="6" creationId="{0FA67BEB-9184-CBBF-2DE9-DB51A79365C0}"/>
          </ac:spMkLst>
        </pc:spChg>
      </pc:sldChg>
      <pc:sldChg chg="modSp">
        <pc:chgData name="Mathias Iversen" userId="dea6d89c-6f8a-44b0-80c2-5d37afda12c9" providerId="ADAL" clId="{415BA8AE-D780-4DBA-A589-2E8E47251FB5}" dt="2024-02-01T15:24:37.410" v="485"/>
        <pc:sldMkLst>
          <pc:docMk/>
          <pc:sldMk cId="3970472295" sldId="260"/>
        </pc:sldMkLst>
        <pc:spChg chg="mod">
          <ac:chgData name="Mathias Iversen" userId="dea6d89c-6f8a-44b0-80c2-5d37afda12c9" providerId="ADAL" clId="{415BA8AE-D780-4DBA-A589-2E8E47251FB5}" dt="2024-01-22T12:09:02.071" v="156" actId="2711"/>
          <ac:spMkLst>
            <pc:docMk/>
            <pc:sldMk cId="3970472295" sldId="260"/>
            <ac:spMk id="2" creationId="{588798DA-8AD1-49AA-96BC-11EE872291DD}"/>
          </ac:spMkLst>
        </pc:spChg>
        <pc:spChg chg="mod">
          <ac:chgData name="Mathias Iversen" userId="dea6d89c-6f8a-44b0-80c2-5d37afda12c9" providerId="ADAL" clId="{415BA8AE-D780-4DBA-A589-2E8E47251FB5}" dt="2024-02-01T15:24:37.410" v="485"/>
          <ac:spMkLst>
            <pc:docMk/>
            <pc:sldMk cId="3970472295" sldId="260"/>
            <ac:spMk id="3" creationId="{B866CE4E-6058-4C29-BFC5-5B4F79318F87}"/>
          </ac:spMkLst>
        </pc:spChg>
        <pc:spChg chg="mod">
          <ac:chgData name="Mathias Iversen" userId="dea6d89c-6f8a-44b0-80c2-5d37afda12c9" providerId="ADAL" clId="{415BA8AE-D780-4DBA-A589-2E8E47251FB5}" dt="2024-01-22T12:09:02.071" v="156" actId="2711"/>
          <ac:spMkLst>
            <pc:docMk/>
            <pc:sldMk cId="3970472295" sldId="260"/>
            <ac:spMk id="4" creationId="{08AB9232-4863-462B-955D-4E84A7303FF7}"/>
          </ac:spMkLst>
        </pc:spChg>
        <pc:spChg chg="mod">
          <ac:chgData name="Mathias Iversen" userId="dea6d89c-6f8a-44b0-80c2-5d37afda12c9" providerId="ADAL" clId="{415BA8AE-D780-4DBA-A589-2E8E47251FB5}" dt="2024-02-01T15:24:37.410" v="485"/>
          <ac:spMkLst>
            <pc:docMk/>
            <pc:sldMk cId="3970472295" sldId="260"/>
            <ac:spMk id="5" creationId="{8294F0CC-D833-4BCB-85A1-47BA0991336D}"/>
          </ac:spMkLst>
        </pc:spChg>
        <pc:picChg chg="mod">
          <ac:chgData name="Mathias Iversen" userId="dea6d89c-6f8a-44b0-80c2-5d37afda12c9" providerId="ADAL" clId="{415BA8AE-D780-4DBA-A589-2E8E47251FB5}" dt="2024-01-22T12:09:02.071" v="156" actId="2711"/>
          <ac:picMkLst>
            <pc:docMk/>
            <pc:sldMk cId="3970472295" sldId="260"/>
            <ac:picMk id="1026" creationId="{45283BB9-4A49-3164-29C6-13F3BB78BFEB}"/>
          </ac:picMkLst>
        </pc:picChg>
        <pc:picChg chg="mod">
          <ac:chgData name="Mathias Iversen" userId="dea6d89c-6f8a-44b0-80c2-5d37afda12c9" providerId="ADAL" clId="{415BA8AE-D780-4DBA-A589-2E8E47251FB5}" dt="2024-01-22T12:09:02.071" v="156" actId="2711"/>
          <ac:picMkLst>
            <pc:docMk/>
            <pc:sldMk cId="3970472295" sldId="260"/>
            <ac:picMk id="1028" creationId="{D16FC962-7917-743D-4FEB-666D1CBCE5BE}"/>
          </ac:picMkLst>
        </pc:picChg>
      </pc:sldChg>
      <pc:sldChg chg="modSp">
        <pc:chgData name="Mathias Iversen" userId="dea6d89c-6f8a-44b0-80c2-5d37afda12c9" providerId="ADAL" clId="{415BA8AE-D780-4DBA-A589-2E8E47251FB5}" dt="2024-02-01T15:24:37.410" v="485"/>
        <pc:sldMkLst>
          <pc:docMk/>
          <pc:sldMk cId="4227913639" sldId="261"/>
        </pc:sldMkLst>
        <pc:spChg chg="mod">
          <ac:chgData name="Mathias Iversen" userId="dea6d89c-6f8a-44b0-80c2-5d37afda12c9" providerId="ADAL" clId="{415BA8AE-D780-4DBA-A589-2E8E47251FB5}" dt="2024-01-22T12:09:10.903" v="157" actId="2711"/>
          <ac:spMkLst>
            <pc:docMk/>
            <pc:sldMk cId="4227913639" sldId="261"/>
            <ac:spMk id="2" creationId="{204915CB-F898-4E28-B723-11BCF7BEE262}"/>
          </ac:spMkLst>
        </pc:spChg>
        <pc:spChg chg="mod">
          <ac:chgData name="Mathias Iversen" userId="dea6d89c-6f8a-44b0-80c2-5d37afda12c9" providerId="ADAL" clId="{415BA8AE-D780-4DBA-A589-2E8E47251FB5}" dt="2024-02-01T15:24:37.410" v="485"/>
          <ac:spMkLst>
            <pc:docMk/>
            <pc:sldMk cId="4227913639" sldId="261"/>
            <ac:spMk id="3" creationId="{6492862D-89D0-469B-9B7F-A96A7E7667E2}"/>
          </ac:spMkLst>
        </pc:spChg>
        <pc:spChg chg="mod">
          <ac:chgData name="Mathias Iversen" userId="dea6d89c-6f8a-44b0-80c2-5d37afda12c9" providerId="ADAL" clId="{415BA8AE-D780-4DBA-A589-2E8E47251FB5}" dt="2024-01-22T12:09:10.903" v="157" actId="2711"/>
          <ac:spMkLst>
            <pc:docMk/>
            <pc:sldMk cId="4227913639" sldId="261"/>
            <ac:spMk id="4" creationId="{DCD4FF8B-8E6F-4257-96B2-BCCDA6A41A74}"/>
          </ac:spMkLst>
        </pc:spChg>
        <pc:spChg chg="mod">
          <ac:chgData name="Mathias Iversen" userId="dea6d89c-6f8a-44b0-80c2-5d37afda12c9" providerId="ADAL" clId="{415BA8AE-D780-4DBA-A589-2E8E47251FB5}" dt="2024-02-01T15:24:37.410" v="485"/>
          <ac:spMkLst>
            <pc:docMk/>
            <pc:sldMk cId="4227913639" sldId="261"/>
            <ac:spMk id="5" creationId="{7BBB9900-604D-4DB8-BBE1-DC3DA7172262}"/>
          </ac:spMkLst>
        </pc:spChg>
        <pc:picChg chg="mod">
          <ac:chgData name="Mathias Iversen" userId="dea6d89c-6f8a-44b0-80c2-5d37afda12c9" providerId="ADAL" clId="{415BA8AE-D780-4DBA-A589-2E8E47251FB5}" dt="2024-01-22T12:09:10.903" v="157" actId="2711"/>
          <ac:picMkLst>
            <pc:docMk/>
            <pc:sldMk cId="4227913639" sldId="261"/>
            <ac:picMk id="2050" creationId="{BAF241C8-65ED-F2D4-7F0D-408747F24D6B}"/>
          </ac:picMkLst>
        </pc:picChg>
        <pc:picChg chg="mod">
          <ac:chgData name="Mathias Iversen" userId="dea6d89c-6f8a-44b0-80c2-5d37afda12c9" providerId="ADAL" clId="{415BA8AE-D780-4DBA-A589-2E8E47251FB5}" dt="2024-01-22T12:09:10.903" v="157" actId="2711"/>
          <ac:picMkLst>
            <pc:docMk/>
            <pc:sldMk cId="4227913639" sldId="261"/>
            <ac:picMk id="2052" creationId="{FB4E05B0-7813-8CE3-97D1-ED84AEDB8DE9}"/>
          </ac:picMkLst>
        </pc:picChg>
      </pc:sldChg>
      <pc:sldChg chg="addSp delSp modSp mod">
        <pc:chgData name="Mathias Iversen" userId="dea6d89c-6f8a-44b0-80c2-5d37afda12c9" providerId="ADAL" clId="{415BA8AE-D780-4DBA-A589-2E8E47251FB5}" dt="2024-02-01T15:24:37.410" v="485"/>
        <pc:sldMkLst>
          <pc:docMk/>
          <pc:sldMk cId="3231943566" sldId="262"/>
        </pc:sldMkLst>
        <pc:spChg chg="mod">
          <ac:chgData name="Mathias Iversen" userId="dea6d89c-6f8a-44b0-80c2-5d37afda12c9" providerId="ADAL" clId="{415BA8AE-D780-4DBA-A589-2E8E47251FB5}" dt="2024-01-22T12:09:17.662" v="158" actId="2711"/>
          <ac:spMkLst>
            <pc:docMk/>
            <pc:sldMk cId="3231943566" sldId="262"/>
            <ac:spMk id="2" creationId="{1B4599FE-5CDB-45BF-BE74-1177254806B3}"/>
          </ac:spMkLst>
        </pc:spChg>
        <pc:spChg chg="mod">
          <ac:chgData name="Mathias Iversen" userId="dea6d89c-6f8a-44b0-80c2-5d37afda12c9" providerId="ADAL" clId="{415BA8AE-D780-4DBA-A589-2E8E47251FB5}" dt="2024-02-01T15:24:37.410" v="485"/>
          <ac:spMkLst>
            <pc:docMk/>
            <pc:sldMk cId="3231943566" sldId="262"/>
            <ac:spMk id="3" creationId="{A2B64911-99D7-4000-862B-A9755BD58BEE}"/>
          </ac:spMkLst>
        </pc:spChg>
        <pc:spChg chg="mod">
          <ac:chgData name="Mathias Iversen" userId="dea6d89c-6f8a-44b0-80c2-5d37afda12c9" providerId="ADAL" clId="{415BA8AE-D780-4DBA-A589-2E8E47251FB5}" dt="2024-01-30T09:19:05.790" v="386" actId="20577"/>
          <ac:spMkLst>
            <pc:docMk/>
            <pc:sldMk cId="3231943566" sldId="262"/>
            <ac:spMk id="4" creationId="{E3A00041-9F7B-4C31-B4C3-014FF513433D}"/>
          </ac:spMkLst>
        </pc:spChg>
        <pc:spChg chg="mod">
          <ac:chgData name="Mathias Iversen" userId="dea6d89c-6f8a-44b0-80c2-5d37afda12c9" providerId="ADAL" clId="{415BA8AE-D780-4DBA-A589-2E8E47251FB5}" dt="2024-02-01T15:24:37.410" v="485"/>
          <ac:spMkLst>
            <pc:docMk/>
            <pc:sldMk cId="3231943566" sldId="262"/>
            <ac:spMk id="5" creationId="{D192C507-AE67-46B1-B456-02EFA334DBEC}"/>
          </ac:spMkLst>
        </pc:spChg>
        <pc:graphicFrameChg chg="add mod">
          <ac:chgData name="Mathias Iversen" userId="dea6d89c-6f8a-44b0-80c2-5d37afda12c9" providerId="ADAL" clId="{415BA8AE-D780-4DBA-A589-2E8E47251FB5}" dt="2024-01-31T11:57:16.786" v="456" actId="404"/>
          <ac:graphicFrameMkLst>
            <pc:docMk/>
            <pc:sldMk cId="3231943566" sldId="262"/>
            <ac:graphicFrameMk id="6" creationId="{B22774FE-CD2E-4D00-87AC-187FF3C9976F}"/>
          </ac:graphicFrameMkLst>
        </pc:graphicFrameChg>
        <pc:graphicFrameChg chg="del mod">
          <ac:chgData name="Mathias Iversen" userId="dea6d89c-6f8a-44b0-80c2-5d37afda12c9" providerId="ADAL" clId="{415BA8AE-D780-4DBA-A589-2E8E47251FB5}" dt="2024-01-30T09:18:59.039" v="381" actId="478"/>
          <ac:graphicFrameMkLst>
            <pc:docMk/>
            <pc:sldMk cId="3231943566" sldId="262"/>
            <ac:graphicFrameMk id="9" creationId="{0AB18B22-BA87-41E3-93A6-4636F572C10A}"/>
          </ac:graphicFrameMkLst>
        </pc:graphicFrameChg>
        <pc:picChg chg="del mod">
          <ac:chgData name="Mathias Iversen" userId="dea6d89c-6f8a-44b0-80c2-5d37afda12c9" providerId="ADAL" clId="{415BA8AE-D780-4DBA-A589-2E8E47251FB5}" dt="2024-01-30T09:18:57.376" v="380" actId="478"/>
          <ac:picMkLst>
            <pc:docMk/>
            <pc:sldMk cId="3231943566" sldId="262"/>
            <ac:picMk id="6" creationId="{7D0F8C1F-2450-57A1-83D2-D51F47E2CB64}"/>
          </ac:picMkLst>
        </pc:picChg>
        <pc:picChg chg="add mod">
          <ac:chgData name="Mathias Iversen" userId="dea6d89c-6f8a-44b0-80c2-5d37afda12c9" providerId="ADAL" clId="{415BA8AE-D780-4DBA-A589-2E8E47251FB5}" dt="2024-01-31T11:55:27.729" v="406" actId="1076"/>
          <ac:picMkLst>
            <pc:docMk/>
            <pc:sldMk cId="3231943566" sldId="262"/>
            <ac:picMk id="8" creationId="{3B565209-6D04-C61A-7F2A-48F9A8F5BDA6}"/>
          </ac:picMkLst>
        </pc:picChg>
      </pc:sldChg>
      <pc:sldChg chg="modSp del">
        <pc:chgData name="Mathias Iversen" userId="dea6d89c-6f8a-44b0-80c2-5d37afda12c9" providerId="ADAL" clId="{415BA8AE-D780-4DBA-A589-2E8E47251FB5}" dt="2024-01-30T09:19:02.155" v="382" actId="47"/>
        <pc:sldMkLst>
          <pc:docMk/>
          <pc:sldMk cId="1774366261" sldId="263"/>
        </pc:sldMkLst>
        <pc:spChg chg="mod">
          <ac:chgData name="Mathias Iversen" userId="dea6d89c-6f8a-44b0-80c2-5d37afda12c9" providerId="ADAL" clId="{415BA8AE-D780-4DBA-A589-2E8E47251FB5}" dt="2024-01-22T12:09:26.283" v="159" actId="2711"/>
          <ac:spMkLst>
            <pc:docMk/>
            <pc:sldMk cId="1774366261" sldId="263"/>
            <ac:spMk id="2" creationId="{F0D05686-3BA9-48D5-ADC9-02DE8EC7A206}"/>
          </ac:spMkLst>
        </pc:spChg>
        <pc:spChg chg="mod">
          <ac:chgData name="Mathias Iversen" userId="dea6d89c-6f8a-44b0-80c2-5d37afda12c9" providerId="ADAL" clId="{415BA8AE-D780-4DBA-A589-2E8E47251FB5}" dt="2024-01-22T12:09:26.283" v="159" actId="2711"/>
          <ac:spMkLst>
            <pc:docMk/>
            <pc:sldMk cId="1774366261" sldId="263"/>
            <ac:spMk id="3" creationId="{323EC9A4-C2EE-47DD-98D9-FB2B5579D56F}"/>
          </ac:spMkLst>
        </pc:spChg>
        <pc:spChg chg="mod">
          <ac:chgData name="Mathias Iversen" userId="dea6d89c-6f8a-44b0-80c2-5d37afda12c9" providerId="ADAL" clId="{415BA8AE-D780-4DBA-A589-2E8E47251FB5}" dt="2024-01-22T12:09:26.283" v="159" actId="2711"/>
          <ac:spMkLst>
            <pc:docMk/>
            <pc:sldMk cId="1774366261" sldId="263"/>
            <ac:spMk id="4" creationId="{20706897-990D-4782-B6D1-23876FEFD5AF}"/>
          </ac:spMkLst>
        </pc:spChg>
        <pc:spChg chg="mod">
          <ac:chgData name="Mathias Iversen" userId="dea6d89c-6f8a-44b0-80c2-5d37afda12c9" providerId="ADAL" clId="{415BA8AE-D780-4DBA-A589-2E8E47251FB5}" dt="2024-01-22T12:09:26.283" v="159" actId="2711"/>
          <ac:spMkLst>
            <pc:docMk/>
            <pc:sldMk cId="1774366261" sldId="263"/>
            <ac:spMk id="5" creationId="{7C96DA9C-781A-45CB-A198-B96C0BE1F98B}"/>
          </ac:spMkLst>
        </pc:spChg>
        <pc:graphicFrameChg chg="mod">
          <ac:chgData name="Mathias Iversen" userId="dea6d89c-6f8a-44b0-80c2-5d37afda12c9" providerId="ADAL" clId="{415BA8AE-D780-4DBA-A589-2E8E47251FB5}" dt="2024-01-22T12:09:26.283" v="159" actId="2711"/>
          <ac:graphicFrameMkLst>
            <pc:docMk/>
            <pc:sldMk cId="1774366261" sldId="263"/>
            <ac:graphicFrameMk id="7" creationId="{3C70F261-789C-4417-A7DF-364D8AAF930C}"/>
          </ac:graphicFrameMkLst>
        </pc:graphicFrameChg>
        <pc:picChg chg="mod">
          <ac:chgData name="Mathias Iversen" userId="dea6d89c-6f8a-44b0-80c2-5d37afda12c9" providerId="ADAL" clId="{415BA8AE-D780-4DBA-A589-2E8E47251FB5}" dt="2024-01-22T12:09:26.283" v="159" actId="2711"/>
          <ac:picMkLst>
            <pc:docMk/>
            <pc:sldMk cId="1774366261" sldId="263"/>
            <ac:picMk id="6" creationId="{E79E300D-2C33-F5C7-9044-0C73A52C3475}"/>
          </ac:picMkLst>
        </pc:picChg>
      </pc:sldChg>
      <pc:sldChg chg="addSp delSp modSp mod addCm delCm">
        <pc:chgData name="Mathias Iversen" userId="dea6d89c-6f8a-44b0-80c2-5d37afda12c9" providerId="ADAL" clId="{415BA8AE-D780-4DBA-A589-2E8E47251FB5}" dt="2024-02-01T15:24:37.410" v="485"/>
        <pc:sldMkLst>
          <pc:docMk/>
          <pc:sldMk cId="3510272984" sldId="264"/>
        </pc:sldMkLst>
        <pc:spChg chg="mod">
          <ac:chgData name="Mathias Iversen" userId="dea6d89c-6f8a-44b0-80c2-5d37afda12c9" providerId="ADAL" clId="{415BA8AE-D780-4DBA-A589-2E8E47251FB5}" dt="2024-01-22T12:04:21.946" v="130" actId="2711"/>
          <ac:spMkLst>
            <pc:docMk/>
            <pc:sldMk cId="3510272984" sldId="264"/>
            <ac:spMk id="2" creationId="{0ACF1250-ED2A-4CAC-8A2C-509F1029A1E3}"/>
          </ac:spMkLst>
        </pc:spChg>
        <pc:spChg chg="mod">
          <ac:chgData name="Mathias Iversen" userId="dea6d89c-6f8a-44b0-80c2-5d37afda12c9" providerId="ADAL" clId="{415BA8AE-D780-4DBA-A589-2E8E47251FB5}" dt="2024-02-01T15:24:37.410" v="485"/>
          <ac:spMkLst>
            <pc:docMk/>
            <pc:sldMk cId="3510272984" sldId="264"/>
            <ac:spMk id="3" creationId="{9E56F0DA-0C33-4951-BF07-00A42B5B4E31}"/>
          </ac:spMkLst>
        </pc:spChg>
        <pc:spChg chg="del mod">
          <ac:chgData name="Mathias Iversen" userId="dea6d89c-6f8a-44b0-80c2-5d37afda12c9" providerId="ADAL" clId="{415BA8AE-D780-4DBA-A589-2E8E47251FB5}" dt="2024-01-30T09:23:28.284" v="389" actId="478"/>
          <ac:spMkLst>
            <pc:docMk/>
            <pc:sldMk cId="3510272984" sldId="264"/>
            <ac:spMk id="4" creationId="{6EF7C735-4A43-41C6-824A-CC5EEF7FDD53}"/>
          </ac:spMkLst>
        </pc:spChg>
        <pc:spChg chg="mod">
          <ac:chgData name="Mathias Iversen" userId="dea6d89c-6f8a-44b0-80c2-5d37afda12c9" providerId="ADAL" clId="{415BA8AE-D780-4DBA-A589-2E8E47251FB5}" dt="2024-01-22T12:04:21.946" v="130" actId="2711"/>
          <ac:spMkLst>
            <pc:docMk/>
            <pc:sldMk cId="3510272984" sldId="264"/>
            <ac:spMk id="5" creationId="{C8F14D8B-BBA3-4B7F-97FF-2EA90BB37308}"/>
          </ac:spMkLst>
        </pc:spChg>
        <pc:graphicFrameChg chg="add mod">
          <ac:chgData name="Mathias Iversen" userId="dea6d89c-6f8a-44b0-80c2-5d37afda12c9" providerId="ADAL" clId="{415BA8AE-D780-4DBA-A589-2E8E47251FB5}" dt="2024-02-01T15:24:37.410" v="485"/>
          <ac:graphicFrameMkLst>
            <pc:docMk/>
            <pc:sldMk cId="3510272984" sldId="264"/>
            <ac:graphicFrameMk id="6" creationId="{590382BD-FEF6-41C7-AEF1-3587EE04E18B}"/>
          </ac:graphicFrameMkLst>
        </pc:graphicFrameChg>
        <pc:graphicFrameChg chg="del mod">
          <ac:chgData name="Mathias Iversen" userId="dea6d89c-6f8a-44b0-80c2-5d37afda12c9" providerId="ADAL" clId="{415BA8AE-D780-4DBA-A589-2E8E47251FB5}" dt="2024-01-30T09:23:25.173" v="387" actId="478"/>
          <ac:graphicFrameMkLst>
            <pc:docMk/>
            <pc:sldMk cId="3510272984" sldId="264"/>
            <ac:graphicFrameMk id="7" creationId="{590382BD-FEF6-41C7-AEF1-3587EE04E18B}"/>
          </ac:graphicFrameMkLst>
        </pc:graphicFrameChg>
        <pc:extLst>
          <p:ext xmlns:p="http://schemas.openxmlformats.org/presentationml/2006/main" uri="{D6D511B9-2390-475A-947B-AFAB55BFBCF1}">
            <pc226:cmChg xmlns:pc226="http://schemas.microsoft.com/office/powerpoint/2022/06/main/command" chg="add del">
              <pc226:chgData name="Mathias Iversen" userId="dea6d89c-6f8a-44b0-80c2-5d37afda12c9" providerId="ADAL" clId="{415BA8AE-D780-4DBA-A589-2E8E47251FB5}" dt="2024-01-30T08:36:11.135" v="354"/>
              <pc2:cmMkLst xmlns:pc2="http://schemas.microsoft.com/office/powerpoint/2019/9/main/command">
                <pc:docMk/>
                <pc:sldMk cId="3510272984" sldId="264"/>
                <pc2:cmMk id="{9A65E930-7C3C-4783-BB38-8CC36769056C}"/>
              </pc2:cmMkLst>
            </pc226:cmChg>
          </p:ext>
        </pc:extLst>
      </pc:sldChg>
      <pc:sldChg chg="addSp delSp modSp mod">
        <pc:chgData name="Mathias Iversen" userId="dea6d89c-6f8a-44b0-80c2-5d37afda12c9" providerId="ADAL" clId="{415BA8AE-D780-4DBA-A589-2E8E47251FB5}" dt="2024-02-01T07:39:12.528" v="467" actId="207"/>
        <pc:sldMkLst>
          <pc:docMk/>
          <pc:sldMk cId="2759248883" sldId="265"/>
        </pc:sldMkLst>
        <pc:spChg chg="mod">
          <ac:chgData name="Mathias Iversen" userId="dea6d89c-6f8a-44b0-80c2-5d37afda12c9" providerId="ADAL" clId="{415BA8AE-D780-4DBA-A589-2E8E47251FB5}" dt="2024-01-22T12:06:17.293" v="132" actId="2711"/>
          <ac:spMkLst>
            <pc:docMk/>
            <pc:sldMk cId="2759248883" sldId="265"/>
            <ac:spMk id="2" creationId="{CED31FAC-A3EA-48FB-A0E0-340ABFD5F939}"/>
          </ac:spMkLst>
        </pc:spChg>
        <pc:spChg chg="mod">
          <ac:chgData name="Mathias Iversen" userId="dea6d89c-6f8a-44b0-80c2-5d37afda12c9" providerId="ADAL" clId="{415BA8AE-D780-4DBA-A589-2E8E47251FB5}" dt="2024-01-22T12:06:17.293" v="132" actId="2711"/>
          <ac:spMkLst>
            <pc:docMk/>
            <pc:sldMk cId="2759248883" sldId="265"/>
            <ac:spMk id="3" creationId="{5BC03535-2EF7-4E35-87E0-19E654CF9889}"/>
          </ac:spMkLst>
        </pc:spChg>
        <pc:spChg chg="del mod">
          <ac:chgData name="Mathias Iversen" userId="dea6d89c-6f8a-44b0-80c2-5d37afda12c9" providerId="ADAL" clId="{415BA8AE-D780-4DBA-A589-2E8E47251FB5}" dt="2024-01-30T09:16:37.244" v="356" actId="478"/>
          <ac:spMkLst>
            <pc:docMk/>
            <pc:sldMk cId="2759248883" sldId="265"/>
            <ac:spMk id="4" creationId="{C131618D-BACB-42A9-8714-F890463B2284}"/>
          </ac:spMkLst>
        </pc:spChg>
        <pc:spChg chg="mod">
          <ac:chgData name="Mathias Iversen" userId="dea6d89c-6f8a-44b0-80c2-5d37afda12c9" providerId="ADAL" clId="{415BA8AE-D780-4DBA-A589-2E8E47251FB5}" dt="2024-01-22T12:06:26.486" v="133" actId="207"/>
          <ac:spMkLst>
            <pc:docMk/>
            <pc:sldMk cId="2759248883" sldId="265"/>
            <ac:spMk id="5" creationId="{FAA6878B-EDB0-4AB0-B825-D2972B2C7F7E}"/>
          </ac:spMkLst>
        </pc:spChg>
        <pc:graphicFrameChg chg="add mod">
          <ac:chgData name="Mathias Iversen" userId="dea6d89c-6f8a-44b0-80c2-5d37afda12c9" providerId="ADAL" clId="{415BA8AE-D780-4DBA-A589-2E8E47251FB5}" dt="2024-02-01T07:39:12.528" v="467" actId="207"/>
          <ac:graphicFrameMkLst>
            <pc:docMk/>
            <pc:sldMk cId="2759248883" sldId="265"/>
            <ac:graphicFrameMk id="4" creationId="{F6009BBB-31E5-4AEE-9D63-4F07A0FCACD9}"/>
          </ac:graphicFrameMkLst>
        </pc:graphicFrameChg>
        <pc:graphicFrameChg chg="add del mod">
          <ac:chgData name="Mathias Iversen" userId="dea6d89c-6f8a-44b0-80c2-5d37afda12c9" providerId="ADAL" clId="{415BA8AE-D780-4DBA-A589-2E8E47251FB5}" dt="2024-01-30T09:17:24.929" v="365" actId="478"/>
          <ac:graphicFrameMkLst>
            <pc:docMk/>
            <pc:sldMk cId="2759248883" sldId="265"/>
            <ac:graphicFrameMk id="6" creationId="{FE7CFBE1-60F7-441C-B3CB-BFE6865E14F9}"/>
          </ac:graphicFrameMkLst>
        </pc:graphicFrameChg>
        <pc:graphicFrameChg chg="del mod">
          <ac:chgData name="Mathias Iversen" userId="dea6d89c-6f8a-44b0-80c2-5d37afda12c9" providerId="ADAL" clId="{415BA8AE-D780-4DBA-A589-2E8E47251FB5}" dt="2024-01-30T09:16:35.145" v="355" actId="478"/>
          <ac:graphicFrameMkLst>
            <pc:docMk/>
            <pc:sldMk cId="2759248883" sldId="265"/>
            <ac:graphicFrameMk id="7" creationId="{F6009BBB-31E5-4AEE-9D63-4F07A0FCACD9}"/>
          </ac:graphicFrameMkLst>
        </pc:graphicFrameChg>
        <pc:graphicFrameChg chg="add mod">
          <ac:chgData name="Mathias Iversen" userId="dea6d89c-6f8a-44b0-80c2-5d37afda12c9" providerId="ADAL" clId="{415BA8AE-D780-4DBA-A589-2E8E47251FB5}" dt="2024-01-30T09:18:02.514" v="367"/>
          <ac:graphicFrameMkLst>
            <pc:docMk/>
            <pc:sldMk cId="2759248883" sldId="265"/>
            <ac:graphicFrameMk id="8" creationId="{F6009BBB-31E5-4AEE-9D63-4F07A0FCACD9}"/>
          </ac:graphicFrameMkLst>
        </pc:graphicFrameChg>
        <pc:graphicFrameChg chg="add del mod">
          <ac:chgData name="Mathias Iversen" userId="dea6d89c-6f8a-44b0-80c2-5d37afda12c9" providerId="ADAL" clId="{415BA8AE-D780-4DBA-A589-2E8E47251FB5}" dt="2024-01-30T10:06:11.213" v="393" actId="478"/>
          <ac:graphicFrameMkLst>
            <pc:docMk/>
            <pc:sldMk cId="2759248883" sldId="265"/>
            <ac:graphicFrameMk id="9" creationId="{F6009BBB-31E5-4AEE-9D63-4F07A0FCACD9}"/>
          </ac:graphicFrameMkLst>
        </pc:graphicFrameChg>
      </pc:sldChg>
      <pc:sldChg chg="addSp delSp modSp mod">
        <pc:chgData name="Mathias Iversen" userId="dea6d89c-6f8a-44b0-80c2-5d37afda12c9" providerId="ADAL" clId="{415BA8AE-D780-4DBA-A589-2E8E47251FB5}" dt="2024-01-30T09:18:48.554" v="379" actId="1076"/>
        <pc:sldMkLst>
          <pc:docMk/>
          <pc:sldMk cId="147554788" sldId="266"/>
        </pc:sldMkLst>
        <pc:spChg chg="mod">
          <ac:chgData name="Mathias Iversen" userId="dea6d89c-6f8a-44b0-80c2-5d37afda12c9" providerId="ADAL" clId="{415BA8AE-D780-4DBA-A589-2E8E47251FB5}" dt="2024-01-22T12:06:51.606" v="137" actId="2711"/>
          <ac:spMkLst>
            <pc:docMk/>
            <pc:sldMk cId="147554788" sldId="266"/>
            <ac:spMk id="2" creationId="{3B234F2D-7B56-4BDC-8E6C-010223FC65D0}"/>
          </ac:spMkLst>
        </pc:spChg>
        <pc:spChg chg="mod">
          <ac:chgData name="Mathias Iversen" userId="dea6d89c-6f8a-44b0-80c2-5d37afda12c9" providerId="ADAL" clId="{415BA8AE-D780-4DBA-A589-2E8E47251FB5}" dt="2024-01-22T12:06:51.606" v="137" actId="2711"/>
          <ac:spMkLst>
            <pc:docMk/>
            <pc:sldMk cId="147554788" sldId="266"/>
            <ac:spMk id="3" creationId="{2AE985C2-CF26-42E7-B7DC-DBC85F75C02D}"/>
          </ac:spMkLst>
        </pc:spChg>
        <pc:graphicFrameChg chg="add mod modGraphic">
          <ac:chgData name="Mathias Iversen" userId="dea6d89c-6f8a-44b0-80c2-5d37afda12c9" providerId="ADAL" clId="{415BA8AE-D780-4DBA-A589-2E8E47251FB5}" dt="2024-01-30T09:18:48.554" v="379" actId="1076"/>
          <ac:graphicFrameMkLst>
            <pc:docMk/>
            <pc:sldMk cId="147554788" sldId="266"/>
            <ac:graphicFrameMk id="4" creationId="{0DE2A1D0-2C8A-21AF-C0D6-953EA49D0031}"/>
          </ac:graphicFrameMkLst>
        </pc:graphicFrameChg>
        <pc:graphicFrameChg chg="del mod modGraphic">
          <ac:chgData name="Mathias Iversen" userId="dea6d89c-6f8a-44b0-80c2-5d37afda12c9" providerId="ADAL" clId="{415BA8AE-D780-4DBA-A589-2E8E47251FB5}" dt="2024-01-30T09:18:33.995" v="375" actId="478"/>
          <ac:graphicFrameMkLst>
            <pc:docMk/>
            <pc:sldMk cId="147554788" sldId="266"/>
            <ac:graphicFrameMk id="5" creationId="{A12B092E-3BBE-B28C-4161-A7E808E85E8B}"/>
          </ac:graphicFrameMkLst>
        </pc:graphicFrameChg>
      </pc:sldChg>
      <pc:sldChg chg="modSp mod">
        <pc:chgData name="Mathias Iversen" userId="dea6d89c-6f8a-44b0-80c2-5d37afda12c9" providerId="ADAL" clId="{415BA8AE-D780-4DBA-A589-2E8E47251FB5}" dt="2024-01-22T12:09:40.906" v="160" actId="1076"/>
        <pc:sldMkLst>
          <pc:docMk/>
          <pc:sldMk cId="4159957464" sldId="267"/>
        </pc:sldMkLst>
        <pc:spChg chg="mod">
          <ac:chgData name="Mathias Iversen" userId="dea6d89c-6f8a-44b0-80c2-5d37afda12c9" providerId="ADAL" clId="{415BA8AE-D780-4DBA-A589-2E8E47251FB5}" dt="2024-01-22T12:09:40.906" v="160" actId="1076"/>
          <ac:spMkLst>
            <pc:docMk/>
            <pc:sldMk cId="4159957464" sldId="267"/>
            <ac:spMk id="3" creationId="{19327264-4F74-4A7C-9D31-AD23AB6CC8F2}"/>
          </ac:spMkLst>
        </pc:spChg>
      </pc:sldChg>
      <pc:sldChg chg="setBg">
        <pc:chgData name="Mathias Iversen" userId="dea6d89c-6f8a-44b0-80c2-5d37afda12c9" providerId="ADAL" clId="{415BA8AE-D780-4DBA-A589-2E8E47251FB5}" dt="2024-01-22T11:57:54.768" v="63"/>
        <pc:sldMkLst>
          <pc:docMk/>
          <pc:sldMk cId="4242451211" sldId="268"/>
        </pc:sldMkLst>
      </pc:sldChg>
      <pc:sldChg chg="addSp delSp modSp mod modClrScheme chgLayout">
        <pc:chgData name="Mathias Iversen" userId="dea6d89c-6f8a-44b0-80c2-5d37afda12c9" providerId="ADAL" clId="{415BA8AE-D780-4DBA-A589-2E8E47251FB5}" dt="2024-02-01T15:24:37.410" v="485"/>
        <pc:sldMkLst>
          <pc:docMk/>
          <pc:sldMk cId="3836130264" sldId="282"/>
        </pc:sldMkLst>
        <pc:spChg chg="mod ord">
          <ac:chgData name="Mathias Iversen" userId="dea6d89c-6f8a-44b0-80c2-5d37afda12c9" providerId="ADAL" clId="{415BA8AE-D780-4DBA-A589-2E8E47251FB5}" dt="2024-01-29T17:25:24.546" v="176" actId="700"/>
          <ac:spMkLst>
            <pc:docMk/>
            <pc:sldMk cId="3836130264" sldId="282"/>
            <ac:spMk id="2" creationId="{C2F5F1A9-FC47-EED4-2E61-9B3238102C6F}"/>
          </ac:spMkLst>
        </pc:spChg>
        <pc:spChg chg="mod">
          <ac:chgData name="Mathias Iversen" userId="dea6d89c-6f8a-44b0-80c2-5d37afda12c9" providerId="ADAL" clId="{415BA8AE-D780-4DBA-A589-2E8E47251FB5}" dt="2024-02-01T15:24:37.410" v="485"/>
          <ac:spMkLst>
            <pc:docMk/>
            <pc:sldMk cId="3836130264" sldId="282"/>
            <ac:spMk id="8" creationId="{842FA2FF-C345-A6CD-25DE-6E3E19B361AD}"/>
          </ac:spMkLst>
        </pc:spChg>
        <pc:spChg chg="mod">
          <ac:chgData name="Mathias Iversen" userId="dea6d89c-6f8a-44b0-80c2-5d37afda12c9" providerId="ADAL" clId="{415BA8AE-D780-4DBA-A589-2E8E47251FB5}" dt="2024-02-01T07:37:41.836" v="457" actId="207"/>
          <ac:spMkLst>
            <pc:docMk/>
            <pc:sldMk cId="3836130264" sldId="282"/>
            <ac:spMk id="9" creationId="{665E5BC5-ACF7-E9DC-7995-9FB97E91591F}"/>
          </ac:spMkLst>
        </pc:spChg>
        <pc:grpChg chg="add mod">
          <ac:chgData name="Mathias Iversen" userId="dea6d89c-6f8a-44b0-80c2-5d37afda12c9" providerId="ADAL" clId="{415BA8AE-D780-4DBA-A589-2E8E47251FB5}" dt="2024-01-22T12:11:18.721" v="164" actId="207"/>
          <ac:grpSpMkLst>
            <pc:docMk/>
            <pc:sldMk cId="3836130264" sldId="282"/>
            <ac:grpSpMk id="3" creationId="{54E7F148-C0E7-413A-4FE0-68C73BF313B2}"/>
          </ac:grpSpMkLst>
        </pc:grpChg>
        <pc:picChg chg="add del mod">
          <ac:chgData name="Mathias Iversen" userId="dea6d89c-6f8a-44b0-80c2-5d37afda12c9" providerId="ADAL" clId="{415BA8AE-D780-4DBA-A589-2E8E47251FB5}" dt="2024-01-22T11:50:55.976" v="36" actId="478"/>
          <ac:picMkLst>
            <pc:docMk/>
            <pc:sldMk cId="3836130264" sldId="282"/>
            <ac:picMk id="4" creationId="{A19371A3-F2BD-6F29-717C-E9ABEA9DEFBC}"/>
          </ac:picMkLst>
        </pc:picChg>
        <pc:picChg chg="mod">
          <ac:chgData name="Mathias Iversen" userId="dea6d89c-6f8a-44b0-80c2-5d37afda12c9" providerId="ADAL" clId="{415BA8AE-D780-4DBA-A589-2E8E47251FB5}" dt="2024-01-22T12:11:18.721" v="164" actId="207"/>
          <ac:picMkLst>
            <pc:docMk/>
            <pc:sldMk cId="3836130264" sldId="282"/>
            <ac:picMk id="5" creationId="{179A5972-FB79-967E-0459-B197BD081F13}"/>
          </ac:picMkLst>
        </pc:picChg>
        <pc:picChg chg="mod">
          <ac:chgData name="Mathias Iversen" userId="dea6d89c-6f8a-44b0-80c2-5d37afda12c9" providerId="ADAL" clId="{415BA8AE-D780-4DBA-A589-2E8E47251FB5}" dt="2024-01-22T12:11:18.721" v="164" actId="207"/>
          <ac:picMkLst>
            <pc:docMk/>
            <pc:sldMk cId="3836130264" sldId="282"/>
            <ac:picMk id="6" creationId="{1E3E4C38-AB6E-84C1-FE9E-A574E8EAA6A2}"/>
          </ac:picMkLst>
        </pc:picChg>
        <pc:picChg chg="mod">
          <ac:chgData name="Mathias Iversen" userId="dea6d89c-6f8a-44b0-80c2-5d37afda12c9" providerId="ADAL" clId="{415BA8AE-D780-4DBA-A589-2E8E47251FB5}" dt="2024-01-22T12:11:18.721" v="164" actId="207"/>
          <ac:picMkLst>
            <pc:docMk/>
            <pc:sldMk cId="3836130264" sldId="282"/>
            <ac:picMk id="7" creationId="{6098A05E-F292-05CF-E156-F37069EB2DE5}"/>
          </ac:picMkLst>
        </pc:picChg>
        <pc:picChg chg="mod">
          <ac:chgData name="Mathias Iversen" userId="dea6d89c-6f8a-44b0-80c2-5d37afda12c9" providerId="ADAL" clId="{415BA8AE-D780-4DBA-A589-2E8E47251FB5}" dt="2024-01-22T12:11:18.721" v="164" actId="207"/>
          <ac:picMkLst>
            <pc:docMk/>
            <pc:sldMk cId="3836130264" sldId="282"/>
            <ac:picMk id="10" creationId="{DA69AB16-DB19-F14B-E88C-2CA53F3D794E}"/>
          </ac:picMkLst>
        </pc:picChg>
        <pc:picChg chg="mod">
          <ac:chgData name="Mathias Iversen" userId="dea6d89c-6f8a-44b0-80c2-5d37afda12c9" providerId="ADAL" clId="{415BA8AE-D780-4DBA-A589-2E8E47251FB5}" dt="2024-01-22T12:11:18.721" v="164" actId="207"/>
          <ac:picMkLst>
            <pc:docMk/>
            <pc:sldMk cId="3836130264" sldId="282"/>
            <ac:picMk id="11" creationId="{2D2F6409-0E07-CB06-1ED6-196687F4199D}"/>
          </ac:picMkLst>
        </pc:picChg>
        <pc:picChg chg="mod">
          <ac:chgData name="Mathias Iversen" userId="dea6d89c-6f8a-44b0-80c2-5d37afda12c9" providerId="ADAL" clId="{415BA8AE-D780-4DBA-A589-2E8E47251FB5}" dt="2024-01-22T12:11:18.721" v="164" actId="207"/>
          <ac:picMkLst>
            <pc:docMk/>
            <pc:sldMk cId="3836130264" sldId="282"/>
            <ac:picMk id="12" creationId="{1073AD2F-B51A-2178-77E5-0014E7109EBE}"/>
          </ac:picMkLst>
        </pc:picChg>
        <pc:picChg chg="mod">
          <ac:chgData name="Mathias Iversen" userId="dea6d89c-6f8a-44b0-80c2-5d37afda12c9" providerId="ADAL" clId="{415BA8AE-D780-4DBA-A589-2E8E47251FB5}" dt="2024-01-22T12:11:18.721" v="164" actId="207"/>
          <ac:picMkLst>
            <pc:docMk/>
            <pc:sldMk cId="3836130264" sldId="282"/>
            <ac:picMk id="13" creationId="{AEA71468-ED9C-7B74-CDD7-196EB6A418E8}"/>
          </ac:picMkLst>
        </pc:picChg>
      </pc:sldChg>
      <pc:sldChg chg="modSp">
        <pc:chgData name="Mathias Iversen" userId="dea6d89c-6f8a-44b0-80c2-5d37afda12c9" providerId="ADAL" clId="{415BA8AE-D780-4DBA-A589-2E8E47251FB5}" dt="2024-02-01T15:24:37.410" v="485"/>
        <pc:sldMkLst>
          <pc:docMk/>
          <pc:sldMk cId="2954530852" sldId="284"/>
        </pc:sldMkLst>
        <pc:spChg chg="mod">
          <ac:chgData name="Mathias Iversen" userId="dea6d89c-6f8a-44b0-80c2-5d37afda12c9" providerId="ADAL" clId="{415BA8AE-D780-4DBA-A589-2E8E47251FB5}" dt="2024-02-01T15:24:37.410" v="485"/>
          <ac:spMkLst>
            <pc:docMk/>
            <pc:sldMk cId="2954530852" sldId="284"/>
            <ac:spMk id="6" creationId="{E32827FE-EFF7-14C6-E08D-FFC85AED4628}"/>
          </ac:spMkLst>
        </pc:spChg>
      </pc:sldChg>
      <pc:sldMasterChg chg="modSp addSldLayout delSldLayout modSldLayout">
        <pc:chgData name="Mathias Iversen" userId="dea6d89c-6f8a-44b0-80c2-5d37afda12c9" providerId="ADAL" clId="{415BA8AE-D780-4DBA-A589-2E8E47251FB5}" dt="2024-02-01T15:24:37.410" v="485"/>
        <pc:sldMasterMkLst>
          <pc:docMk/>
          <pc:sldMasterMk cId="4210629792" sldId="2147483660"/>
        </pc:sldMasterMkLst>
        <pc:spChg chg="mod">
          <ac:chgData name="Mathias Iversen" userId="dea6d89c-6f8a-44b0-80c2-5d37afda12c9" providerId="ADAL" clId="{415BA8AE-D780-4DBA-A589-2E8E47251FB5}" dt="2024-01-22T11:44:16.328" v="18" actId="20577"/>
          <ac:spMkLst>
            <pc:docMk/>
            <pc:sldMasterMk cId="4210629792" sldId="2147483660"/>
            <ac:spMk id="2" creationId="{00000000-0000-0000-0000-000000000000}"/>
          </ac:spMkLst>
        </pc:spChg>
        <pc:spChg chg="mod">
          <ac:chgData name="Mathias Iversen" userId="dea6d89c-6f8a-44b0-80c2-5d37afda12c9" providerId="ADAL" clId="{415BA8AE-D780-4DBA-A589-2E8E47251FB5}" dt="2024-01-22T11:44:22.970" v="19" actId="2711"/>
          <ac:spMkLst>
            <pc:docMk/>
            <pc:sldMasterMk cId="4210629792" sldId="2147483660"/>
            <ac:spMk id="3" creationId="{00000000-0000-0000-0000-000000000000}"/>
          </ac:spMkLst>
        </pc:spChg>
        <pc:sldLayoutChg chg="addSp delSp modSp add del mod">
          <pc:chgData name="Mathias Iversen" userId="dea6d89c-6f8a-44b0-80c2-5d37afda12c9" providerId="ADAL" clId="{415BA8AE-D780-4DBA-A589-2E8E47251FB5}" dt="2024-02-01T15:24:37.410" v="485"/>
          <pc:sldLayoutMkLst>
            <pc:docMk/>
            <pc:sldMasterMk cId="4210629792" sldId="2147483660"/>
            <pc:sldLayoutMk cId="2110830415" sldId="2147483662"/>
          </pc:sldLayoutMkLst>
          <pc:spChg chg="mod">
            <ac:chgData name="Mathias Iversen" userId="dea6d89c-6f8a-44b0-80c2-5d37afda12c9" providerId="ADAL" clId="{415BA8AE-D780-4DBA-A589-2E8E47251FB5}" dt="2024-02-01T07:39:40.088" v="468" actId="207"/>
            <ac:spMkLst>
              <pc:docMk/>
              <pc:sldMasterMk cId="4210629792" sldId="2147483660"/>
              <pc:sldLayoutMk cId="2110830415" sldId="2147483662"/>
              <ac:spMk id="2" creationId="{00000000-0000-0000-0000-000000000000}"/>
            </ac:spMkLst>
          </pc:spChg>
          <pc:spChg chg="mod">
            <ac:chgData name="Mathias Iversen" userId="dea6d89c-6f8a-44b0-80c2-5d37afda12c9" providerId="ADAL" clId="{415BA8AE-D780-4DBA-A589-2E8E47251FB5}" dt="2024-01-29T14:59:37.882" v="174" actId="2711"/>
            <ac:spMkLst>
              <pc:docMk/>
              <pc:sldMasterMk cId="4210629792" sldId="2147483660"/>
              <pc:sldLayoutMk cId="2110830415" sldId="2147483662"/>
              <ac:spMk id="9" creationId="{04170A54-4EDE-4A22-9D86-57FB0D503523}"/>
            </ac:spMkLst>
          </pc:spChg>
          <pc:spChg chg="mod">
            <ac:chgData name="Mathias Iversen" userId="dea6d89c-6f8a-44b0-80c2-5d37afda12c9" providerId="ADAL" clId="{415BA8AE-D780-4DBA-A589-2E8E47251FB5}" dt="2024-02-01T15:24:37.410" v="485"/>
            <ac:spMkLst>
              <pc:docMk/>
              <pc:sldMasterMk cId="4210629792" sldId="2147483660"/>
              <pc:sldLayoutMk cId="2110830415" sldId="2147483662"/>
              <ac:spMk id="18" creationId="{AF999388-3369-4F41-AC8C-8B96A3B8B5F6}"/>
            </ac:spMkLst>
          </pc:spChg>
          <pc:grpChg chg="add mod">
            <ac:chgData name="Mathias Iversen" userId="dea6d89c-6f8a-44b0-80c2-5d37afda12c9" providerId="ADAL" clId="{415BA8AE-D780-4DBA-A589-2E8E47251FB5}" dt="2024-01-29T14:59:37.882" v="174" actId="2711"/>
            <ac:grpSpMkLst>
              <pc:docMk/>
              <pc:sldMasterMk cId="4210629792" sldId="2147483660"/>
              <pc:sldLayoutMk cId="2110830415" sldId="2147483662"/>
              <ac:grpSpMk id="3" creationId="{9C0BD100-FEE9-1449-DBD4-4665F9C0B72E}"/>
            </ac:grpSpMkLst>
          </pc:grpChg>
          <pc:grpChg chg="del mod">
            <ac:chgData name="Mathias Iversen" userId="dea6d89c-6f8a-44b0-80c2-5d37afda12c9" providerId="ADAL" clId="{415BA8AE-D780-4DBA-A589-2E8E47251FB5}" dt="2024-01-29T14:59:22.809" v="167" actId="478"/>
            <ac:grpSpMkLst>
              <pc:docMk/>
              <pc:sldMasterMk cId="4210629792" sldId="2147483660"/>
              <pc:sldLayoutMk cId="2110830415" sldId="2147483662"/>
              <ac:grpSpMk id="8" creationId="{10D7CF82-0D7A-4F86-95D4-6433EF6604FA}"/>
            </ac:grpSpMkLst>
          </pc:grpChg>
          <pc:picChg chg="mod">
            <ac:chgData name="Mathias Iversen" userId="dea6d89c-6f8a-44b0-80c2-5d37afda12c9" providerId="ADAL" clId="{415BA8AE-D780-4DBA-A589-2E8E47251FB5}" dt="2024-01-29T14:59:25.238" v="168"/>
            <ac:picMkLst>
              <pc:docMk/>
              <pc:sldMasterMk cId="4210629792" sldId="2147483660"/>
              <pc:sldLayoutMk cId="2110830415" sldId="2147483662"/>
              <ac:picMk id="4" creationId="{AEB14690-60FF-8A18-2FFD-A10DD68D9ED8}"/>
            </ac:picMkLst>
          </pc:picChg>
          <pc:picChg chg="mod">
            <ac:chgData name="Mathias Iversen" userId="dea6d89c-6f8a-44b0-80c2-5d37afda12c9" providerId="ADAL" clId="{415BA8AE-D780-4DBA-A589-2E8E47251FB5}" dt="2024-01-29T14:59:25.238" v="168"/>
            <ac:picMkLst>
              <pc:docMk/>
              <pc:sldMasterMk cId="4210629792" sldId="2147483660"/>
              <pc:sldLayoutMk cId="2110830415" sldId="2147483662"/>
              <ac:picMk id="6" creationId="{58598FC2-8E43-C10C-409B-7A2909E62E47}"/>
            </ac:picMkLst>
          </pc:picChg>
          <pc:picChg chg="mod">
            <ac:chgData name="Mathias Iversen" userId="dea6d89c-6f8a-44b0-80c2-5d37afda12c9" providerId="ADAL" clId="{415BA8AE-D780-4DBA-A589-2E8E47251FB5}" dt="2024-01-29T14:59:37.882" v="174" actId="2711"/>
            <ac:picMkLst>
              <pc:docMk/>
              <pc:sldMasterMk cId="4210629792" sldId="2147483660"/>
              <pc:sldLayoutMk cId="2110830415" sldId="2147483662"/>
              <ac:picMk id="7" creationId="{E440EA72-5A8E-47BD-8029-9967974C58A5}"/>
            </ac:picMkLst>
          </pc:picChg>
          <pc:picChg chg="mod">
            <ac:chgData name="Mathias Iversen" userId="dea6d89c-6f8a-44b0-80c2-5d37afda12c9" providerId="ADAL" clId="{415BA8AE-D780-4DBA-A589-2E8E47251FB5}" dt="2024-01-22T11:49:06.536" v="31" actId="207"/>
            <ac:picMkLst>
              <pc:docMk/>
              <pc:sldMasterMk cId="4210629792" sldId="2147483660"/>
              <pc:sldLayoutMk cId="2110830415" sldId="2147483662"/>
              <ac:picMk id="10" creationId="{75C50B58-2B6B-402B-AC68-CC78F57BA997}"/>
            </ac:picMkLst>
          </pc:picChg>
          <pc:picChg chg="mod">
            <ac:chgData name="Mathias Iversen" userId="dea6d89c-6f8a-44b0-80c2-5d37afda12c9" providerId="ADAL" clId="{415BA8AE-D780-4DBA-A589-2E8E47251FB5}" dt="2024-01-22T11:49:06.536" v="31" actId="207"/>
            <ac:picMkLst>
              <pc:docMk/>
              <pc:sldMasterMk cId="4210629792" sldId="2147483660"/>
              <pc:sldLayoutMk cId="2110830415" sldId="2147483662"/>
              <ac:picMk id="11" creationId="{6BE5F2C8-7C53-4769-80E4-7734A0DAC43C}"/>
            </ac:picMkLst>
          </pc:picChg>
          <pc:picChg chg="mod">
            <ac:chgData name="Mathias Iversen" userId="dea6d89c-6f8a-44b0-80c2-5d37afda12c9" providerId="ADAL" clId="{415BA8AE-D780-4DBA-A589-2E8E47251FB5}" dt="2024-01-22T11:49:06.536" v="31" actId="207"/>
            <ac:picMkLst>
              <pc:docMk/>
              <pc:sldMasterMk cId="4210629792" sldId="2147483660"/>
              <pc:sldLayoutMk cId="2110830415" sldId="2147483662"/>
              <ac:picMk id="12" creationId="{1E3E913A-B586-4DEC-913D-E59A2352187D}"/>
            </ac:picMkLst>
          </pc:picChg>
          <pc:picChg chg="mod">
            <ac:chgData name="Mathias Iversen" userId="dea6d89c-6f8a-44b0-80c2-5d37afda12c9" providerId="ADAL" clId="{415BA8AE-D780-4DBA-A589-2E8E47251FB5}" dt="2024-01-22T11:49:06.536" v="31" actId="207"/>
            <ac:picMkLst>
              <pc:docMk/>
              <pc:sldMasterMk cId="4210629792" sldId="2147483660"/>
              <pc:sldLayoutMk cId="2110830415" sldId="2147483662"/>
              <ac:picMk id="13" creationId="{5F4D1CEE-8175-4BF2-8FFB-18CB2F48ECCE}"/>
            </ac:picMkLst>
          </pc:picChg>
          <pc:picChg chg="mod">
            <ac:chgData name="Mathias Iversen" userId="dea6d89c-6f8a-44b0-80c2-5d37afda12c9" providerId="ADAL" clId="{415BA8AE-D780-4DBA-A589-2E8E47251FB5}" dt="2024-01-22T11:49:06.536" v="31" actId="207"/>
            <ac:picMkLst>
              <pc:docMk/>
              <pc:sldMasterMk cId="4210629792" sldId="2147483660"/>
              <pc:sldLayoutMk cId="2110830415" sldId="2147483662"/>
              <ac:picMk id="14" creationId="{213AB787-C96D-401C-93B8-E13128A8D363}"/>
            </ac:picMkLst>
          </pc:picChg>
          <pc:picChg chg="mod">
            <ac:chgData name="Mathias Iversen" userId="dea6d89c-6f8a-44b0-80c2-5d37afda12c9" providerId="ADAL" clId="{415BA8AE-D780-4DBA-A589-2E8E47251FB5}" dt="2024-01-22T11:49:06.536" v="31" actId="207"/>
            <ac:picMkLst>
              <pc:docMk/>
              <pc:sldMasterMk cId="4210629792" sldId="2147483660"/>
              <pc:sldLayoutMk cId="2110830415" sldId="2147483662"/>
              <ac:picMk id="15" creationId="{E85360ED-9ED4-4591-B52B-AFECA4C300BD}"/>
            </ac:picMkLst>
          </pc:picChg>
          <pc:picChg chg="mod">
            <ac:chgData name="Mathias Iversen" userId="dea6d89c-6f8a-44b0-80c2-5d37afda12c9" providerId="ADAL" clId="{415BA8AE-D780-4DBA-A589-2E8E47251FB5}" dt="2024-01-22T11:49:06.536" v="31" actId="207"/>
            <ac:picMkLst>
              <pc:docMk/>
              <pc:sldMasterMk cId="4210629792" sldId="2147483660"/>
              <pc:sldLayoutMk cId="2110830415" sldId="2147483662"/>
              <ac:picMk id="16" creationId="{B4DE1C43-7C1A-4CC2-97F5-7778D592BEA9}"/>
            </ac:picMkLst>
          </pc:picChg>
          <pc:picChg chg="mod">
            <ac:chgData name="Mathias Iversen" userId="dea6d89c-6f8a-44b0-80c2-5d37afda12c9" providerId="ADAL" clId="{415BA8AE-D780-4DBA-A589-2E8E47251FB5}" dt="2024-01-29T14:59:37.882" v="174" actId="2711"/>
            <ac:picMkLst>
              <pc:docMk/>
              <pc:sldMasterMk cId="4210629792" sldId="2147483660"/>
              <pc:sldLayoutMk cId="2110830415" sldId="2147483662"/>
              <ac:picMk id="17" creationId="{0A56DCDF-ED6B-4F03-881A-16659B319DB8}"/>
            </ac:picMkLst>
          </pc:picChg>
          <pc:picChg chg="mod">
            <ac:chgData name="Mathias Iversen" userId="dea6d89c-6f8a-44b0-80c2-5d37afda12c9" providerId="ADAL" clId="{415BA8AE-D780-4DBA-A589-2E8E47251FB5}" dt="2024-01-29T14:59:25.238" v="168"/>
            <ac:picMkLst>
              <pc:docMk/>
              <pc:sldMasterMk cId="4210629792" sldId="2147483660"/>
              <pc:sldLayoutMk cId="2110830415" sldId="2147483662"/>
              <ac:picMk id="19" creationId="{B51D24B0-7C6B-BF68-EC9A-8E1BD346045A}"/>
            </ac:picMkLst>
          </pc:picChg>
          <pc:picChg chg="mod">
            <ac:chgData name="Mathias Iversen" userId="dea6d89c-6f8a-44b0-80c2-5d37afda12c9" providerId="ADAL" clId="{415BA8AE-D780-4DBA-A589-2E8E47251FB5}" dt="2024-01-29T14:59:25.238" v="168"/>
            <ac:picMkLst>
              <pc:docMk/>
              <pc:sldMasterMk cId="4210629792" sldId="2147483660"/>
              <pc:sldLayoutMk cId="2110830415" sldId="2147483662"/>
              <ac:picMk id="20" creationId="{57060724-0626-31E7-0E69-3901C907107D}"/>
            </ac:picMkLst>
          </pc:picChg>
          <pc:picChg chg="mod">
            <ac:chgData name="Mathias Iversen" userId="dea6d89c-6f8a-44b0-80c2-5d37afda12c9" providerId="ADAL" clId="{415BA8AE-D780-4DBA-A589-2E8E47251FB5}" dt="2024-01-29T14:59:25.238" v="168"/>
            <ac:picMkLst>
              <pc:docMk/>
              <pc:sldMasterMk cId="4210629792" sldId="2147483660"/>
              <pc:sldLayoutMk cId="2110830415" sldId="2147483662"/>
              <ac:picMk id="21" creationId="{38795363-C4D8-7CDE-B3ED-86375C2044E1}"/>
            </ac:picMkLst>
          </pc:picChg>
          <pc:picChg chg="mod">
            <ac:chgData name="Mathias Iversen" userId="dea6d89c-6f8a-44b0-80c2-5d37afda12c9" providerId="ADAL" clId="{415BA8AE-D780-4DBA-A589-2E8E47251FB5}" dt="2024-01-29T14:59:25.238" v="168"/>
            <ac:picMkLst>
              <pc:docMk/>
              <pc:sldMasterMk cId="4210629792" sldId="2147483660"/>
              <pc:sldLayoutMk cId="2110830415" sldId="2147483662"/>
              <ac:picMk id="22" creationId="{7A6C88EA-10B1-C339-282C-D25798DEC074}"/>
            </ac:picMkLst>
          </pc:picChg>
          <pc:picChg chg="mod">
            <ac:chgData name="Mathias Iversen" userId="dea6d89c-6f8a-44b0-80c2-5d37afda12c9" providerId="ADAL" clId="{415BA8AE-D780-4DBA-A589-2E8E47251FB5}" dt="2024-01-29T14:59:25.238" v="168"/>
            <ac:picMkLst>
              <pc:docMk/>
              <pc:sldMasterMk cId="4210629792" sldId="2147483660"/>
              <pc:sldLayoutMk cId="2110830415" sldId="2147483662"/>
              <ac:picMk id="23" creationId="{4CB29725-93DD-4BA3-0C36-4E151E906885}"/>
            </ac:picMkLst>
          </pc:picChg>
          <pc:cxnChg chg="mod">
            <ac:chgData name="Mathias Iversen" userId="dea6d89c-6f8a-44b0-80c2-5d37afda12c9" providerId="ADAL" clId="{415BA8AE-D780-4DBA-A589-2E8E47251FB5}" dt="2024-02-01T07:39:55.415" v="469" actId="208"/>
            <ac:cxnSpMkLst>
              <pc:docMk/>
              <pc:sldMasterMk cId="4210629792" sldId="2147483660"/>
              <pc:sldLayoutMk cId="2110830415" sldId="2147483662"/>
              <ac:cxnSpMk id="5" creationId="{61A429EE-2383-4BDF-AA89-27CB255AC548}"/>
            </ac:cxnSpMkLst>
          </pc:cxnChg>
        </pc:sldLayoutChg>
        <pc:sldLayoutChg chg="modSp mod setBg">
          <pc:chgData name="Mathias Iversen" userId="dea6d89c-6f8a-44b0-80c2-5d37afda12c9" providerId="ADAL" clId="{415BA8AE-D780-4DBA-A589-2E8E47251FB5}" dt="2024-01-22T11:59:32.018" v="73"/>
          <pc:sldLayoutMkLst>
            <pc:docMk/>
            <pc:sldMasterMk cId="4210629792" sldId="2147483660"/>
            <pc:sldLayoutMk cId="1874524614" sldId="2147483663"/>
          </pc:sldLayoutMkLst>
          <pc:picChg chg="mod">
            <ac:chgData name="Mathias Iversen" userId="dea6d89c-6f8a-44b0-80c2-5d37afda12c9" providerId="ADAL" clId="{415BA8AE-D780-4DBA-A589-2E8E47251FB5}" dt="2024-01-22T11:59:27.449" v="72" actId="1076"/>
            <ac:picMkLst>
              <pc:docMk/>
              <pc:sldMasterMk cId="4210629792" sldId="2147483660"/>
              <pc:sldLayoutMk cId="1874524614" sldId="2147483663"/>
              <ac:picMk id="5" creationId="{052A8773-9B79-4F4C-B715-3D322872D7FB}"/>
            </ac:picMkLst>
          </pc:picChg>
        </pc:sldLayoutChg>
        <pc:sldLayoutChg chg="setBg">
          <pc:chgData name="Mathias Iversen" userId="dea6d89c-6f8a-44b0-80c2-5d37afda12c9" providerId="ADAL" clId="{415BA8AE-D780-4DBA-A589-2E8E47251FB5}" dt="2024-02-01T07:41:23.013" v="483"/>
          <pc:sldLayoutMkLst>
            <pc:docMk/>
            <pc:sldMasterMk cId="4210629792" sldId="2147483660"/>
            <pc:sldLayoutMk cId="1995452877" sldId="2147483680"/>
          </pc:sldLayoutMkLst>
        </pc:sldLayoutChg>
        <pc:sldLayoutChg chg="modSp mod">
          <pc:chgData name="Mathias Iversen" userId="dea6d89c-6f8a-44b0-80c2-5d37afda12c9" providerId="ADAL" clId="{415BA8AE-D780-4DBA-A589-2E8E47251FB5}" dt="2024-02-01T07:41:14.945" v="482" actId="208"/>
          <pc:sldLayoutMkLst>
            <pc:docMk/>
            <pc:sldMasterMk cId="4210629792" sldId="2147483660"/>
            <pc:sldLayoutMk cId="1137365639" sldId="2147483681"/>
          </pc:sldLayoutMkLst>
          <pc:spChg chg="mod">
            <ac:chgData name="Mathias Iversen" userId="dea6d89c-6f8a-44b0-80c2-5d37afda12c9" providerId="ADAL" clId="{415BA8AE-D780-4DBA-A589-2E8E47251FB5}" dt="2024-02-01T07:41:09.416" v="481" actId="207"/>
            <ac:spMkLst>
              <pc:docMk/>
              <pc:sldMasterMk cId="4210629792" sldId="2147483660"/>
              <pc:sldLayoutMk cId="1137365639" sldId="2147483681"/>
              <ac:spMk id="16" creationId="{E9474249-3CEF-40CF-B85C-68D48466BAD8}"/>
            </ac:spMkLst>
          </pc:spChg>
          <pc:cxnChg chg="mod">
            <ac:chgData name="Mathias Iversen" userId="dea6d89c-6f8a-44b0-80c2-5d37afda12c9" providerId="ADAL" clId="{415BA8AE-D780-4DBA-A589-2E8E47251FB5}" dt="2024-02-01T07:41:14.945" v="482" actId="208"/>
            <ac:cxnSpMkLst>
              <pc:docMk/>
              <pc:sldMasterMk cId="4210629792" sldId="2147483660"/>
              <pc:sldLayoutMk cId="1137365639" sldId="2147483681"/>
              <ac:cxnSpMk id="10" creationId="{EE131C8F-9A9D-420A-AAE4-7A981F6FB80C}"/>
            </ac:cxnSpMkLst>
          </pc:cxnChg>
        </pc:sldLayoutChg>
        <pc:sldLayoutChg chg="addSp modSp mod">
          <pc:chgData name="Mathias Iversen" userId="dea6d89c-6f8a-44b0-80c2-5d37afda12c9" providerId="ADAL" clId="{415BA8AE-D780-4DBA-A589-2E8E47251FB5}" dt="2024-02-01T07:40:15.204" v="471" actId="208"/>
          <pc:sldLayoutMkLst>
            <pc:docMk/>
            <pc:sldMasterMk cId="4210629792" sldId="2147483660"/>
            <pc:sldLayoutMk cId="4126966658" sldId="2147483682"/>
          </pc:sldLayoutMkLst>
          <pc:spChg chg="mod">
            <ac:chgData name="Mathias Iversen" userId="dea6d89c-6f8a-44b0-80c2-5d37afda12c9" providerId="ADAL" clId="{415BA8AE-D780-4DBA-A589-2E8E47251FB5}" dt="2024-01-22T12:11:51.826" v="165" actId="692"/>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415BA8AE-D780-4DBA-A589-2E8E47251FB5}" dt="2024-01-22T12:12:02.253" v="166" actId="692"/>
            <ac:spMkLst>
              <pc:docMk/>
              <pc:sldMasterMk cId="4210629792" sldId="2147483660"/>
              <pc:sldLayoutMk cId="4126966658" sldId="2147483682"/>
              <ac:spMk id="32" creationId="{562F619C-CC12-4124-A46A-5B50588A8B9E}"/>
            </ac:spMkLst>
          </pc:spChg>
          <pc:cxnChg chg="add mod">
            <ac:chgData name="Mathias Iversen" userId="dea6d89c-6f8a-44b0-80c2-5d37afda12c9" providerId="ADAL" clId="{415BA8AE-D780-4DBA-A589-2E8E47251FB5}" dt="2024-02-01T07:39:59.235" v="470"/>
            <ac:cxnSpMkLst>
              <pc:docMk/>
              <pc:sldMasterMk cId="4210629792" sldId="2147483660"/>
              <pc:sldLayoutMk cId="4126966658" sldId="2147483682"/>
              <ac:cxnSpMk id="2" creationId="{96AB2CCC-46C9-8CD5-5864-56BABAE36944}"/>
            </ac:cxnSpMkLst>
          </pc:cxnChg>
          <pc:cxnChg chg="mod">
            <ac:chgData name="Mathias Iversen" userId="dea6d89c-6f8a-44b0-80c2-5d37afda12c9" providerId="ADAL" clId="{415BA8AE-D780-4DBA-A589-2E8E47251FB5}" dt="2024-02-01T07:40:15.204" v="471"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415BA8AE-D780-4DBA-A589-2E8E47251FB5}" dt="2024-02-01T07:40:20.159" v="472" actId="208"/>
          <pc:sldLayoutMkLst>
            <pc:docMk/>
            <pc:sldMasterMk cId="4210629792" sldId="2147483660"/>
            <pc:sldLayoutMk cId="210778978" sldId="2147483683"/>
          </pc:sldLayoutMkLst>
          <pc:cxnChg chg="mod">
            <ac:chgData name="Mathias Iversen" userId="dea6d89c-6f8a-44b0-80c2-5d37afda12c9" providerId="ADAL" clId="{415BA8AE-D780-4DBA-A589-2E8E47251FB5}" dt="2024-02-01T07:40:20.159" v="472"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415BA8AE-D780-4DBA-A589-2E8E47251FB5}" dt="2024-02-01T07:40:24.144" v="473" actId="208"/>
          <pc:sldLayoutMkLst>
            <pc:docMk/>
            <pc:sldMasterMk cId="4210629792" sldId="2147483660"/>
            <pc:sldLayoutMk cId="3497793653" sldId="2147483684"/>
          </pc:sldLayoutMkLst>
          <pc:cxnChg chg="mod">
            <ac:chgData name="Mathias Iversen" userId="dea6d89c-6f8a-44b0-80c2-5d37afda12c9" providerId="ADAL" clId="{415BA8AE-D780-4DBA-A589-2E8E47251FB5}" dt="2024-02-01T07:40:24.144" v="473"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415BA8AE-D780-4DBA-A589-2E8E47251FB5}" dt="2024-02-01T07:40:28.597" v="474" actId="208"/>
          <pc:sldLayoutMkLst>
            <pc:docMk/>
            <pc:sldMasterMk cId="4210629792" sldId="2147483660"/>
            <pc:sldLayoutMk cId="783061069" sldId="2147483685"/>
          </pc:sldLayoutMkLst>
          <pc:cxnChg chg="mod">
            <ac:chgData name="Mathias Iversen" userId="dea6d89c-6f8a-44b0-80c2-5d37afda12c9" providerId="ADAL" clId="{415BA8AE-D780-4DBA-A589-2E8E47251FB5}" dt="2024-02-01T07:40:28.597" v="474"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415BA8AE-D780-4DBA-A589-2E8E47251FB5}" dt="2024-02-01T07:40:35.936" v="475" actId="208"/>
          <pc:sldLayoutMkLst>
            <pc:docMk/>
            <pc:sldMasterMk cId="4210629792" sldId="2147483660"/>
            <pc:sldLayoutMk cId="3228309435" sldId="2147483686"/>
          </pc:sldLayoutMkLst>
          <pc:cxnChg chg="mod">
            <ac:chgData name="Mathias Iversen" userId="dea6d89c-6f8a-44b0-80c2-5d37afda12c9" providerId="ADAL" clId="{415BA8AE-D780-4DBA-A589-2E8E47251FB5}" dt="2024-02-01T07:40:35.936" v="475"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415BA8AE-D780-4DBA-A589-2E8E47251FB5}" dt="2024-02-01T07:40:41.529" v="476" actId="208"/>
          <pc:sldLayoutMkLst>
            <pc:docMk/>
            <pc:sldMasterMk cId="4210629792" sldId="2147483660"/>
            <pc:sldLayoutMk cId="1374499944" sldId="2147483687"/>
          </pc:sldLayoutMkLst>
          <pc:cxnChg chg="mod">
            <ac:chgData name="Mathias Iversen" userId="dea6d89c-6f8a-44b0-80c2-5d37afda12c9" providerId="ADAL" clId="{415BA8AE-D780-4DBA-A589-2E8E47251FB5}" dt="2024-02-01T07:40:41.529" v="476"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415BA8AE-D780-4DBA-A589-2E8E47251FB5}" dt="2024-02-01T07:40:49.318" v="477" actId="208"/>
          <pc:sldLayoutMkLst>
            <pc:docMk/>
            <pc:sldMasterMk cId="4210629792" sldId="2147483660"/>
            <pc:sldLayoutMk cId="2112347531" sldId="2147483688"/>
          </pc:sldLayoutMkLst>
          <pc:cxnChg chg="mod">
            <ac:chgData name="Mathias Iversen" userId="dea6d89c-6f8a-44b0-80c2-5d37afda12c9" providerId="ADAL" clId="{415BA8AE-D780-4DBA-A589-2E8E47251FB5}" dt="2024-02-01T07:40:49.318" v="477"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415BA8AE-D780-4DBA-A589-2E8E47251FB5}" dt="2024-02-01T07:40:55.479" v="478" actId="208"/>
          <pc:sldLayoutMkLst>
            <pc:docMk/>
            <pc:sldMasterMk cId="4210629792" sldId="2147483660"/>
            <pc:sldLayoutMk cId="655889488" sldId="2147483689"/>
          </pc:sldLayoutMkLst>
          <pc:cxnChg chg="mod">
            <ac:chgData name="Mathias Iversen" userId="dea6d89c-6f8a-44b0-80c2-5d37afda12c9" providerId="ADAL" clId="{415BA8AE-D780-4DBA-A589-2E8E47251FB5}" dt="2024-02-01T07:40:55.479" v="478"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415BA8AE-D780-4DBA-A589-2E8E47251FB5}" dt="2024-02-01T07:41:01.494" v="479" actId="208"/>
          <pc:sldLayoutMkLst>
            <pc:docMk/>
            <pc:sldMasterMk cId="4210629792" sldId="2147483660"/>
            <pc:sldLayoutMk cId="2008485101" sldId="2147483690"/>
          </pc:sldLayoutMkLst>
          <pc:cxnChg chg="mod">
            <ac:chgData name="Mathias Iversen" userId="dea6d89c-6f8a-44b0-80c2-5d37afda12c9" providerId="ADAL" clId="{415BA8AE-D780-4DBA-A589-2E8E47251FB5}" dt="2024-02-01T07:41:01.494" v="479" actId="208"/>
            <ac:cxnSpMkLst>
              <pc:docMk/>
              <pc:sldMasterMk cId="4210629792" sldId="2147483660"/>
              <pc:sldLayoutMk cId="2008485101" sldId="2147483690"/>
              <ac:cxnSpMk id="12" creationId="{3E73097E-D8C3-4B7A-883C-1BCDE7F3AF29}"/>
            </ac:cxnSpMkLst>
          </pc:cxnChg>
        </pc:sldLayoutChg>
      </pc:sldMasterChg>
    </pc:docChg>
  </pc:docChgLst>
  <pc:docChgLst>
    <pc:chgData name="Marte Marie Frisell" userId="88672537-50ef-4dff-9199-6840d6c8b5a9" providerId="ADAL" clId="{2F47422B-3994-42D5-B092-9600C5A544D2}"/>
    <pc:docChg chg="undo custSel modSld sldOrd">
      <pc:chgData name="Marte Marie Frisell" userId="88672537-50ef-4dff-9199-6840d6c8b5a9" providerId="ADAL" clId="{2F47422B-3994-42D5-B092-9600C5A544D2}" dt="2022-09-30T14:44:10.013" v="544" actId="20577"/>
      <pc:docMkLst>
        <pc:docMk/>
      </pc:docMkLst>
      <pc:sldChg chg="modSp mod">
        <pc:chgData name="Marte Marie Frisell" userId="88672537-50ef-4dff-9199-6840d6c8b5a9" providerId="ADAL" clId="{2F47422B-3994-42D5-B092-9600C5A544D2}" dt="2022-09-30T14:44:10.013" v="544" actId="20577"/>
        <pc:sldMkLst>
          <pc:docMk/>
          <pc:sldMk cId="896002109" sldId="259"/>
        </pc:sldMkLst>
        <pc:spChg chg="mod">
          <ac:chgData name="Marte Marie Frisell" userId="88672537-50ef-4dff-9199-6840d6c8b5a9" providerId="ADAL" clId="{2F47422B-3994-42D5-B092-9600C5A544D2}" dt="2022-09-30T14:44:10.013" v="544" actId="20577"/>
          <ac:spMkLst>
            <pc:docMk/>
            <pc:sldMk cId="896002109" sldId="259"/>
            <ac:spMk id="5" creationId="{1E8A7A64-34DF-43BB-954C-68720DEF1ED4}"/>
          </ac:spMkLst>
        </pc:spChg>
      </pc:sldChg>
      <pc:sldChg chg="modSp mod">
        <pc:chgData name="Marte Marie Frisell" userId="88672537-50ef-4dff-9199-6840d6c8b5a9" providerId="ADAL" clId="{2F47422B-3994-42D5-B092-9600C5A544D2}" dt="2022-09-30T10:38:57.400" v="494" actId="20577"/>
        <pc:sldMkLst>
          <pc:docMk/>
          <pc:sldMk cId="3231943566" sldId="262"/>
        </pc:sldMkLst>
        <pc:spChg chg="mod">
          <ac:chgData name="Marte Marie Frisell" userId="88672537-50ef-4dff-9199-6840d6c8b5a9" providerId="ADAL" clId="{2F47422B-3994-42D5-B092-9600C5A544D2}" dt="2022-09-30T10:38:57.400" v="494" actId="20577"/>
          <ac:spMkLst>
            <pc:docMk/>
            <pc:sldMk cId="3231943566" sldId="262"/>
            <ac:spMk id="3" creationId="{A2B64911-99D7-4000-862B-A9755BD58BEE}"/>
          </ac:spMkLst>
        </pc:spChg>
      </pc:sldChg>
      <pc:sldChg chg="modSp mod">
        <pc:chgData name="Marte Marie Frisell" userId="88672537-50ef-4dff-9199-6840d6c8b5a9" providerId="ADAL" clId="{2F47422B-3994-42D5-B092-9600C5A544D2}" dt="2022-09-30T10:39:18.137" v="514" actId="20577"/>
        <pc:sldMkLst>
          <pc:docMk/>
          <pc:sldMk cId="1774366261" sldId="263"/>
        </pc:sldMkLst>
        <pc:spChg chg="mod">
          <ac:chgData name="Marte Marie Frisell" userId="88672537-50ef-4dff-9199-6840d6c8b5a9" providerId="ADAL" clId="{2F47422B-3994-42D5-B092-9600C5A544D2}" dt="2022-09-30T10:39:18.137" v="514" actId="20577"/>
          <ac:spMkLst>
            <pc:docMk/>
            <pc:sldMk cId="1774366261" sldId="263"/>
            <ac:spMk id="3" creationId="{323EC9A4-C2EE-47DD-98D9-FB2B5579D56F}"/>
          </ac:spMkLst>
        </pc:spChg>
      </pc:sldChg>
      <pc:sldChg chg="ord">
        <pc:chgData name="Marte Marie Frisell" userId="88672537-50ef-4dff-9199-6840d6c8b5a9" providerId="ADAL" clId="{2F47422B-3994-42D5-B092-9600C5A544D2}" dt="2022-09-30T14:44:03.076" v="535"/>
        <pc:sldMkLst>
          <pc:docMk/>
          <pc:sldMk cId="3510272984" sldId="264"/>
        </pc:sldMkLst>
      </pc:sldChg>
      <pc:sldChg chg="ord">
        <pc:chgData name="Marte Marie Frisell" userId="88672537-50ef-4dff-9199-6840d6c8b5a9" providerId="ADAL" clId="{2F47422B-3994-42D5-B092-9600C5A544D2}" dt="2022-09-30T14:44:03.076" v="535"/>
        <pc:sldMkLst>
          <pc:docMk/>
          <pc:sldMk cId="2759248883" sldId="265"/>
        </pc:sldMkLst>
      </pc:sldChg>
      <pc:sldChg chg="ord">
        <pc:chgData name="Marte Marie Frisell" userId="88672537-50ef-4dff-9199-6840d6c8b5a9" providerId="ADAL" clId="{2F47422B-3994-42D5-B092-9600C5A544D2}" dt="2022-09-30T14:44:03.076" v="535"/>
        <pc:sldMkLst>
          <pc:docMk/>
          <pc:sldMk cId="147554788" sldId="266"/>
        </pc:sldMkLst>
      </pc:sldChg>
      <pc:sldChg chg="modSp mod">
        <pc:chgData name="Marte Marie Frisell" userId="88672537-50ef-4dff-9199-6840d6c8b5a9" providerId="ADAL" clId="{2F47422B-3994-42D5-B092-9600C5A544D2}" dt="2022-09-30T11:38:39.016" v="533" actId="1035"/>
        <pc:sldMkLst>
          <pc:docMk/>
          <pc:sldMk cId="4159957464" sldId="267"/>
        </pc:sldMkLst>
        <pc:spChg chg="mod">
          <ac:chgData name="Marte Marie Frisell" userId="88672537-50ef-4dff-9199-6840d6c8b5a9" providerId="ADAL" clId="{2F47422B-3994-42D5-B092-9600C5A544D2}" dt="2022-09-30T11:38:39.016" v="533" actId="1035"/>
          <ac:spMkLst>
            <pc:docMk/>
            <pc:sldMk cId="4159957464" sldId="267"/>
            <ac:spMk id="3" creationId="{19327264-4F74-4A7C-9D31-AD23AB6CC8F2}"/>
          </ac:spMkLst>
        </pc:spChg>
      </pc:sldChg>
    </pc:docChg>
  </pc:docChgLst>
  <pc:docChgLst>
    <pc:chgData name="Andreas Benedictow" userId="e251fadf-16f4-4c88-b2c0-d8c4cd891c2a" providerId="ADAL" clId="{D4D7B182-6B59-4EFB-98F1-E515315E4566}"/>
    <pc:docChg chg="undo custSel addSld delSld modSld">
      <pc:chgData name="Andreas Benedictow" userId="e251fadf-16f4-4c88-b2c0-d8c4cd891c2a" providerId="ADAL" clId="{D4D7B182-6B59-4EFB-98F1-E515315E4566}" dt="2024-02-01T15:25:22.913" v="76"/>
      <pc:docMkLst>
        <pc:docMk/>
      </pc:docMkLst>
      <pc:sldChg chg="modSp mod">
        <pc:chgData name="Andreas Benedictow" userId="e251fadf-16f4-4c88-b2c0-d8c4cd891c2a" providerId="ADAL" clId="{D4D7B182-6B59-4EFB-98F1-E515315E4566}" dt="2024-01-31T11:15:15.327" v="3" actId="20577"/>
        <pc:sldMkLst>
          <pc:docMk/>
          <pc:sldMk cId="2921733838" sldId="256"/>
        </pc:sldMkLst>
        <pc:spChg chg="mod">
          <ac:chgData name="Andreas Benedictow" userId="e251fadf-16f4-4c88-b2c0-d8c4cd891c2a" providerId="ADAL" clId="{D4D7B182-6B59-4EFB-98F1-E515315E4566}" dt="2024-01-31T11:15:15.327" v="3" actId="20577"/>
          <ac:spMkLst>
            <pc:docMk/>
            <pc:sldMk cId="2921733838" sldId="256"/>
            <ac:spMk id="8" creationId="{279C62F4-9C4A-4777-941C-0D5FF7A0EEE2}"/>
          </ac:spMkLst>
        </pc:spChg>
      </pc:sldChg>
      <pc:sldChg chg="modSp mod">
        <pc:chgData name="Andreas Benedictow" userId="e251fadf-16f4-4c88-b2c0-d8c4cd891c2a" providerId="ADAL" clId="{D4D7B182-6B59-4EFB-98F1-E515315E4566}" dt="2024-02-01T15:25:07.866" v="75" actId="20577"/>
        <pc:sldMkLst>
          <pc:docMk/>
          <pc:sldMk cId="2266341024" sldId="258"/>
        </pc:sldMkLst>
        <pc:spChg chg="mod">
          <ac:chgData name="Andreas Benedictow" userId="e251fadf-16f4-4c88-b2c0-d8c4cd891c2a" providerId="ADAL" clId="{D4D7B182-6B59-4EFB-98F1-E515315E4566}" dt="2024-02-01T15:25:07.866" v="75" actId="20577"/>
          <ac:spMkLst>
            <pc:docMk/>
            <pc:sldMk cId="2266341024" sldId="258"/>
            <ac:spMk id="4" creationId="{91B4F794-FA26-44F9-8BD1-1B7C760CD95D}"/>
          </ac:spMkLst>
        </pc:spChg>
        <pc:spChg chg="mod">
          <ac:chgData name="Andreas Benedictow" userId="e251fadf-16f4-4c88-b2c0-d8c4cd891c2a" providerId="ADAL" clId="{D4D7B182-6B59-4EFB-98F1-E515315E4566}" dt="2024-01-31T11:15:39.723" v="8" actId="6549"/>
          <ac:spMkLst>
            <pc:docMk/>
            <pc:sldMk cId="2266341024" sldId="258"/>
            <ac:spMk id="6" creationId="{0A71F208-30AA-4DBB-9DB2-C0C90AD30178}"/>
          </ac:spMkLst>
        </pc:spChg>
        <pc:spChg chg="mod">
          <ac:chgData name="Andreas Benedictow" userId="e251fadf-16f4-4c88-b2c0-d8c4cd891c2a" providerId="ADAL" clId="{D4D7B182-6B59-4EFB-98F1-E515315E4566}" dt="2024-01-31T11:15:33.132" v="7" actId="1076"/>
          <ac:spMkLst>
            <pc:docMk/>
            <pc:sldMk cId="2266341024" sldId="258"/>
            <ac:spMk id="8" creationId="{E5A98933-AC8C-4903-A2E5-17FCC5FBBC66}"/>
          </ac:spMkLst>
        </pc:spChg>
      </pc:sldChg>
      <pc:sldChg chg="addSp delSp modSp mod">
        <pc:chgData name="Andreas Benedictow" userId="e251fadf-16f4-4c88-b2c0-d8c4cd891c2a" providerId="ADAL" clId="{D4D7B182-6B59-4EFB-98F1-E515315E4566}" dt="2024-02-01T15:25:22.913" v="76"/>
        <pc:sldMkLst>
          <pc:docMk/>
          <pc:sldMk cId="896002109" sldId="259"/>
        </pc:sldMkLst>
        <pc:spChg chg="del">
          <ac:chgData name="Andreas Benedictow" userId="e251fadf-16f4-4c88-b2c0-d8c4cd891c2a" providerId="ADAL" clId="{D4D7B182-6B59-4EFB-98F1-E515315E4566}" dt="2024-01-31T11:15:45.247" v="9" actId="478"/>
          <ac:spMkLst>
            <pc:docMk/>
            <pc:sldMk cId="896002109" sldId="259"/>
            <ac:spMk id="4" creationId="{E7C91537-7CFF-43F2-851D-E5F652C25A99}"/>
          </ac:spMkLst>
        </pc:spChg>
        <pc:spChg chg="del">
          <ac:chgData name="Andreas Benedictow" userId="e251fadf-16f4-4c88-b2c0-d8c4cd891c2a" providerId="ADAL" clId="{D4D7B182-6B59-4EFB-98F1-E515315E4566}" dt="2024-01-31T11:15:49.401" v="10" actId="478"/>
          <ac:spMkLst>
            <pc:docMk/>
            <pc:sldMk cId="896002109" sldId="259"/>
            <ac:spMk id="5" creationId="{1E8A7A64-34DF-43BB-954C-68720DEF1ED4}"/>
          </ac:spMkLst>
        </pc:spChg>
        <pc:spChg chg="add mod">
          <ac:chgData name="Andreas Benedictow" userId="e251fadf-16f4-4c88-b2c0-d8c4cd891c2a" providerId="ADAL" clId="{D4D7B182-6B59-4EFB-98F1-E515315E4566}" dt="2024-02-01T15:25:22.913" v="76"/>
          <ac:spMkLst>
            <pc:docMk/>
            <pc:sldMk cId="896002109" sldId="259"/>
            <ac:spMk id="6" creationId="{0FA67BEB-9184-CBBF-2DE9-DB51A79365C0}"/>
          </ac:spMkLst>
        </pc:spChg>
        <pc:spChg chg="add del">
          <ac:chgData name="Andreas Benedictow" userId="e251fadf-16f4-4c88-b2c0-d8c4cd891c2a" providerId="ADAL" clId="{D4D7B182-6B59-4EFB-98F1-E515315E4566}" dt="2024-01-31T11:16:08.595" v="13" actId="22"/>
          <ac:spMkLst>
            <pc:docMk/>
            <pc:sldMk cId="896002109" sldId="259"/>
            <ac:spMk id="8" creationId="{2851B002-0E80-6F87-CAD4-DDA9862F2169}"/>
          </ac:spMkLst>
        </pc:spChg>
        <pc:spChg chg="add mod">
          <ac:chgData name="Andreas Benedictow" userId="e251fadf-16f4-4c88-b2c0-d8c4cd891c2a" providerId="ADAL" clId="{D4D7B182-6B59-4EFB-98F1-E515315E4566}" dt="2024-01-31T11:16:12.965" v="14"/>
          <ac:spMkLst>
            <pc:docMk/>
            <pc:sldMk cId="896002109" sldId="259"/>
            <ac:spMk id="9" creationId="{D977284C-B681-CACD-A048-2D7785E03EEE}"/>
          </ac:spMkLst>
        </pc:spChg>
      </pc:sldChg>
      <pc:sldChg chg="modSp mod">
        <pc:chgData name="Andreas Benedictow" userId="e251fadf-16f4-4c88-b2c0-d8c4cd891c2a" providerId="ADAL" clId="{D4D7B182-6B59-4EFB-98F1-E515315E4566}" dt="2024-01-31T11:16:58.816" v="42" actId="6549"/>
        <pc:sldMkLst>
          <pc:docMk/>
          <pc:sldMk cId="2759248883" sldId="265"/>
        </pc:sldMkLst>
        <pc:spChg chg="mod">
          <ac:chgData name="Andreas Benedictow" userId="e251fadf-16f4-4c88-b2c0-d8c4cd891c2a" providerId="ADAL" clId="{D4D7B182-6B59-4EFB-98F1-E515315E4566}" dt="2024-01-31T11:16:58.816" v="42" actId="6549"/>
          <ac:spMkLst>
            <pc:docMk/>
            <pc:sldMk cId="2759248883" sldId="265"/>
            <ac:spMk id="3" creationId="{5BC03535-2EF7-4E35-87E0-19E654CF9889}"/>
          </ac:spMkLst>
        </pc:spChg>
      </pc:sldChg>
      <pc:sldChg chg="del">
        <pc:chgData name="Andreas Benedictow" userId="e251fadf-16f4-4c88-b2c0-d8c4cd891c2a" providerId="ADAL" clId="{D4D7B182-6B59-4EFB-98F1-E515315E4566}" dt="2024-01-31T11:17:08.490" v="43" actId="47"/>
        <pc:sldMkLst>
          <pc:docMk/>
          <pc:sldMk cId="4159957464" sldId="267"/>
        </pc:sldMkLst>
      </pc:sldChg>
      <pc:sldChg chg="add">
        <pc:chgData name="Andreas Benedictow" userId="e251fadf-16f4-4c88-b2c0-d8c4cd891c2a" providerId="ADAL" clId="{D4D7B182-6B59-4EFB-98F1-E515315E4566}" dt="2024-01-31T11:17:17.328" v="44"/>
        <pc:sldMkLst>
          <pc:docMk/>
          <pc:sldMk cId="295453085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a:t>Figur 1: </a:t>
            </a:r>
            <a:r>
              <a:rPr lang="nb-NO"/>
              <a:t>Boligkjøpekraft førstegangskjøpere Alta</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Alta'!$J$3</c:f>
              <c:strCache>
                <c:ptCount val="1"/>
                <c:pt idx="0">
                  <c:v>Estimert Kjøpekraft i boligmarkedet</c:v>
                </c:pt>
              </c:strCache>
            </c:strRef>
          </c:tx>
          <c:spPr>
            <a:solidFill>
              <a:srgbClr val="DB0071"/>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Alta'!$E$4:$E$25</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2020</c:v>
                </c:pt>
                <c:pt idx="19">
                  <c:v>2021</c:v>
                </c:pt>
                <c:pt idx="20">
                  <c:v>2022</c:v>
                </c:pt>
                <c:pt idx="21">
                  <c:v>2023</c:v>
                </c:pt>
              </c:numCache>
            </c:numRef>
          </c:cat>
          <c:val>
            <c:numRef>
              <c:f>'[Resultater del III NBBL - 2024.xlsx]Grafer res Alta'!$J$4:$J$25</c:f>
              <c:numCache>
                <c:formatCode>0.0\ %</c:formatCode>
                <c:ptCount val="22"/>
                <c:pt idx="0">
                  <c:v>0.309</c:v>
                </c:pt>
                <c:pt idx="1">
                  <c:v>0.17699999999999999</c:v>
                </c:pt>
                <c:pt idx="2">
                  <c:v>0.112</c:v>
                </c:pt>
                <c:pt idx="3">
                  <c:v>0.13300000000000001</c:v>
                </c:pt>
                <c:pt idx="4">
                  <c:v>5.6000000000000001E-2</c:v>
                </c:pt>
                <c:pt idx="5">
                  <c:v>0.10299999999999999</c:v>
                </c:pt>
                <c:pt idx="6">
                  <c:v>0.18179999999999999</c:v>
                </c:pt>
                <c:pt idx="7">
                  <c:v>0.26300000000000001</c:v>
                </c:pt>
                <c:pt idx="8">
                  <c:v>0.221</c:v>
                </c:pt>
                <c:pt idx="9">
                  <c:v>8.4000000000000005E-2</c:v>
                </c:pt>
                <c:pt idx="10">
                  <c:v>0.14599999999999999</c:v>
                </c:pt>
                <c:pt idx="11">
                  <c:v>0.20300000000000001</c:v>
                </c:pt>
                <c:pt idx="12">
                  <c:v>0.24</c:v>
                </c:pt>
                <c:pt idx="13">
                  <c:v>0.255</c:v>
                </c:pt>
                <c:pt idx="14">
                  <c:v>0.12</c:v>
                </c:pt>
                <c:pt idx="15">
                  <c:v>0.188</c:v>
                </c:pt>
                <c:pt idx="16">
                  <c:v>0.125</c:v>
                </c:pt>
                <c:pt idx="17">
                  <c:v>0.15593220338983099</c:v>
                </c:pt>
                <c:pt idx="18">
                  <c:v>0.15593220338983099</c:v>
                </c:pt>
                <c:pt idx="19">
                  <c:v>0.13823529411764701</c:v>
                </c:pt>
                <c:pt idx="20">
                  <c:v>0.12784090909090901</c:v>
                </c:pt>
                <c:pt idx="21">
                  <c:v>9.8092643051771095E-2</c:v>
                </c:pt>
              </c:numCache>
            </c:numRef>
          </c:val>
          <c:extLst>
            <c:ext xmlns:c16="http://schemas.microsoft.com/office/drawing/2014/chart" uri="{C3380CC4-5D6E-409C-BE32-E72D297353CC}">
              <c16:uniqueId val="{00000000-381B-4F4E-87A5-AFEABA890B67}"/>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5"/>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Alta</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5415180621670588E-2"/>
          <c:y val="4.9062758244328368E-2"/>
          <c:w val="0.86504067099859838"/>
          <c:h val="0.72672934695044311"/>
        </c:manualLayout>
      </c:layout>
      <c:barChart>
        <c:barDir val="col"/>
        <c:grouping val="clustered"/>
        <c:varyColors val="0"/>
        <c:ser>
          <c:idx val="0"/>
          <c:order val="0"/>
          <c:tx>
            <c:strRef>
              <c:f>'[Resultater del III NBBL - 2024.xlsx]Grafer res Alta'!$F$3</c:f>
              <c:strCache>
                <c:ptCount val="1"/>
                <c:pt idx="0">
                  <c:v>Estimert Maksimalt boliglån</c:v>
                </c:pt>
              </c:strCache>
            </c:strRef>
          </c:tx>
          <c:spPr>
            <a:solidFill>
              <a:srgbClr val="D60093"/>
            </a:solidFill>
            <a:ln w="19050">
              <a:solidFill>
                <a:srgbClr val="DB0071"/>
              </a:solidFill>
            </a:ln>
            <a:effectLst/>
          </c:spPr>
          <c:invertIfNegative val="0"/>
          <c:cat>
            <c:numRef>
              <c:f>'[Resultater del III NBBL - 2024.xlsx]Grafer res Alta'!$E$4:$E$25</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2020</c:v>
                </c:pt>
                <c:pt idx="19">
                  <c:v>2021</c:v>
                </c:pt>
                <c:pt idx="20">
                  <c:v>2022</c:v>
                </c:pt>
                <c:pt idx="21">
                  <c:v>2023</c:v>
                </c:pt>
              </c:numCache>
            </c:numRef>
          </c:cat>
          <c:val>
            <c:numRef>
              <c:f>'[Resultater del III NBBL - 2024.xlsx]Grafer res Alta'!$F$4:$F$25</c:f>
              <c:numCache>
                <c:formatCode>0</c:formatCode>
                <c:ptCount val="22"/>
                <c:pt idx="0">
                  <c:v>975000</c:v>
                </c:pt>
                <c:pt idx="1">
                  <c:v>1075000</c:v>
                </c:pt>
                <c:pt idx="2">
                  <c:v>1150000</c:v>
                </c:pt>
                <c:pt idx="3">
                  <c:v>1200000</c:v>
                </c:pt>
                <c:pt idx="4">
                  <c:v>1225000</c:v>
                </c:pt>
                <c:pt idx="5">
                  <c:v>1225000</c:v>
                </c:pt>
                <c:pt idx="6">
                  <c:v>1400000</c:v>
                </c:pt>
                <c:pt idx="7">
                  <c:v>1475000</c:v>
                </c:pt>
                <c:pt idx="8">
                  <c:v>1550000</c:v>
                </c:pt>
                <c:pt idx="9">
                  <c:v>1425000</c:v>
                </c:pt>
                <c:pt idx="10">
                  <c:v>1450000</c:v>
                </c:pt>
                <c:pt idx="11">
                  <c:v>1500000</c:v>
                </c:pt>
                <c:pt idx="12">
                  <c:v>1725000</c:v>
                </c:pt>
                <c:pt idx="13">
                  <c:v>1900000</c:v>
                </c:pt>
                <c:pt idx="14">
                  <c:v>1901289.212878291</c:v>
                </c:pt>
                <c:pt idx="15">
                  <c:v>1985569.7574105384</c:v>
                </c:pt>
                <c:pt idx="16">
                  <c:v>2050541.319031639</c:v>
                </c:pt>
                <c:pt idx="17">
                  <c:v>2129397.2825149298</c:v>
                </c:pt>
                <c:pt idx="18">
                  <c:v>2129397.2825149298</c:v>
                </c:pt>
                <c:pt idx="19">
                  <c:v>2194484.6874029501</c:v>
                </c:pt>
                <c:pt idx="20">
                  <c:v>2275000</c:v>
                </c:pt>
                <c:pt idx="21">
                  <c:v>2350000</c:v>
                </c:pt>
              </c:numCache>
            </c:numRef>
          </c:val>
          <c:extLst>
            <c:ext xmlns:c16="http://schemas.microsoft.com/office/drawing/2014/chart" uri="{C3380CC4-5D6E-409C-BE32-E72D297353CC}">
              <c16:uniqueId val="{00000000-FA8F-476E-8973-A1E0FDF5C290}"/>
            </c:ext>
          </c:extLst>
        </c:ser>
        <c:ser>
          <c:idx val="2"/>
          <c:order val="1"/>
          <c:tx>
            <c:strRef>
              <c:f>'[Resultater del III NBBL - 2024.xlsx]Grafer res Alta'!$G$3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Alta'!$E$4:$E$25</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2020</c:v>
                </c:pt>
                <c:pt idx="19">
                  <c:v>2021</c:v>
                </c:pt>
                <c:pt idx="20">
                  <c:v>2022</c:v>
                </c:pt>
                <c:pt idx="21">
                  <c:v>2023</c:v>
                </c:pt>
              </c:numCache>
            </c:numRef>
          </c:cat>
          <c:val>
            <c:numRef>
              <c:f>'[Resultater del III NBBL - 2024.xlsx]Grafer res Alta'!$G$4:$G$25</c:f>
              <c:numCache>
                <c:formatCode>General</c:formatCode>
                <c:ptCount val="22"/>
                <c:pt idx="0">
                  <c:v>1300000</c:v>
                </c:pt>
                <c:pt idx="1">
                  <c:v>1600000</c:v>
                </c:pt>
                <c:pt idx="2">
                  <c:v>1750000</c:v>
                </c:pt>
                <c:pt idx="3">
                  <c:v>2100000</c:v>
                </c:pt>
                <c:pt idx="4">
                  <c:v>2490000</c:v>
                </c:pt>
                <c:pt idx="5">
                  <c:v>2350000</c:v>
                </c:pt>
                <c:pt idx="6">
                  <c:v>2037500</c:v>
                </c:pt>
                <c:pt idx="7">
                  <c:v>2100000</c:v>
                </c:pt>
                <c:pt idx="8">
                  <c:v>2200000</c:v>
                </c:pt>
                <c:pt idx="9">
                  <c:v>2380000</c:v>
                </c:pt>
                <c:pt idx="10">
                  <c:v>2300000</c:v>
                </c:pt>
                <c:pt idx="11">
                  <c:v>2300000</c:v>
                </c:pt>
                <c:pt idx="12">
                  <c:v>2370814</c:v>
                </c:pt>
                <c:pt idx="13">
                  <c:v>2777283</c:v>
                </c:pt>
                <c:pt idx="14">
                  <c:v>2918500</c:v>
                </c:pt>
                <c:pt idx="15">
                  <c:v>3014828</c:v>
                </c:pt>
                <c:pt idx="16">
                  <c:v>3216077</c:v>
                </c:pt>
                <c:pt idx="17">
                  <c:v>3150000</c:v>
                </c:pt>
                <c:pt idx="18">
                  <c:v>3150000</c:v>
                </c:pt>
                <c:pt idx="19">
                  <c:v>3425000</c:v>
                </c:pt>
                <c:pt idx="20">
                  <c:v>3650000</c:v>
                </c:pt>
                <c:pt idx="21">
                  <c:v>3800000</c:v>
                </c:pt>
              </c:numCache>
            </c:numRef>
          </c:val>
          <c:extLst>
            <c:ext xmlns:c16="http://schemas.microsoft.com/office/drawing/2014/chart" uri="{C3380CC4-5D6E-409C-BE32-E72D297353CC}">
              <c16:uniqueId val="{00000001-FA8F-476E-8973-A1E0FDF5C290}"/>
            </c:ext>
          </c:extLst>
        </c:ser>
        <c:dLbls>
          <c:showLegendKey val="0"/>
          <c:showVal val="0"/>
          <c:showCatName val="0"/>
          <c:showSerName val="0"/>
          <c:showPercent val="0"/>
          <c:showBubbleSize val="0"/>
        </c:dLbls>
        <c:gapWidth val="219"/>
        <c:axId val="910822560"/>
        <c:axId val="910837320"/>
      </c:barChart>
      <c:lineChart>
        <c:grouping val="standard"/>
        <c:varyColors val="0"/>
        <c:ser>
          <c:idx val="3"/>
          <c:order val="2"/>
          <c:tx>
            <c:strRef>
              <c:f>'[Resultater del III NBBL - 2024.xlsx]Grafer res Alta'!$H$3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Alta'!$E$4:$E$25</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2020</c:v>
                </c:pt>
                <c:pt idx="19">
                  <c:v>2021</c:v>
                </c:pt>
                <c:pt idx="20">
                  <c:v>2022</c:v>
                </c:pt>
                <c:pt idx="21">
                  <c:v>2023</c:v>
                </c:pt>
              </c:numCache>
            </c:numRef>
          </c:cat>
          <c:val>
            <c:numRef>
              <c:f>'[Resultater del III NBBL - 2024.xlsx]Grafer res Alta'!$H$4:$H$25</c:f>
              <c:numCache>
                <c:formatCode>0.0</c:formatCode>
                <c:ptCount val="22"/>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2.1</c:v>
                </c:pt>
                <c:pt idx="19">
                  <c:v>1.8</c:v>
                </c:pt>
                <c:pt idx="20">
                  <c:v>2.8</c:v>
                </c:pt>
                <c:pt idx="21">
                  <c:v>4.9000000000000004</c:v>
                </c:pt>
              </c:numCache>
            </c:numRef>
          </c:val>
          <c:smooth val="0"/>
          <c:extLst>
            <c:ext xmlns:c16="http://schemas.microsoft.com/office/drawing/2014/chart" uri="{C3380CC4-5D6E-409C-BE32-E72D297353CC}">
              <c16:uniqueId val="{00000002-FA8F-476E-8973-A1E0FDF5C290}"/>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88369871373301823"/>
          <c:w val="0.93122681029323762"/>
          <c:h val="9.7828809773496145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3234458988141642"/>
          <c:y val="6.877896568880939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9321981043042966"/>
          <c:y val="0.19419611662571329"/>
          <c:w val="0.66582577653768826"/>
          <c:h val="0.63521797151805948"/>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F206-45EC-811D-EEF5C7880F1D}"/>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F206-45EC-811D-EEF5C7880F1D}"/>
              </c:ext>
            </c:extLst>
          </c:dPt>
          <c:dLbls>
            <c:dLbl>
              <c:idx val="0"/>
              <c:layout>
                <c:manualLayout>
                  <c:x val="-9.4327684543104612E-2"/>
                  <c:y val="0.1187094617368119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06-45EC-811D-EEF5C7880F1D}"/>
                </c:ext>
              </c:extLst>
            </c:dLbl>
            <c:dLbl>
              <c:idx val="1"/>
              <c:delete val="1"/>
              <c:extLst>
                <c:ext xmlns:c15="http://schemas.microsoft.com/office/drawing/2012/chart" uri="{CE6537A1-D6FC-4f65-9D91-7224C49458BB}"/>
                <c:ext xmlns:c16="http://schemas.microsoft.com/office/drawing/2014/chart" uri="{C3380CC4-5D6E-409C-BE32-E72D297353CC}">
                  <c16:uniqueId val="{00000003-F206-45EC-811D-EEF5C7880F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9.8000000000000004E-2</c:v>
                </c:pt>
                <c:pt idx="1">
                  <c:v>0.90200000000000002</c:v>
                </c:pt>
              </c:numCache>
            </c:numRef>
          </c:val>
          <c:extLst>
            <c:ext xmlns:c16="http://schemas.microsoft.com/office/drawing/2014/chart" uri="{C3380CC4-5D6E-409C-BE32-E72D297353CC}">
              <c16:uniqueId val="{00000004-F206-45EC-811D-EEF5C7880F1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9112305609125599"/>
          <c:y val="0.88533981384449822"/>
          <c:w val="0.60535349390669235"/>
          <c:h val="8.4830835875548197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FF42837-96B0-42BA-AB38-214336C8CA56}" type="slidenum">
              <a:rPr lang="en-US" smtClean="0"/>
              <a:t>4</a:t>
            </a:fld>
            <a:endParaRPr lang="en-US"/>
          </a:p>
        </p:txBody>
      </p:sp>
    </p:spTree>
    <p:extLst>
      <p:ext uri="{BB962C8B-B14F-4D97-AF65-F5344CB8AC3E}">
        <p14:creationId xmlns:p14="http://schemas.microsoft.com/office/powerpoint/2010/main" val="1407632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rgbClr val="DB0071"/>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rgbClr val="DB0071"/>
                </a:solidFill>
                <a:latin typeface="Poppins" panose="00000500000000000000" pitchFamily="2" charset="0"/>
                <a:cs typeface="Poppins" panose="00000500000000000000" pitchFamily="2"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Poppins" panose="00000500000000000000" pitchFamily="2" charset="0"/>
                <a:cs typeface="Poppins" panose="00000500000000000000" pitchFamily="2"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2031325"/>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a:latin typeface="Poppins" panose="00000500000000000000" pitchFamily="2" charset="0"/>
                <a:cs typeface="Poppins" panose="00000500000000000000" pitchFamily="2" charset="0"/>
              </a:rPr>
              <a:t>SØA har på vegne av NBBL analysert i underkant av en million boligsalg i 43 kommuner mellom 2003 – 2023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a:latin typeface="Poppins" panose="00000500000000000000" pitchFamily="2" charset="0"/>
              <a:cs typeface="Poppins" panose="00000500000000000000" pitchFamily="2" charset="0"/>
            </a:endParaRPr>
          </a:p>
          <a:p>
            <a:pPr marL="285750" indent="-285750">
              <a:buClr>
                <a:schemeClr val="accent2">
                  <a:lumMod val="75000"/>
                </a:schemeClr>
              </a:buClr>
              <a:buFont typeface="Wingdings" panose="05000000000000000000" pitchFamily="2" charset="2"/>
              <a:buChar char="§"/>
            </a:pPr>
            <a:r>
              <a:rPr lang="nb-NO">
                <a:latin typeface="Poppins" panose="00000500000000000000" pitchFamily="2" charset="0"/>
                <a:cs typeface="Poppins" panose="00000500000000000000" pitchFamily="2" charset="0"/>
              </a:rPr>
              <a:t>Kjøpekraften i boligmarkedet baserer seg på kunnskap om førstehjemkjøpere i regionen og faktorer som; </a:t>
            </a:r>
            <a:r>
              <a:rPr lang="nb-NO" i="1">
                <a:latin typeface="Poppins" panose="00000500000000000000" pitchFamily="2" charset="0"/>
                <a:cs typeface="Poppins" panose="00000500000000000000" pitchFamily="2" charset="0"/>
              </a:rPr>
              <a:t>inntekt, rente, boliglånsregler, praksis for rentepåslag og avdragsfrihet, og utgifter til øvrig gjeld og kostnader</a:t>
            </a:r>
            <a:r>
              <a:rPr lang="nb-NO">
                <a:latin typeface="Poppins" panose="00000500000000000000" pitchFamily="2" charset="0"/>
                <a:cs typeface="Poppins" panose="00000500000000000000" pitchFamily="2" charset="0"/>
              </a:rPr>
              <a:t> </a:t>
            </a:r>
          </a:p>
        </p:txBody>
      </p:sp>
      <p:grpSp>
        <p:nvGrpSpPr>
          <p:cNvPr id="3" name="Gruppe 2">
            <a:extLst>
              <a:ext uri="{FF2B5EF4-FFF2-40B4-BE49-F238E27FC236}">
                <a16:creationId xmlns:a16="http://schemas.microsoft.com/office/drawing/2014/main" id="{9C0BD100-FEE9-1449-DBD4-4665F9C0B72E}"/>
              </a:ext>
            </a:extLst>
          </p:cNvPr>
          <p:cNvGrpSpPr/>
          <p:nvPr userDrawn="1"/>
        </p:nvGrpSpPr>
        <p:grpSpPr>
          <a:xfrm>
            <a:off x="3538166" y="3998106"/>
            <a:ext cx="5115665" cy="1857363"/>
            <a:chOff x="3731799" y="4033909"/>
            <a:chExt cx="4632163" cy="1599171"/>
          </a:xfrm>
          <a:solidFill>
            <a:srgbClr val="00508A"/>
          </a:solidFill>
        </p:grpSpPr>
        <p:pic>
          <p:nvPicPr>
            <p:cNvPr id="4" name="Graphic 7" descr="Home">
              <a:extLst>
                <a:ext uri="{FF2B5EF4-FFF2-40B4-BE49-F238E27FC236}">
                  <a16:creationId xmlns:a16="http://schemas.microsoft.com/office/drawing/2014/main" id="{AEB14690-60FF-8A18-2FFD-A10DD68D9E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58598FC2-8E43-C10C-409B-7A2909E62E4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80937" y="4254573"/>
              <a:ext cx="693736" cy="693736"/>
            </a:xfrm>
            <a:prstGeom prst="rect">
              <a:avLst/>
            </a:prstGeom>
          </p:spPr>
        </p:pic>
        <p:pic>
          <p:nvPicPr>
            <p:cNvPr id="19" name="Graphic 15" descr="Building">
              <a:extLst>
                <a:ext uri="{FF2B5EF4-FFF2-40B4-BE49-F238E27FC236}">
                  <a16:creationId xmlns:a16="http://schemas.microsoft.com/office/drawing/2014/main" id="{B51D24B0-7C6B-BF68-EC9A-8E1BD346045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82887" y="4033909"/>
              <a:ext cx="914400" cy="914400"/>
            </a:xfrm>
            <a:prstGeom prst="rect">
              <a:avLst/>
            </a:prstGeom>
          </p:spPr>
        </p:pic>
        <p:pic>
          <p:nvPicPr>
            <p:cNvPr id="20" name="Graphic 17" descr="City">
              <a:extLst>
                <a:ext uri="{FF2B5EF4-FFF2-40B4-BE49-F238E27FC236}">
                  <a16:creationId xmlns:a16="http://schemas.microsoft.com/office/drawing/2014/main" id="{57060724-0626-31E7-0E69-3901C907107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49562" y="4085673"/>
              <a:ext cx="914400" cy="914400"/>
            </a:xfrm>
            <a:prstGeom prst="rect">
              <a:avLst/>
            </a:prstGeom>
          </p:spPr>
        </p:pic>
        <p:pic>
          <p:nvPicPr>
            <p:cNvPr id="21" name="Graphic 19" descr="Woman">
              <a:extLst>
                <a:ext uri="{FF2B5EF4-FFF2-40B4-BE49-F238E27FC236}">
                  <a16:creationId xmlns:a16="http://schemas.microsoft.com/office/drawing/2014/main" id="{38795363-C4D8-7CDE-B3ED-86375C2044E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153157" y="5175880"/>
              <a:ext cx="457200" cy="457200"/>
            </a:xfrm>
            <a:prstGeom prst="rect">
              <a:avLst/>
            </a:prstGeom>
          </p:spPr>
        </p:pic>
        <p:pic>
          <p:nvPicPr>
            <p:cNvPr id="22" name="Graphic 21" descr="Deciduous tree">
              <a:extLst>
                <a:ext uri="{FF2B5EF4-FFF2-40B4-BE49-F238E27FC236}">
                  <a16:creationId xmlns:a16="http://schemas.microsoft.com/office/drawing/2014/main" id="{7A6C88EA-10B1-C339-282C-D25798DEC07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871507" y="4412244"/>
              <a:ext cx="529208" cy="529209"/>
            </a:xfrm>
            <a:prstGeom prst="rect">
              <a:avLst/>
            </a:prstGeom>
          </p:spPr>
        </p:pic>
        <p:pic>
          <p:nvPicPr>
            <p:cNvPr id="23" name="Graphic 23" descr="Family with boy">
              <a:extLst>
                <a:ext uri="{FF2B5EF4-FFF2-40B4-BE49-F238E27FC236}">
                  <a16:creationId xmlns:a16="http://schemas.microsoft.com/office/drawing/2014/main" id="{4CB29725-93DD-4BA3-0C36-4E151E90688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Alta</a:t>
            </a:r>
          </a:p>
        </p:txBody>
      </p:sp>
      <p:sp>
        <p:nvSpPr>
          <p:cNvPr id="2" name="Plassholder for bunntekst 5">
            <a:extLst>
              <a:ext uri="{FF2B5EF4-FFF2-40B4-BE49-F238E27FC236}">
                <a16:creationId xmlns:a16="http://schemas.microsoft.com/office/drawing/2014/main" id="{DA854DD4-73B3-D9CF-DD05-10BB52BFE414}"/>
              </a:ext>
            </a:extLst>
          </p:cNvPr>
          <p:cNvSpPr>
            <a:spLocks noGrp="1"/>
          </p:cNvSpPr>
          <p:nvPr>
            <p:ph type="ftr" sz="quarter" idx="3"/>
          </p:nvPr>
        </p:nvSpPr>
        <p:spPr>
          <a:xfrm>
            <a:off x="2987823" y="6349792"/>
            <a:ext cx="8359627" cy="253916"/>
          </a:xfrm>
        </p:spPr>
        <p:txBody>
          <a:body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1.1.2021-31.12.2021  i Alta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Alta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graphicFrame>
        <p:nvGraphicFramePr>
          <p:cNvPr id="6"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3545753545"/>
              </p:ext>
            </p:extLst>
          </p:nvPr>
        </p:nvGraphicFramePr>
        <p:xfrm>
          <a:off x="9592056" y="3622433"/>
          <a:ext cx="2437100" cy="2554531"/>
        </p:xfrm>
        <a:graphic>
          <a:graphicData uri="http://schemas.openxmlformats.org/drawingml/2006/chart">
            <c:chart xmlns:c="http://schemas.openxmlformats.org/drawingml/2006/chart" xmlns:r="http://schemas.openxmlformats.org/officeDocument/2006/relationships" r:id="rId2"/>
          </a:graphicData>
        </a:graphic>
      </p:graphicFrame>
      <p:pic>
        <p:nvPicPr>
          <p:cNvPr id="8" name="Bilde 7">
            <a:extLst>
              <a:ext uri="{FF2B5EF4-FFF2-40B4-BE49-F238E27FC236}">
                <a16:creationId xmlns:a16="http://schemas.microsoft.com/office/drawing/2014/main" id="{3B565209-6D04-C61A-7F2A-48F9A8F5BDA6}"/>
              </a:ext>
            </a:extLst>
          </p:cNvPr>
          <p:cNvPicPr>
            <a:picLocks noChangeAspect="1"/>
          </p:cNvPicPr>
          <p:nvPr/>
        </p:nvPicPr>
        <p:blipFill>
          <a:blip r:embed="rId3"/>
          <a:stretch>
            <a:fillRect/>
          </a:stretch>
        </p:blipFill>
        <p:spPr>
          <a:xfrm>
            <a:off x="1717453" y="936562"/>
            <a:ext cx="8594250" cy="5036923"/>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p>
          <a:p>
            <a:r>
              <a:rPr lang="nb-NO"/>
              <a:t>|</a:t>
            </a:r>
            <a:fld id="{24D30786-8B39-469D-81D3-C60E056D83AF}" type="slidenum">
              <a:rPr lang="nb-NO" smtClean="0"/>
              <a:pPr/>
              <a:t>11</a:t>
            </a:fld>
            <a:r>
              <a:rPr lang="nb-NO"/>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Calibri" panose="020F0502020204030204" pitchFamily="34" charset="0"/>
                <a:cs typeface="Calibri" panose="020F0502020204030204" pitchFamily="34"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p>
          <a:p>
            <a:r>
              <a:rPr lang="nb-NO"/>
              <a:t>|</a:t>
            </a:r>
            <a:fld id="{24D30786-8B39-469D-81D3-C60E056D83AF}" type="slidenum">
              <a:rPr lang="nb-NO" smtClean="0"/>
              <a:pPr/>
              <a:t>2</a:t>
            </a:fld>
            <a:r>
              <a:rPr lang="nb-NO"/>
              <a:t>|</a:t>
            </a: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54E7F148-C0E7-413A-4FE0-68C73BF313B2}"/>
              </a:ext>
            </a:extLst>
          </p:cNvPr>
          <p:cNvGrpSpPr/>
          <p:nvPr/>
        </p:nvGrpSpPr>
        <p:grpSpPr>
          <a:xfrm>
            <a:off x="3538166" y="3823854"/>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179A5972-FB79-967E-0459-B197BD081F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1E3E4C38-AB6E-84C1-FE9E-A574E8EAA6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6098A05E-F292-05CF-E156-F37069EB2DE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DA69AB16-DB19-F14B-E88C-2CA53F3D794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2D2F6409-0E07-CB06-1ED6-196687F4199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1073AD2F-B51A-2178-77E5-0014E7109EB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EA71468-ED9C-7B74-CDD7-196EB6A418E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
        <p:nvSpPr>
          <p:cNvPr id="4" name="Rektangel 3">
            <a:extLst>
              <a:ext uri="{FF2B5EF4-FFF2-40B4-BE49-F238E27FC236}">
                <a16:creationId xmlns:a16="http://schemas.microsoft.com/office/drawing/2014/main" id="{4EAE306B-87BA-6565-5CF4-EDAAA48322F8}"/>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førstehjemindeksen.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3613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a:xfrm>
            <a:off x="521494" y="6192353"/>
            <a:ext cx="464400" cy="338554"/>
          </a:xfrm>
        </p:spPr>
        <p:txBody>
          <a:bodyPr/>
          <a:lstStyle/>
          <a:p>
            <a:endParaRPr lang="nb-NO" sz="800">
              <a:latin typeface="Poppins" panose="00000500000000000000" pitchFamily="2" charset="0"/>
              <a:cs typeface="Poppins" panose="00000500000000000000" pitchFamily="2" charset="0"/>
            </a:endParaRPr>
          </a:p>
          <a:p>
            <a:r>
              <a:rPr lang="nb-NO" sz="800">
                <a:latin typeface="Poppins" panose="00000500000000000000" pitchFamily="2" charset="0"/>
                <a:cs typeface="Poppins" panose="00000500000000000000" pitchFamily="2" charset="0"/>
              </a:rPr>
              <a:t>|</a:t>
            </a:r>
            <a:fld id="{24D30786-8B39-469D-81D3-C60E056D83AF}" type="slidenum">
              <a:rPr lang="nb-NO" sz="800" smtClean="0">
                <a:latin typeface="Poppins" panose="00000500000000000000" pitchFamily="2" charset="0"/>
                <a:cs typeface="Poppins" panose="00000500000000000000" pitchFamily="2" charset="0"/>
              </a:rPr>
              <a:pPr/>
              <a:t>3</a:t>
            </a:fld>
            <a:r>
              <a:rPr lang="nb-NO" sz="80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Alta: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26 %</a:t>
            </a:r>
            <a:r>
              <a:rPr lang="nb-NO" sz="2000" b="1" dirty="0">
                <a:solidFill>
                  <a:srgbClr val="E83948"/>
                </a:solidFill>
                <a:latin typeface="Poppins" panose="00000500000000000000" pitchFamily="2" charset="0"/>
                <a:cs typeface="Poppins" panose="00000500000000000000" pitchFamily="2" charset="0"/>
              </a:rPr>
              <a:t>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62217" y="2680256"/>
            <a:ext cx="2749018" cy="1077218"/>
          </a:xfrm>
          <a:prstGeom prst="rect">
            <a:avLst/>
          </a:prstGeom>
          <a:noFill/>
        </p:spPr>
        <p:txBody>
          <a:bodyPr wrap="square" rtlCol="0">
            <a:spAutoFit/>
          </a:bodyPr>
          <a:lstStyle/>
          <a:p>
            <a:pPr algn="ctr"/>
            <a:r>
              <a:rPr lang="nb-NO" sz="2400" b="1">
                <a:latin typeface="Poppins" panose="00000500000000000000" pitchFamily="2" charset="0"/>
                <a:cs typeface="Poppins" panose="00000500000000000000" pitchFamily="2" charset="0"/>
              </a:rPr>
              <a:t>2023: </a:t>
            </a:r>
          </a:p>
          <a:p>
            <a:pPr algn="ctr"/>
            <a:r>
              <a:rPr lang="nb-NO" sz="2000" b="1">
                <a:latin typeface="Poppins" panose="00000500000000000000" pitchFamily="2" charset="0"/>
                <a:cs typeface="Poppins" panose="00000500000000000000" pitchFamily="2" charset="0"/>
              </a:rPr>
              <a:t>Råd til </a:t>
            </a:r>
            <a:r>
              <a:rPr lang="nb-NO" sz="2000" b="1">
                <a:solidFill>
                  <a:srgbClr val="DB0071"/>
                </a:solidFill>
                <a:latin typeface="Poppins" panose="00000500000000000000" pitchFamily="2" charset="0"/>
                <a:cs typeface="Poppins" panose="00000500000000000000" pitchFamily="2" charset="0"/>
              </a:rPr>
              <a:t>9,8%</a:t>
            </a:r>
            <a:r>
              <a:rPr lang="nb-NO" sz="2000" b="1">
                <a:solidFill>
                  <a:srgbClr val="E83948"/>
                </a:solidFill>
                <a:latin typeface="Poppins" panose="00000500000000000000" pitchFamily="2" charset="0"/>
                <a:cs typeface="Poppins" panose="00000500000000000000" pitchFamily="2" charset="0"/>
              </a:rPr>
              <a:t> </a:t>
            </a:r>
            <a:r>
              <a:rPr lang="nb-NO" sz="2000" b="1">
                <a:latin typeface="Poppins" panose="00000500000000000000" pitchFamily="2" charset="0"/>
                <a:cs typeface="Poppins" panose="00000500000000000000" pitchFamily="2" charset="0"/>
              </a:rPr>
              <a:t>av boligene</a:t>
            </a:r>
            <a:endParaRPr lang="nb-NO" sz="2000" b="1">
              <a:solidFill>
                <a:srgbClr val="E83948"/>
              </a:solidFill>
              <a:latin typeface="Poppins" panose="00000500000000000000" pitchFamily="2" charset="0"/>
              <a:cs typeface="Poppins" panose="00000500000000000000" pitchFamily="2" charset="0"/>
            </a:endParaRPr>
          </a:p>
        </p:txBody>
      </p:sp>
      <p:sp>
        <p:nvSpPr>
          <p:cNvPr id="9" name="TextBox 6">
            <a:extLst>
              <a:ext uri="{FF2B5EF4-FFF2-40B4-BE49-F238E27FC236}">
                <a16:creationId xmlns:a16="http://schemas.microsoft.com/office/drawing/2014/main" id="{29E4AEA2-D6D7-44B7-8DEF-EB1A3917D576}"/>
              </a:ext>
            </a:extLst>
          </p:cNvPr>
          <p:cNvSpPr txBox="1"/>
          <p:nvPr/>
        </p:nvSpPr>
        <p:spPr>
          <a:xfrm>
            <a:off x="3600694" y="5203550"/>
            <a:ext cx="1311636"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Boligbudsjett:</a:t>
            </a:r>
          </a:p>
          <a:p>
            <a:r>
              <a:rPr lang="nb-NO" sz="1000">
                <a:latin typeface="Poppins" panose="00000500000000000000" pitchFamily="2" charset="0"/>
                <a:cs typeface="Poppins" panose="00000500000000000000" pitchFamily="2" charset="0"/>
              </a:rPr>
              <a:t>   1 622 500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2" y="5188160"/>
            <a:ext cx="1376291"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Boligbudsjett:</a:t>
            </a:r>
          </a:p>
          <a:p>
            <a:r>
              <a:rPr lang="nb-NO" sz="1000">
                <a:latin typeface="Poppins" panose="00000500000000000000" pitchFamily="2" charset="0"/>
                <a:cs typeface="Poppins" panose="00000500000000000000" pitchFamily="2" charset="0"/>
              </a:rPr>
              <a:t>   2 702 500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45600" y="4109664"/>
            <a:ext cx="1125153"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SIFO-budsjett:</a:t>
            </a:r>
          </a:p>
          <a:p>
            <a:r>
              <a:rPr lang="nb-NO" sz="100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586082" y="4118096"/>
            <a:ext cx="1311636"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SIFO-budsjett:</a:t>
            </a:r>
          </a:p>
          <a:p>
            <a:r>
              <a:rPr lang="nb-NO" sz="100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338329" y="4579236"/>
            <a:ext cx="1125153" cy="400110"/>
          </a:xfrm>
          <a:prstGeom prst="rect">
            <a:avLst/>
          </a:prstGeom>
          <a:noFill/>
        </p:spPr>
        <p:txBody>
          <a:bodyPr wrap="square" rtlCol="0">
            <a:spAutoFit/>
          </a:bodyPr>
          <a:lstStyle/>
          <a:p>
            <a:pPr algn="ctr"/>
            <a:r>
              <a:rPr lang="nb-NO" sz="1000" b="1">
                <a:latin typeface="Poppins" panose="00000500000000000000" pitchFamily="2" charset="0"/>
                <a:cs typeface="Poppins" panose="00000500000000000000" pitchFamily="2" charset="0"/>
              </a:rPr>
              <a:t>     Rente:</a:t>
            </a:r>
          </a:p>
          <a:p>
            <a:pPr algn="ctr"/>
            <a:r>
              <a:rPr lang="nb-NO" sz="100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14837"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     Rente:</a:t>
            </a:r>
          </a:p>
          <a:p>
            <a:r>
              <a:rPr lang="nb-NO" sz="1000">
                <a:latin typeface="Poppins" panose="00000500000000000000" pitchFamily="2" charset="0"/>
                <a:cs typeface="Poppins" panose="00000500000000000000" pitchFamily="2" charset="0"/>
              </a:rPr>
              <a:t>       4,9 %</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2" y="4720555"/>
            <a:ext cx="1125153" cy="400110"/>
          </a:xfrm>
          <a:prstGeom prst="rect">
            <a:avLst/>
          </a:prstGeom>
          <a:noFill/>
        </p:spPr>
        <p:txBody>
          <a:bodyPr wrap="square" rtlCol="0">
            <a:spAutoFit/>
          </a:bodyPr>
          <a:lstStyle/>
          <a:p>
            <a:pPr algn="ctr"/>
            <a:r>
              <a:rPr lang="nb-NO" sz="1000" b="1">
                <a:latin typeface="Poppins" panose="00000500000000000000" pitchFamily="2" charset="0"/>
                <a:cs typeface="Poppins" panose="00000500000000000000" pitchFamily="2" charset="0"/>
              </a:rPr>
              <a:t>Boligsalg:</a:t>
            </a:r>
            <a:endParaRPr lang="nb-NO" sz="1000">
              <a:latin typeface="Poppins" panose="00000500000000000000" pitchFamily="2" charset="0"/>
              <a:cs typeface="Poppins" panose="00000500000000000000" pitchFamily="2" charset="0"/>
            </a:endParaRPr>
          </a:p>
          <a:p>
            <a:pPr algn="ctr"/>
            <a:r>
              <a:rPr lang="nb-NO" sz="1000">
                <a:latin typeface="Poppins" panose="00000500000000000000" pitchFamily="2" charset="0"/>
                <a:cs typeface="Poppins" panose="00000500000000000000" pitchFamily="2" charset="0"/>
              </a:rPr>
              <a:t>367</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554763" y="3849860"/>
            <a:ext cx="1125153"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      EK:</a:t>
            </a:r>
          </a:p>
          <a:p>
            <a:r>
              <a:rPr lang="nb-NO" sz="1000">
                <a:latin typeface="Poppins" panose="00000500000000000000" pitchFamily="2" charset="0"/>
                <a:cs typeface="Poppins" panose="00000500000000000000" pitchFamily="2" charset="0"/>
              </a:rPr>
              <a:t>     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3"/>
            <a:ext cx="829502" cy="400110"/>
          </a:xfrm>
          <a:prstGeom prst="rect">
            <a:avLst/>
          </a:prstGeom>
        </p:spPr>
        <p:txBody>
          <a:bodyPr wrap="square">
            <a:spAutoFit/>
          </a:bodyPr>
          <a:lstStyle/>
          <a:p>
            <a:pPr algn="ctr"/>
            <a:r>
              <a:rPr lang="nb-NO" sz="1000" b="1">
                <a:latin typeface="Poppins" panose="00000500000000000000" pitchFamily="2" charset="0"/>
                <a:cs typeface="Poppins" panose="00000500000000000000" pitchFamily="2" charset="0"/>
              </a:rPr>
              <a:t>     EK:</a:t>
            </a:r>
          </a:p>
          <a:p>
            <a:pPr algn="ctr"/>
            <a:r>
              <a:rPr lang="nb-NO" sz="100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a:solidFill>
                  <a:srgbClr val="DB0071"/>
                </a:solidFill>
                <a:latin typeface="Poppins" panose="00000500000000000000" pitchFamily="2" charset="0"/>
                <a:cs typeface="Poppins" panose="00000500000000000000" pitchFamily="2" charset="0"/>
              </a:rPr>
              <a:t>Resultater </a:t>
            </a:r>
            <a:r>
              <a:rPr lang="nb-NO">
                <a:solidFill>
                  <a:srgbClr val="DB0071"/>
                </a:solidFill>
                <a:latin typeface="Poppins" panose="00000500000000000000" pitchFamily="2" charset="0"/>
                <a:cs typeface="Poppins" panose="00000500000000000000" pitchFamily="2" charset="0"/>
              </a:rPr>
              <a:t>Alta</a:t>
            </a:r>
            <a:r>
              <a:rPr lang="nb-NO" sz="3200" b="0" kern="1200" noProof="0">
                <a:solidFill>
                  <a:srgbClr val="DB0071"/>
                </a:solidFill>
                <a:latin typeface="Poppins" panose="00000500000000000000" pitchFamily="2" charset="0"/>
                <a:cs typeface="Poppins" panose="00000500000000000000" pitchFamily="2" charset="0"/>
              </a:rPr>
              <a:t> </a:t>
            </a:r>
            <a:endParaRPr lang="nb-NO" sz="3200" b="0" kern="1200">
              <a:solidFill>
                <a:srgbClr val="DB0071"/>
              </a:solidFill>
              <a:latin typeface="Poppins" panose="00000500000000000000" pitchFamily="2" charset="0"/>
              <a:cs typeface="Poppins" panose="00000500000000000000" pitchFamily="2" charset="0"/>
            </a:endParaRPr>
          </a:p>
        </p:txBody>
      </p:sp>
      <p:sp>
        <p:nvSpPr>
          <p:cNvPr id="6" name="Rektangel 5">
            <a:extLst>
              <a:ext uri="{FF2B5EF4-FFF2-40B4-BE49-F238E27FC236}">
                <a16:creationId xmlns:a16="http://schemas.microsoft.com/office/drawing/2014/main" id="{0FA67BEB-9184-CBBF-2DE9-DB51A79365C0}"/>
              </a:ext>
            </a:extLst>
          </p:cNvPr>
          <p:cNvSpPr/>
          <p:nvPr/>
        </p:nvSpPr>
        <p:spPr>
          <a:xfrm>
            <a:off x="609599" y="2034869"/>
            <a:ext cx="10989733" cy="2723823"/>
          </a:xfrm>
          <a:prstGeom prst="rect">
            <a:avLst/>
          </a:prstGeom>
        </p:spPr>
        <p:txBody>
          <a:bodyPr wrap="square">
            <a:spAutoFit/>
          </a:bodyPr>
          <a:lstStyle/>
          <a:p>
            <a:pPr>
              <a:spcAft>
                <a:spcPts val="600"/>
              </a:spcAft>
            </a:pPr>
            <a:r>
              <a:rPr lang="nb-NO" sz="1200">
                <a:latin typeface="Calibri" panose="020F0502020204030204" pitchFamily="34" charset="0"/>
                <a:cs typeface="Calibri" panose="020F0502020204030204" pitchFamily="34" charset="0"/>
              </a:rPr>
              <a:t>Kjøpekraften i </a:t>
            </a:r>
            <a:r>
              <a:rPr lang="nb-NO" sz="1200" kern="1200">
                <a:solidFill>
                  <a:schemeClr val="tx1"/>
                </a:solidFill>
                <a:latin typeface="Calibri" panose="020F0502020204030204" pitchFamily="34" charset="0"/>
                <a:ea typeface="+mn-ea"/>
                <a:cs typeface="Calibri" panose="020F0502020204030204" pitchFamily="34" charset="0"/>
              </a:rPr>
              <a:t>boligmarkedet</a:t>
            </a:r>
            <a:r>
              <a:rPr lang="nb-NO" sz="1200">
                <a:latin typeface="Calibri" panose="020F0502020204030204" pitchFamily="34" charset="0"/>
                <a:cs typeface="Calibri" panose="020F0502020204030204" pitchFamily="34"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a:latin typeface="Calibri" panose="020F0502020204030204" pitchFamily="34" charset="0"/>
                <a:cs typeface="Calibri" panose="020F0502020204030204" pitchFamily="34" charset="0"/>
              </a:rPr>
              <a:t>Boligpriser og rente</a:t>
            </a:r>
          </a:p>
          <a:p>
            <a:r>
              <a:rPr lang="nb-NO" sz="1200">
                <a:latin typeface="Calibri" panose="020F0502020204030204" pitchFamily="34" charset="0"/>
                <a:cs typeface="Calibri" panose="020F0502020204030204" pitchFamily="34" charset="0"/>
              </a:rPr>
              <a:t>Boligprisene økte i Alta i 2023. Gjennomsnittlig utlånsrente for nye nedbetalingslån med pant i bolig økte fra en bunn på 1,8 % i 2021 til 4,9 % i 2023. Andelen boliger en typisk førstehjemkjøper har råd til falt fra 12,8 % i 2022 til 9,8 % i 2023. Renten har blitt så høy at den typiske førstehjemkjøpers boligbudsjett i 2023 var begrenset av kravet til betjeningsevne.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a:latin typeface="Calibri" panose="020F0502020204030204" pitchFamily="34" charset="0"/>
                <a:cs typeface="Calibri" panose="020F0502020204030204" pitchFamily="34" charset="0"/>
              </a:rPr>
              <a:t>Boliglånsreglene</a:t>
            </a:r>
          </a:p>
          <a:p>
            <a:r>
              <a:rPr lang="nb-NO" sz="1200">
                <a:latin typeface="Calibri" panose="020F0502020204030204" pitchFamily="34" charset="0"/>
                <a:cs typeface="Calibri" panose="020F0502020204030204" pitchFamily="34"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a:solidFill>
                  <a:schemeClr val="tx1"/>
                </a:solidFill>
                <a:latin typeface="Calibri" panose="020F0502020204030204" pitchFamily="34" charset="0"/>
                <a:ea typeface="+mn-ea"/>
                <a:cs typeface="Calibri" panose="020F0502020204030204" pitchFamily="34" charset="0"/>
              </a:rPr>
              <a:t>Inntekt og levekostnader</a:t>
            </a:r>
          </a:p>
          <a:p>
            <a:r>
              <a:rPr lang="nb-NO" sz="1200">
                <a:latin typeface="Calibri" panose="020F0502020204030204" pitchFamily="34" charset="0"/>
                <a:cs typeface="Calibri" panose="020F0502020204030204" pitchFamily="34" charset="0"/>
              </a:rPr>
              <a:t>Disponibel inntekt for typiske førstehjemkjøpere økte relativt mye i 2023. Konsumprisene økte med 5,5 prosent i 2023 og bidro til en vekst i SIFO-budsjettet godt over normalen.</a:t>
            </a:r>
          </a:p>
        </p:txBody>
      </p:sp>
      <p:sp>
        <p:nvSpPr>
          <p:cNvPr id="9" name="TextBox 35">
            <a:extLst>
              <a:ext uri="{FF2B5EF4-FFF2-40B4-BE49-F238E27FC236}">
                <a16:creationId xmlns:a16="http://schemas.microsoft.com/office/drawing/2014/main" id="{D977284C-B681-CACD-A048-2D7785E03EEE}"/>
              </a:ext>
            </a:extLst>
          </p:cNvPr>
          <p:cNvSpPr txBox="1"/>
          <p:nvPr/>
        </p:nvSpPr>
        <p:spPr>
          <a:xfrm>
            <a:off x="985894" y="6300075"/>
            <a:ext cx="10684612" cy="400110"/>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 </a:t>
            </a:r>
            <a:r>
              <a:rPr lang="nb-NO" sz="1000">
                <a:latin typeface="Calibri" panose="020F0502020204030204" pitchFamily="34" charset="0"/>
                <a:cs typeface="Calibri" panose="020F0502020204030204" pitchFamily="34"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a:highlight>
                <a:srgbClr val="FF00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590382BD-FEF6-41C7-AEF1-3587EE04E18B}"/>
              </a:ext>
            </a:extLst>
          </p:cNvPr>
          <p:cNvGraphicFramePr>
            <a:graphicFrameLocks/>
          </p:cNvGraphicFramePr>
          <p:nvPr>
            <p:extLst>
              <p:ext uri="{D42A27DB-BD31-4B8C-83A1-F6EECF244321}">
                <p14:modId xmlns:p14="http://schemas.microsoft.com/office/powerpoint/2010/main" val="243705460"/>
              </p:ext>
            </p:extLst>
          </p:nvPr>
        </p:nvGraphicFramePr>
        <p:xfrm>
          <a:off x="2940739" y="978733"/>
          <a:ext cx="6669882" cy="49934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solidFill>
                  <a:srgbClr val="E83948"/>
                </a:solidFill>
                <a:latin typeface="Poppins" panose="00000500000000000000" pitchFamily="2" charset="0"/>
                <a:cs typeface="Poppins" panose="00000500000000000000" pitchFamily="2" charset="0"/>
              </a:rPr>
              <a:t>Maksimalt boliglån</a:t>
            </a:r>
          </a:p>
        </p:txBody>
      </p:sp>
      <p:graphicFrame>
        <p:nvGraphicFramePr>
          <p:cNvPr id="4" name="Chart 2">
            <a:extLst>
              <a:ext uri="{FF2B5EF4-FFF2-40B4-BE49-F238E27FC236}">
                <a16:creationId xmlns:a16="http://schemas.microsoft.com/office/drawing/2014/main" id="{F6009BBB-31E5-4AEE-9D63-4F07A0FCACD9}"/>
              </a:ext>
            </a:extLst>
          </p:cNvPr>
          <p:cNvGraphicFramePr>
            <a:graphicFrameLocks/>
          </p:cNvGraphicFramePr>
          <p:nvPr>
            <p:extLst>
              <p:ext uri="{D42A27DB-BD31-4B8C-83A1-F6EECF244321}">
                <p14:modId xmlns:p14="http://schemas.microsoft.com/office/powerpoint/2010/main" val="562769727"/>
              </p:ext>
            </p:extLst>
          </p:nvPr>
        </p:nvGraphicFramePr>
        <p:xfrm>
          <a:off x="1421144" y="799572"/>
          <a:ext cx="9709073" cy="5377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a:t>
            </a:r>
            <a:r>
              <a:rPr lang="nb-NO">
                <a:latin typeface="Poppins" panose="00000500000000000000" pitchFamily="2" charset="0"/>
                <a:cs typeface="Poppins" panose="00000500000000000000" pitchFamily="2" charset="0"/>
              </a:rPr>
              <a:t>Alta</a:t>
            </a:r>
            <a:endParaRPr lang="nb-NO" sz="1800" b="0">
              <a:latin typeface="Poppins" panose="00000500000000000000" pitchFamily="2" charset="0"/>
              <a:cs typeface="Poppins" panose="00000500000000000000" pitchFamily="2" charset="0"/>
            </a:endParaRPr>
          </a:p>
        </p:txBody>
      </p:sp>
      <p:graphicFrame>
        <p:nvGraphicFramePr>
          <p:cNvPr id="4" name="Tabell 3">
            <a:extLst>
              <a:ext uri="{FF2B5EF4-FFF2-40B4-BE49-F238E27FC236}">
                <a16:creationId xmlns:a16="http://schemas.microsoft.com/office/drawing/2014/main" id="{0DE2A1D0-2C8A-21AF-C0D6-953EA49D0031}"/>
              </a:ext>
            </a:extLst>
          </p:cNvPr>
          <p:cNvGraphicFramePr>
            <a:graphicFrameLocks noGrp="1"/>
          </p:cNvGraphicFramePr>
          <p:nvPr>
            <p:extLst>
              <p:ext uri="{D42A27DB-BD31-4B8C-83A1-F6EECF244321}">
                <p14:modId xmlns:p14="http://schemas.microsoft.com/office/powerpoint/2010/main" val="952503713"/>
              </p:ext>
            </p:extLst>
          </p:nvPr>
        </p:nvGraphicFramePr>
        <p:xfrm>
          <a:off x="3063215" y="1268414"/>
          <a:ext cx="5809851" cy="4908550"/>
        </p:xfrm>
        <a:graphic>
          <a:graphicData uri="http://schemas.openxmlformats.org/drawingml/2006/table">
            <a:tbl>
              <a:tblPr/>
              <a:tblGrid>
                <a:gridCol w="740698">
                  <a:extLst>
                    <a:ext uri="{9D8B030D-6E8A-4147-A177-3AD203B41FA5}">
                      <a16:colId xmlns:a16="http://schemas.microsoft.com/office/drawing/2014/main" val="2216233557"/>
                    </a:ext>
                  </a:extLst>
                </a:gridCol>
                <a:gridCol w="1080185">
                  <a:extLst>
                    <a:ext uri="{9D8B030D-6E8A-4147-A177-3AD203B41FA5}">
                      <a16:colId xmlns:a16="http://schemas.microsoft.com/office/drawing/2014/main" val="764677778"/>
                    </a:ext>
                  </a:extLst>
                </a:gridCol>
                <a:gridCol w="1080185">
                  <a:extLst>
                    <a:ext uri="{9D8B030D-6E8A-4147-A177-3AD203B41FA5}">
                      <a16:colId xmlns:a16="http://schemas.microsoft.com/office/drawing/2014/main" val="99747071"/>
                    </a:ext>
                  </a:extLst>
                </a:gridCol>
                <a:gridCol w="729124">
                  <a:extLst>
                    <a:ext uri="{9D8B030D-6E8A-4147-A177-3AD203B41FA5}">
                      <a16:colId xmlns:a16="http://schemas.microsoft.com/office/drawing/2014/main" val="33504883"/>
                    </a:ext>
                  </a:extLst>
                </a:gridCol>
                <a:gridCol w="987597">
                  <a:extLst>
                    <a:ext uri="{9D8B030D-6E8A-4147-A177-3AD203B41FA5}">
                      <a16:colId xmlns:a16="http://schemas.microsoft.com/office/drawing/2014/main" val="4129660161"/>
                    </a:ext>
                  </a:extLst>
                </a:gridCol>
                <a:gridCol w="1192062">
                  <a:extLst>
                    <a:ext uri="{9D8B030D-6E8A-4147-A177-3AD203B41FA5}">
                      <a16:colId xmlns:a16="http://schemas.microsoft.com/office/drawing/2014/main" val="1157905575"/>
                    </a:ext>
                  </a:extLst>
                </a:gridCol>
              </a:tblGrid>
              <a:tr h="575694">
                <a:tc>
                  <a:txBody>
                    <a:bodyPr/>
                    <a:lstStyle/>
                    <a:p>
                      <a:pPr algn="ctr" fontAlgn="ctr"/>
                      <a:r>
                        <a:rPr lang="nb-NO" sz="800" b="1" i="0" u="none" strike="noStrike">
                          <a:solidFill>
                            <a:srgbClr val="000000"/>
                          </a:solidFill>
                          <a:effectLst/>
                          <a:latin typeface="Poppins" panose="00000500000000000000" pitchFamily="2" charset="0"/>
                        </a:rPr>
                        <a:t>År</a:t>
                      </a:r>
                    </a:p>
                  </a:txBody>
                  <a:tcPr marL="7575" marR="7575" marT="757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575" marR="7575" marT="757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575" marR="7575" marT="757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575" marR="7575" marT="757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575" marR="7575" marT="757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575" marR="7575" marT="757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9348409"/>
                  </a:ext>
                </a:extLst>
              </a:tr>
              <a:tr h="196948">
                <a:tc>
                  <a:txBody>
                    <a:bodyPr/>
                    <a:lstStyle/>
                    <a:p>
                      <a:pPr algn="ctr" fontAlgn="b"/>
                      <a:r>
                        <a:rPr lang="nb-NO" sz="800" b="1" i="0" u="none" strike="noStrike">
                          <a:solidFill>
                            <a:srgbClr val="000000"/>
                          </a:solidFill>
                          <a:effectLst/>
                          <a:latin typeface="Poppins" panose="00000500000000000000" pitchFamily="2" charset="0"/>
                        </a:rPr>
                        <a:t>2003</a:t>
                      </a:r>
                    </a:p>
                  </a:txBody>
                  <a:tcPr marL="7575" marR="7575" marT="75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975000</a:t>
                      </a:r>
                    </a:p>
                  </a:txBody>
                  <a:tcPr marL="7575" marR="7575" marT="75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575" marR="7575" marT="75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575" marR="7575" marT="75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1072500</a:t>
                      </a:r>
                    </a:p>
                  </a:txBody>
                  <a:tcPr marL="7575" marR="7575" marT="75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30,9 %</a:t>
                      </a:r>
                    </a:p>
                  </a:txBody>
                  <a:tcPr marL="7575" marR="7575" marT="757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57449261"/>
                  </a:ext>
                </a:extLst>
              </a:tr>
              <a:tr h="196948">
                <a:tc>
                  <a:txBody>
                    <a:bodyPr/>
                    <a:lstStyle/>
                    <a:p>
                      <a:pPr algn="ctr" fontAlgn="b"/>
                      <a:r>
                        <a:rPr lang="nb-NO" sz="800" b="1" i="0" u="none" strike="noStrike">
                          <a:solidFill>
                            <a:srgbClr val="000000"/>
                          </a:solidFill>
                          <a:effectLst/>
                          <a:latin typeface="Poppins" panose="00000500000000000000" pitchFamily="2" charset="0"/>
                        </a:rPr>
                        <a:t>2004</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1075000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1182500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17,7 %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556058212"/>
                  </a:ext>
                </a:extLst>
              </a:tr>
              <a:tr h="196948">
                <a:tc>
                  <a:txBody>
                    <a:bodyPr/>
                    <a:lstStyle/>
                    <a:p>
                      <a:pPr algn="ctr" fontAlgn="b"/>
                      <a:r>
                        <a:rPr lang="nb-NO" sz="800" b="1" i="0" u="none" strike="noStrike">
                          <a:solidFill>
                            <a:srgbClr val="000000"/>
                          </a:solidFill>
                          <a:effectLst/>
                          <a:latin typeface="Poppins" panose="00000500000000000000" pitchFamily="2" charset="0"/>
                        </a:rPr>
                        <a:t>2005</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1265000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11,2 %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2653010436"/>
                  </a:ext>
                </a:extLst>
              </a:tr>
              <a:tr h="196948">
                <a:tc>
                  <a:txBody>
                    <a:bodyPr/>
                    <a:lstStyle/>
                    <a:p>
                      <a:pPr algn="ctr" fontAlgn="b"/>
                      <a:r>
                        <a:rPr lang="nb-NO" sz="800" b="1" i="0" u="none" strike="noStrike">
                          <a:solidFill>
                            <a:srgbClr val="000000"/>
                          </a:solidFill>
                          <a:effectLst/>
                          <a:latin typeface="Poppins" panose="00000500000000000000" pitchFamily="2" charset="0"/>
                        </a:rPr>
                        <a:t>2006</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13,3 %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376103271"/>
                  </a:ext>
                </a:extLst>
              </a:tr>
              <a:tr h="196948">
                <a:tc>
                  <a:txBody>
                    <a:bodyPr/>
                    <a:lstStyle/>
                    <a:p>
                      <a:pPr algn="ctr" fontAlgn="b"/>
                      <a:r>
                        <a:rPr lang="nb-NO" sz="800" b="1" i="0" u="none" strike="noStrike">
                          <a:solidFill>
                            <a:srgbClr val="000000"/>
                          </a:solidFill>
                          <a:effectLst/>
                          <a:latin typeface="Poppins" panose="00000500000000000000" pitchFamily="2" charset="0"/>
                        </a:rPr>
                        <a:t>2007</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342624438"/>
                  </a:ext>
                </a:extLst>
              </a:tr>
              <a:tr h="196948">
                <a:tc>
                  <a:txBody>
                    <a:bodyPr/>
                    <a:lstStyle/>
                    <a:p>
                      <a:pPr algn="ctr" fontAlgn="b"/>
                      <a:r>
                        <a:rPr lang="nb-NO" sz="800" b="1" i="0" u="none" strike="noStrike">
                          <a:solidFill>
                            <a:srgbClr val="000000"/>
                          </a:solidFill>
                          <a:effectLst/>
                          <a:latin typeface="Poppins" panose="00000500000000000000" pitchFamily="2" charset="0"/>
                        </a:rPr>
                        <a:t>2008</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10,3 %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2000652728"/>
                  </a:ext>
                </a:extLst>
              </a:tr>
              <a:tr h="196948">
                <a:tc>
                  <a:txBody>
                    <a:bodyPr/>
                    <a:lstStyle/>
                    <a:p>
                      <a:pPr algn="ctr" fontAlgn="b"/>
                      <a:r>
                        <a:rPr lang="nb-NO" sz="800" b="1" i="0" u="none" strike="noStrike">
                          <a:solidFill>
                            <a:srgbClr val="000000"/>
                          </a:solidFill>
                          <a:effectLst/>
                          <a:latin typeface="Poppins" panose="00000500000000000000" pitchFamily="2" charset="0"/>
                        </a:rPr>
                        <a:t>2009</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2037500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18,2 %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1325194959"/>
                  </a:ext>
                </a:extLst>
              </a:tr>
              <a:tr h="196948">
                <a:tc>
                  <a:txBody>
                    <a:bodyPr/>
                    <a:lstStyle/>
                    <a:p>
                      <a:pPr algn="ctr" fontAlgn="b"/>
                      <a:r>
                        <a:rPr lang="nb-NO" sz="800" b="1" i="0" u="none" strike="noStrike">
                          <a:solidFill>
                            <a:srgbClr val="000000"/>
                          </a:solidFill>
                          <a:effectLst/>
                          <a:latin typeface="Poppins" panose="00000500000000000000" pitchFamily="2" charset="0"/>
                        </a:rPr>
                        <a:t>2010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1622500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26,3 %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3634816078"/>
                  </a:ext>
                </a:extLst>
              </a:tr>
              <a:tr h="196948">
                <a:tc>
                  <a:txBody>
                    <a:bodyPr/>
                    <a:lstStyle/>
                    <a:p>
                      <a:pPr algn="ctr" fontAlgn="b"/>
                      <a:r>
                        <a:rPr lang="nb-NO" sz="800" b="1" i="0" u="none" strike="noStrike">
                          <a:solidFill>
                            <a:srgbClr val="000000"/>
                          </a:solidFill>
                          <a:effectLst/>
                          <a:latin typeface="Poppins" panose="00000500000000000000" pitchFamily="2" charset="0"/>
                        </a:rPr>
                        <a:t>2011</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22,1 %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1858776232"/>
                  </a:ext>
                </a:extLst>
              </a:tr>
              <a:tr h="196948">
                <a:tc>
                  <a:txBody>
                    <a:bodyPr/>
                    <a:lstStyle/>
                    <a:p>
                      <a:pPr algn="ctr" fontAlgn="b"/>
                      <a:r>
                        <a:rPr lang="nb-NO" sz="800" b="1" i="0" u="none" strike="noStrike">
                          <a:solidFill>
                            <a:srgbClr val="000000"/>
                          </a:solidFill>
                          <a:effectLst/>
                          <a:latin typeface="Poppins" panose="00000500000000000000" pitchFamily="2" charset="0"/>
                        </a:rPr>
                        <a:t>2012</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2380000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1638750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8,4 %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2477444203"/>
                  </a:ext>
                </a:extLst>
              </a:tr>
              <a:tr h="196948">
                <a:tc>
                  <a:txBody>
                    <a:bodyPr/>
                    <a:lstStyle/>
                    <a:p>
                      <a:pPr algn="ctr" fontAlgn="b"/>
                      <a:r>
                        <a:rPr lang="nb-NO" sz="800" b="1" i="0" u="none" strike="noStrike">
                          <a:solidFill>
                            <a:srgbClr val="000000"/>
                          </a:solidFill>
                          <a:effectLst/>
                          <a:latin typeface="Poppins" panose="00000500000000000000" pitchFamily="2" charset="0"/>
                        </a:rPr>
                        <a:t>2013</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1667500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14,6 %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2082399196"/>
                  </a:ext>
                </a:extLst>
              </a:tr>
              <a:tr h="196948">
                <a:tc>
                  <a:txBody>
                    <a:bodyPr/>
                    <a:lstStyle/>
                    <a:p>
                      <a:pPr algn="ctr" fontAlgn="b"/>
                      <a:r>
                        <a:rPr lang="nb-NO" sz="800" b="1" i="0" u="none" strike="noStrike">
                          <a:solidFill>
                            <a:srgbClr val="000000"/>
                          </a:solidFill>
                          <a:effectLst/>
                          <a:latin typeface="Poppins" panose="00000500000000000000" pitchFamily="2" charset="0"/>
                        </a:rPr>
                        <a:t>2014</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20,3 %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506380205"/>
                  </a:ext>
                </a:extLst>
              </a:tr>
              <a:tr h="196948">
                <a:tc>
                  <a:txBody>
                    <a:bodyPr/>
                    <a:lstStyle/>
                    <a:p>
                      <a:pPr algn="ctr" fontAlgn="b"/>
                      <a:r>
                        <a:rPr lang="nb-NO" sz="800" b="1" i="0" u="none" strike="noStrike">
                          <a:solidFill>
                            <a:srgbClr val="000000"/>
                          </a:solidFill>
                          <a:effectLst/>
                          <a:latin typeface="Poppins" panose="00000500000000000000" pitchFamily="2" charset="0"/>
                        </a:rPr>
                        <a:t>2015</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2370814</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24,0 %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1740792350"/>
                  </a:ext>
                </a:extLst>
              </a:tr>
              <a:tr h="196948">
                <a:tc>
                  <a:txBody>
                    <a:bodyPr/>
                    <a:lstStyle/>
                    <a:p>
                      <a:pPr algn="ctr" fontAlgn="b"/>
                      <a:r>
                        <a:rPr lang="nb-NO" sz="800" b="1" i="0" u="none" strike="noStrike">
                          <a:solidFill>
                            <a:srgbClr val="000000"/>
                          </a:solidFill>
                          <a:effectLst/>
                          <a:latin typeface="Poppins" panose="00000500000000000000" pitchFamily="2" charset="0"/>
                        </a:rPr>
                        <a:t>2016</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2777283</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2185000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25,5 %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2626847144"/>
                  </a:ext>
                </a:extLst>
              </a:tr>
              <a:tr h="196948">
                <a:tc>
                  <a:txBody>
                    <a:bodyPr/>
                    <a:lstStyle/>
                    <a:p>
                      <a:pPr algn="ctr" fontAlgn="b"/>
                      <a:r>
                        <a:rPr lang="nb-NO" sz="800" b="1" i="0" u="none" strike="noStrike">
                          <a:solidFill>
                            <a:srgbClr val="000000"/>
                          </a:solidFill>
                          <a:effectLst/>
                          <a:latin typeface="Poppins" panose="00000500000000000000" pitchFamily="2" charset="0"/>
                        </a:rPr>
                        <a:t>2017</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1901289</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2918500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2186483</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12,0 %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4218321928"/>
                  </a:ext>
                </a:extLst>
              </a:tr>
              <a:tr h="196948">
                <a:tc>
                  <a:txBody>
                    <a:bodyPr/>
                    <a:lstStyle/>
                    <a:p>
                      <a:pPr algn="ctr" fontAlgn="b"/>
                      <a:r>
                        <a:rPr lang="nb-NO" sz="800" b="1" i="0" u="none" strike="noStrike">
                          <a:solidFill>
                            <a:srgbClr val="000000"/>
                          </a:solidFill>
                          <a:effectLst/>
                          <a:latin typeface="Poppins" panose="00000500000000000000" pitchFamily="2" charset="0"/>
                        </a:rPr>
                        <a:t>2018</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1985570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3014828</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2283405</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18,8 %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2053457230"/>
                  </a:ext>
                </a:extLst>
              </a:tr>
              <a:tr h="196948">
                <a:tc>
                  <a:txBody>
                    <a:bodyPr/>
                    <a:lstStyle/>
                    <a:p>
                      <a:pPr algn="ctr" fontAlgn="b"/>
                      <a:r>
                        <a:rPr lang="nb-NO" sz="800" b="1" i="0" u="none" strike="noStrike">
                          <a:solidFill>
                            <a:srgbClr val="000000"/>
                          </a:solidFill>
                          <a:effectLst/>
                          <a:latin typeface="Poppins" panose="00000500000000000000" pitchFamily="2" charset="0"/>
                        </a:rPr>
                        <a:t>2019</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2050541</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3216077</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2358123</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12,5 %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3723924935"/>
                  </a:ext>
                </a:extLst>
              </a:tr>
              <a:tr h="196948">
                <a:tc>
                  <a:txBody>
                    <a:bodyPr/>
                    <a:lstStyle/>
                    <a:p>
                      <a:pPr algn="ctr" fontAlgn="ctr"/>
                      <a:r>
                        <a:rPr lang="nb-NO" sz="800" b="1" i="0" u="none" strike="noStrike">
                          <a:solidFill>
                            <a:srgbClr val="000000"/>
                          </a:solidFill>
                          <a:effectLst/>
                          <a:latin typeface="Poppins" panose="00000500000000000000" pitchFamily="2" charset="0"/>
                        </a:rPr>
                        <a:t>2020</a:t>
                      </a:r>
                    </a:p>
                  </a:txBody>
                  <a:tcPr marL="7575" marR="7575" marT="7575"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2129397</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3150000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2448807</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15,6 %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3347582851"/>
                  </a:ext>
                </a:extLst>
              </a:tr>
              <a:tr h="196948">
                <a:tc>
                  <a:txBody>
                    <a:bodyPr/>
                    <a:lstStyle/>
                    <a:p>
                      <a:pPr algn="ctr" fontAlgn="ctr"/>
                      <a:r>
                        <a:rPr lang="nb-NO" sz="800" b="1" i="0" u="none" strike="noStrike">
                          <a:solidFill>
                            <a:srgbClr val="000000"/>
                          </a:solidFill>
                          <a:effectLst/>
                          <a:latin typeface="Poppins" panose="00000500000000000000" pitchFamily="2" charset="0"/>
                        </a:rPr>
                        <a:t>2020</a:t>
                      </a:r>
                    </a:p>
                  </a:txBody>
                  <a:tcPr marL="7575" marR="7575" marT="7575"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2129397</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3150000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2448807</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15,6 %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134240369"/>
                  </a:ext>
                </a:extLst>
              </a:tr>
              <a:tr h="196948">
                <a:tc>
                  <a:txBody>
                    <a:bodyPr/>
                    <a:lstStyle/>
                    <a:p>
                      <a:pPr algn="ctr" fontAlgn="ctr"/>
                      <a:r>
                        <a:rPr lang="nb-NO" sz="800" b="1" i="0" u="none" strike="noStrike">
                          <a:solidFill>
                            <a:srgbClr val="000000"/>
                          </a:solidFill>
                          <a:effectLst/>
                          <a:latin typeface="Poppins" panose="00000500000000000000" pitchFamily="2" charset="0"/>
                        </a:rPr>
                        <a:t>2021</a:t>
                      </a:r>
                    </a:p>
                  </a:txBody>
                  <a:tcPr marL="7575" marR="7575" marT="7575"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2194485</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3425000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2523657</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13,8 %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3193982196"/>
                  </a:ext>
                </a:extLst>
              </a:tr>
              <a:tr h="196948">
                <a:tc>
                  <a:txBody>
                    <a:bodyPr/>
                    <a:lstStyle/>
                    <a:p>
                      <a:pPr algn="ctr" fontAlgn="ctr"/>
                      <a:r>
                        <a:rPr lang="nb-NO" sz="800" b="1" i="0" u="none" strike="noStrike">
                          <a:solidFill>
                            <a:srgbClr val="000000"/>
                          </a:solidFill>
                          <a:effectLst/>
                          <a:latin typeface="Poppins" panose="00000500000000000000" pitchFamily="2" charset="0"/>
                        </a:rPr>
                        <a:t>2022</a:t>
                      </a:r>
                    </a:p>
                  </a:txBody>
                  <a:tcPr marL="7575" marR="7575" marT="7575"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2275000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3650000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2616250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12,8 %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2255558382"/>
                  </a:ext>
                </a:extLst>
              </a:tr>
              <a:tr h="196948">
                <a:tc>
                  <a:txBody>
                    <a:bodyPr/>
                    <a:lstStyle/>
                    <a:p>
                      <a:pPr algn="ctr" fontAlgn="ctr"/>
                      <a:r>
                        <a:rPr lang="nb-NO" sz="800" b="1" i="0" u="none" strike="noStrike">
                          <a:solidFill>
                            <a:srgbClr val="000000"/>
                          </a:solidFill>
                          <a:effectLst/>
                          <a:latin typeface="Poppins" panose="00000500000000000000" pitchFamily="2" charset="0"/>
                        </a:rPr>
                        <a:t>2023</a:t>
                      </a:r>
                    </a:p>
                  </a:txBody>
                  <a:tcPr marL="7575" marR="7575" marT="7575"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3800000</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575" marR="7575" marT="7575"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2702500</a:t>
                      </a:r>
                    </a:p>
                  </a:txBody>
                  <a:tcPr marL="7575" marR="7575" marT="7575"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9,8 %</a:t>
                      </a:r>
                    </a:p>
                  </a:txBody>
                  <a:tcPr marL="7575" marR="7575" marT="7575" marB="0" anchor="ctr">
                    <a:lnL>
                      <a:noFill/>
                    </a:lnL>
                    <a:lnR>
                      <a:noFill/>
                    </a:lnR>
                    <a:lnT>
                      <a:noFill/>
                    </a:lnT>
                    <a:lnB>
                      <a:noFill/>
                    </a:lnB>
                    <a:solidFill>
                      <a:srgbClr val="FFFFFF"/>
                    </a:solidFill>
                  </a:tcPr>
                </a:tc>
                <a:extLst>
                  <a:ext uri="{0D108BD9-81ED-4DB2-BD59-A6C34878D82A}">
                    <a16:rowId xmlns:a16="http://schemas.microsoft.com/office/drawing/2014/main" val="1709474888"/>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5283BB9-4A49-3164-29C6-13F3BB78B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7" b="1866"/>
          <a:stretch/>
        </p:blipFill>
        <p:spPr bwMode="auto">
          <a:xfrm>
            <a:off x="2112264" y="856239"/>
            <a:ext cx="7294119" cy="5224521"/>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1.1.2003-1.1.2007 i Alta som en typisk singel førstehjemkjøper ville ha råd til basert på beregnet boligkjøpekraft.</a:t>
            </a:r>
            <a:r>
              <a:rPr lang="nb-NO" sz="1000" b="1">
                <a:latin typeface="Poppins" panose="00000500000000000000" pitchFamily="2" charset="0"/>
                <a:cs typeface="Poppins" panose="00000500000000000000" pitchFamily="2" charset="0"/>
              </a:rPr>
              <a:t> </a:t>
            </a:r>
            <a:endParaRPr lang="nb-NO" sz="100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Alta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1028" name="Picture 4">
            <a:extLst>
              <a:ext uri="{FF2B5EF4-FFF2-40B4-BE49-F238E27FC236}">
                <a16:creationId xmlns:a16="http://schemas.microsoft.com/office/drawing/2014/main" id="{D16FC962-7917-743D-4FEB-666D1CBCE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527" y="3646324"/>
            <a:ext cx="1841769" cy="251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AF241C8-65ED-F2D4-7F0D-408747F24D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85" b="3003"/>
          <a:stretch/>
        </p:blipFill>
        <p:spPr bwMode="auto">
          <a:xfrm>
            <a:off x="2066543" y="896882"/>
            <a:ext cx="7351777" cy="5230106"/>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1.1.2016-1.1.2020 i Alta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Alta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2052" name="Picture 4">
            <a:extLst>
              <a:ext uri="{FF2B5EF4-FFF2-40B4-BE49-F238E27FC236}">
                <a16:creationId xmlns:a16="http://schemas.microsoft.com/office/drawing/2014/main" id="{FB4E05B0-7813-8CE3-97D1-ED84AEDB8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8747" y="3589837"/>
            <a:ext cx="1972825" cy="260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ad39eb54-42f0-435d-bacf-ac1860a6e9c1"/>
    <ds:schemaRef ds:uri="c91cd569-f003-4182-8cab-9b1d9e10ae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76AAD825-18CE-4E9C-9F1A-9356306277BB}">
  <ds:schemaRefs>
    <ds:schemaRef ds:uri="ad39eb54-42f0-435d-bacf-ac1860a6e9c1"/>
    <ds:schemaRef ds:uri="c91cd569-f003-4182-8cab-9b1d9e10a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4</TotalTime>
  <Words>1463</Words>
  <Application>Microsoft Office PowerPoint</Application>
  <PresentationFormat>Widescreen</PresentationFormat>
  <Paragraphs>236</Paragraphs>
  <Slides>12</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4</cp:revision>
  <dcterms:created xsi:type="dcterms:W3CDTF">2022-09-27T09:37:52Z</dcterms:created>
  <dcterms:modified xsi:type="dcterms:W3CDTF">2024-02-13T19:22:41Z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