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09A90-D23D-4C6E-B032-9FC82CC029BA}" v="27" dt="2024-02-01T15:14:53.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B660B92C-9B4C-4B71-BFB9-1F2449577969}"/>
    <pc:docChg chg="undo custSel modSld">
      <pc:chgData name="Andreas Benedictow" userId="e251fadf-16f4-4c88-b2c0-d8c4cd891c2a" providerId="ADAL" clId="{B660B92C-9B4C-4B71-BFB9-1F2449577969}" dt="2022-10-10T08:46:22.658" v="233" actId="20577"/>
      <pc:docMkLst>
        <pc:docMk/>
      </pc:docMkLst>
      <pc:sldChg chg="modSp mod">
        <pc:chgData name="Andreas Benedictow" userId="e251fadf-16f4-4c88-b2c0-d8c4cd891c2a" providerId="ADAL" clId="{B660B92C-9B4C-4B71-BFB9-1F2449577969}" dt="2022-10-10T08:33:42.494" v="18" actId="20577"/>
        <pc:sldMkLst>
          <pc:docMk/>
          <pc:sldMk cId="2921733838" sldId="256"/>
        </pc:sldMkLst>
        <pc:spChg chg="mod">
          <ac:chgData name="Andreas Benedictow" userId="e251fadf-16f4-4c88-b2c0-d8c4cd891c2a" providerId="ADAL" clId="{B660B92C-9B4C-4B71-BFB9-1F2449577969}" dt="2022-10-10T08:33:42.494" v="18" actId="20577"/>
          <ac:spMkLst>
            <pc:docMk/>
            <pc:sldMk cId="2921733838" sldId="256"/>
            <ac:spMk id="8" creationId="{279C62F4-9C4A-4777-941C-0D5FF7A0EEE2}"/>
          </ac:spMkLst>
        </pc:spChg>
      </pc:sldChg>
      <pc:sldChg chg="modSp mod">
        <pc:chgData name="Andreas Benedictow" userId="e251fadf-16f4-4c88-b2c0-d8c4cd891c2a" providerId="ADAL" clId="{B660B92C-9B4C-4B71-BFB9-1F2449577969}" dt="2022-10-10T08:38:57.271" v="153" actId="6549"/>
        <pc:sldMkLst>
          <pc:docMk/>
          <pc:sldMk cId="2266341024" sldId="258"/>
        </pc:sldMkLst>
        <pc:spChg chg="mod">
          <ac:chgData name="Andreas Benedictow" userId="e251fadf-16f4-4c88-b2c0-d8c4cd891c2a" providerId="ADAL" clId="{B660B92C-9B4C-4B71-BFB9-1F2449577969}" dt="2022-10-10T08:38:57.271" v="153" actId="6549"/>
          <ac:spMkLst>
            <pc:docMk/>
            <pc:sldMk cId="2266341024" sldId="258"/>
            <ac:spMk id="6" creationId="{0A71F208-30AA-4DBB-9DB2-C0C90AD30178}"/>
          </ac:spMkLst>
        </pc:spChg>
        <pc:spChg chg="mod">
          <ac:chgData name="Andreas Benedictow" userId="e251fadf-16f4-4c88-b2c0-d8c4cd891c2a" providerId="ADAL" clId="{B660B92C-9B4C-4B71-BFB9-1F2449577969}" dt="2022-10-10T08:38:30.636" v="149" actId="20577"/>
          <ac:spMkLst>
            <pc:docMk/>
            <pc:sldMk cId="2266341024" sldId="258"/>
            <ac:spMk id="18" creationId="{0B79CA76-2003-4574-A043-2FCFF766B96D}"/>
          </ac:spMkLst>
        </pc:spChg>
      </pc:sldChg>
      <pc:sldChg chg="modSp mod">
        <pc:chgData name="Andreas Benedictow" userId="e251fadf-16f4-4c88-b2c0-d8c4cd891c2a" providerId="ADAL" clId="{B660B92C-9B4C-4B71-BFB9-1F2449577969}" dt="2022-10-10T08:46:22.658" v="233" actId="20577"/>
        <pc:sldMkLst>
          <pc:docMk/>
          <pc:sldMk cId="896002109" sldId="259"/>
        </pc:sldMkLst>
        <pc:spChg chg="mod">
          <ac:chgData name="Andreas Benedictow" userId="e251fadf-16f4-4c88-b2c0-d8c4cd891c2a" providerId="ADAL" clId="{B660B92C-9B4C-4B71-BFB9-1F2449577969}" dt="2022-10-10T08:34:11.513" v="62" actId="20577"/>
          <ac:spMkLst>
            <pc:docMk/>
            <pc:sldMk cId="896002109" sldId="259"/>
            <ac:spMk id="4" creationId="{E7C91537-7CFF-43F2-851D-E5F652C25A99}"/>
          </ac:spMkLst>
        </pc:spChg>
        <pc:spChg chg="mod">
          <ac:chgData name="Andreas Benedictow" userId="e251fadf-16f4-4c88-b2c0-d8c4cd891c2a" providerId="ADAL" clId="{B660B92C-9B4C-4B71-BFB9-1F2449577969}" dt="2022-10-10T08:46:22.658" v="233" actId="20577"/>
          <ac:spMkLst>
            <pc:docMk/>
            <pc:sldMk cId="896002109" sldId="259"/>
            <ac:spMk id="5" creationId="{1E8A7A64-34DF-43BB-954C-68720DEF1ED4}"/>
          </ac:spMkLst>
        </pc:spChg>
        <pc:spChg chg="mod">
          <ac:chgData name="Andreas Benedictow" userId="e251fadf-16f4-4c88-b2c0-d8c4cd891c2a" providerId="ADAL" clId="{B660B92C-9B4C-4B71-BFB9-1F2449577969}" dt="2022-10-10T08:40:50.062" v="187"/>
          <ac:spMkLst>
            <pc:docMk/>
            <pc:sldMk cId="896002109" sldId="259"/>
            <ac:spMk id="6" creationId="{3D22DDDA-9DE4-498E-ACF4-7CCFECE49DE6}"/>
          </ac:spMkLst>
        </pc:spChg>
      </pc:sldChg>
      <pc:sldChg chg="modSp mod">
        <pc:chgData name="Andreas Benedictow" userId="e251fadf-16f4-4c88-b2c0-d8c4cd891c2a" providerId="ADAL" clId="{B660B92C-9B4C-4B71-BFB9-1F2449577969}" dt="2022-10-10T08:37:51.466" v="141" actId="1076"/>
        <pc:sldMkLst>
          <pc:docMk/>
          <pc:sldMk cId="3970472295" sldId="260"/>
        </pc:sldMkLst>
        <pc:picChg chg="mod">
          <ac:chgData name="Andreas Benedictow" userId="e251fadf-16f4-4c88-b2c0-d8c4cd891c2a" providerId="ADAL" clId="{B660B92C-9B4C-4B71-BFB9-1F2449577969}" dt="2022-10-10T08:37:51.466" v="141" actId="1076"/>
          <ac:picMkLst>
            <pc:docMk/>
            <pc:sldMk cId="3970472295" sldId="260"/>
            <ac:picMk id="6" creationId="{0C5C79A1-59CE-8D3B-BCC1-DC36BC432C27}"/>
          </ac:picMkLst>
        </pc:picChg>
      </pc:sldChg>
      <pc:sldChg chg="modSp mod">
        <pc:chgData name="Andreas Benedictow" userId="e251fadf-16f4-4c88-b2c0-d8c4cd891c2a" providerId="ADAL" clId="{B660B92C-9B4C-4B71-BFB9-1F2449577969}" dt="2022-10-10T08:37:58.291" v="143" actId="1076"/>
        <pc:sldMkLst>
          <pc:docMk/>
          <pc:sldMk cId="4227913639" sldId="261"/>
        </pc:sldMkLst>
        <pc:picChg chg="mod">
          <ac:chgData name="Andreas Benedictow" userId="e251fadf-16f4-4c88-b2c0-d8c4cd891c2a" providerId="ADAL" clId="{B660B92C-9B4C-4B71-BFB9-1F2449577969}" dt="2022-10-10T08:37:58.291" v="143" actId="1076"/>
          <ac:picMkLst>
            <pc:docMk/>
            <pc:sldMk cId="4227913639" sldId="261"/>
            <ac:picMk id="6" creationId="{55B207AC-7B7C-0FA7-2731-876416BC31B0}"/>
          </ac:picMkLst>
        </pc:picChg>
      </pc:sldChg>
      <pc:sldChg chg="modSp mod">
        <pc:chgData name="Andreas Benedictow" userId="e251fadf-16f4-4c88-b2c0-d8c4cd891c2a" providerId="ADAL" clId="{B660B92C-9B4C-4B71-BFB9-1F2449577969}" dt="2022-10-10T08:38:03.634" v="145" actId="1076"/>
        <pc:sldMkLst>
          <pc:docMk/>
          <pc:sldMk cId="3231943566" sldId="262"/>
        </pc:sldMkLst>
        <pc:picChg chg="mod">
          <ac:chgData name="Andreas Benedictow" userId="e251fadf-16f4-4c88-b2c0-d8c4cd891c2a" providerId="ADAL" clId="{B660B92C-9B4C-4B71-BFB9-1F2449577969}" dt="2022-10-10T08:38:03.634" v="145" actId="1076"/>
          <ac:picMkLst>
            <pc:docMk/>
            <pc:sldMk cId="3231943566" sldId="262"/>
            <ac:picMk id="6" creationId="{07662476-B82D-9463-D4E1-6DD63FE95E08}"/>
          </ac:picMkLst>
        </pc:picChg>
      </pc:sldChg>
      <pc:sldChg chg="modSp mod">
        <pc:chgData name="Andreas Benedictow" userId="e251fadf-16f4-4c88-b2c0-d8c4cd891c2a" providerId="ADAL" clId="{B660B92C-9B4C-4B71-BFB9-1F2449577969}" dt="2022-10-10T08:38:11.051" v="147" actId="1076"/>
        <pc:sldMkLst>
          <pc:docMk/>
          <pc:sldMk cId="1774366261" sldId="263"/>
        </pc:sldMkLst>
        <pc:picChg chg="mod">
          <ac:chgData name="Andreas Benedictow" userId="e251fadf-16f4-4c88-b2c0-d8c4cd891c2a" providerId="ADAL" clId="{B660B92C-9B4C-4B71-BFB9-1F2449577969}" dt="2022-10-10T08:38:11.051" v="147" actId="1076"/>
          <ac:picMkLst>
            <pc:docMk/>
            <pc:sldMk cId="1774366261" sldId="263"/>
            <ac:picMk id="6" creationId="{58710FCA-F5FB-8080-B2D5-A24C92E1F2DE}"/>
          </ac:picMkLst>
        </pc:picChg>
      </pc:sldChg>
      <pc:sldChg chg="modSp mod">
        <pc:chgData name="Andreas Benedictow" userId="e251fadf-16f4-4c88-b2c0-d8c4cd891c2a" providerId="ADAL" clId="{B660B92C-9B4C-4B71-BFB9-1F2449577969}" dt="2022-10-10T08:34:50.741" v="86" actId="14100"/>
        <pc:sldMkLst>
          <pc:docMk/>
          <pc:sldMk cId="147554788" sldId="266"/>
        </pc:sldMkLst>
        <pc:graphicFrameChg chg="mod modGraphic">
          <ac:chgData name="Andreas Benedictow" userId="e251fadf-16f4-4c88-b2c0-d8c4cd891c2a" providerId="ADAL" clId="{B660B92C-9B4C-4B71-BFB9-1F2449577969}" dt="2022-10-10T08:34:50.741" v="86" actId="14100"/>
          <ac:graphicFrameMkLst>
            <pc:docMk/>
            <pc:sldMk cId="147554788" sldId="266"/>
            <ac:graphicFrameMk id="4" creationId="{F93F5A03-290B-A3E7-1A0D-BF89A3C38724}"/>
          </ac:graphicFrameMkLst>
        </pc:graphicFrameChg>
      </pc:sldChg>
      <pc:sldChg chg="modSp mod">
        <pc:chgData name="Andreas Benedictow" userId="e251fadf-16f4-4c88-b2c0-d8c4cd891c2a" providerId="ADAL" clId="{B660B92C-9B4C-4B71-BFB9-1F2449577969}" dt="2022-10-10T08:38:20.461" v="148" actId="20577"/>
        <pc:sldMkLst>
          <pc:docMk/>
          <pc:sldMk cId="3836130264" sldId="282"/>
        </pc:sldMkLst>
        <pc:spChg chg="mod">
          <ac:chgData name="Andreas Benedictow" userId="e251fadf-16f4-4c88-b2c0-d8c4cd891c2a" providerId="ADAL" clId="{B660B92C-9B4C-4B71-BFB9-1F2449577969}" dt="2022-10-10T08:38:20.461" v="148" actId="20577"/>
          <ac:spMkLst>
            <pc:docMk/>
            <pc:sldMk cId="3836130264" sldId="282"/>
            <ac:spMk id="8" creationId="{842FA2FF-C345-A6CD-25DE-6E3E19B361AD}"/>
          </ac:spMkLst>
        </pc:spChg>
      </pc:sldChg>
    </pc:docChg>
  </pc:docChgLst>
  <pc:docChgLst>
    <pc:chgData name="Marte Marie Frisell" userId="88672537-50ef-4dff-9199-6840d6c8b5a9" providerId="ADAL" clId="{C935BF30-D7EE-40B4-984F-D1F27457A9A0}"/>
    <pc:docChg chg="undo custSel modSld sldOrd">
      <pc:chgData name="Marte Marie Frisell" userId="88672537-50ef-4dff-9199-6840d6c8b5a9" providerId="ADAL" clId="{C935BF30-D7EE-40B4-984F-D1F27457A9A0}" dt="2022-09-30T14:47:07.920" v="434" actId="20577"/>
      <pc:docMkLst>
        <pc:docMk/>
      </pc:docMkLst>
      <pc:sldChg chg="modSp mod">
        <pc:chgData name="Marte Marie Frisell" userId="88672537-50ef-4dff-9199-6840d6c8b5a9" providerId="ADAL" clId="{C935BF30-D7EE-40B4-984F-D1F27457A9A0}" dt="2022-09-30T14:47:07.920" v="434" actId="20577"/>
        <pc:sldMkLst>
          <pc:docMk/>
          <pc:sldMk cId="896002109" sldId="259"/>
        </pc:sldMkLst>
        <pc:spChg chg="mod">
          <ac:chgData name="Marte Marie Frisell" userId="88672537-50ef-4dff-9199-6840d6c8b5a9" providerId="ADAL" clId="{C935BF30-D7EE-40B4-984F-D1F27457A9A0}" dt="2022-09-30T14:47:07.920" v="434" actId="20577"/>
          <ac:spMkLst>
            <pc:docMk/>
            <pc:sldMk cId="896002109" sldId="259"/>
            <ac:spMk id="5" creationId="{1E8A7A64-34DF-43BB-954C-68720DEF1ED4}"/>
          </ac:spMkLst>
        </pc:spChg>
      </pc:sldChg>
      <pc:sldChg chg="modSp mod">
        <pc:chgData name="Marte Marie Frisell" userId="88672537-50ef-4dff-9199-6840d6c8b5a9" providerId="ADAL" clId="{C935BF30-D7EE-40B4-984F-D1F27457A9A0}" dt="2022-09-30T13:43:28.583" v="412" actId="20577"/>
        <pc:sldMkLst>
          <pc:docMk/>
          <pc:sldMk cId="3231943566" sldId="262"/>
        </pc:sldMkLst>
        <pc:spChg chg="mod">
          <ac:chgData name="Marte Marie Frisell" userId="88672537-50ef-4dff-9199-6840d6c8b5a9" providerId="ADAL" clId="{C935BF30-D7EE-40B4-984F-D1F27457A9A0}" dt="2022-09-30T13:43:28.583" v="412" actId="20577"/>
          <ac:spMkLst>
            <pc:docMk/>
            <pc:sldMk cId="3231943566" sldId="262"/>
            <ac:spMk id="3" creationId="{A2B64911-99D7-4000-862B-A9755BD58BEE}"/>
          </ac:spMkLst>
        </pc:spChg>
      </pc:sldChg>
      <pc:sldChg chg="modSp mod">
        <pc:chgData name="Marte Marie Frisell" userId="88672537-50ef-4dff-9199-6840d6c8b5a9" providerId="ADAL" clId="{C935BF30-D7EE-40B4-984F-D1F27457A9A0}" dt="2022-09-30T13:43:21.408" v="404" actId="20577"/>
        <pc:sldMkLst>
          <pc:docMk/>
          <pc:sldMk cId="1774366261" sldId="263"/>
        </pc:sldMkLst>
        <pc:spChg chg="mod">
          <ac:chgData name="Marte Marie Frisell" userId="88672537-50ef-4dff-9199-6840d6c8b5a9" providerId="ADAL" clId="{C935BF30-D7EE-40B4-984F-D1F27457A9A0}" dt="2022-09-30T13:43:21.408" v="404" actId="20577"/>
          <ac:spMkLst>
            <pc:docMk/>
            <pc:sldMk cId="1774366261" sldId="263"/>
            <ac:spMk id="3" creationId="{323EC9A4-C2EE-47DD-98D9-FB2B5579D56F}"/>
          </ac:spMkLst>
        </pc:spChg>
      </pc:sldChg>
      <pc:sldChg chg="ord">
        <pc:chgData name="Marte Marie Frisell" userId="88672537-50ef-4dff-9199-6840d6c8b5a9" providerId="ADAL" clId="{C935BF30-D7EE-40B4-984F-D1F27457A9A0}" dt="2022-09-30T14:47:02.128" v="425"/>
        <pc:sldMkLst>
          <pc:docMk/>
          <pc:sldMk cId="3510272984" sldId="264"/>
        </pc:sldMkLst>
      </pc:sldChg>
      <pc:sldChg chg="ord">
        <pc:chgData name="Marte Marie Frisell" userId="88672537-50ef-4dff-9199-6840d6c8b5a9" providerId="ADAL" clId="{C935BF30-D7EE-40B4-984F-D1F27457A9A0}" dt="2022-09-30T14:47:02.128" v="425"/>
        <pc:sldMkLst>
          <pc:docMk/>
          <pc:sldMk cId="2759248883" sldId="265"/>
        </pc:sldMkLst>
      </pc:sldChg>
      <pc:sldChg chg="ord">
        <pc:chgData name="Marte Marie Frisell" userId="88672537-50ef-4dff-9199-6840d6c8b5a9" providerId="ADAL" clId="{C935BF30-D7EE-40B4-984F-D1F27457A9A0}" dt="2022-09-30T14:47:02.128" v="425"/>
        <pc:sldMkLst>
          <pc:docMk/>
          <pc:sldMk cId="147554788" sldId="266"/>
        </pc:sldMkLst>
      </pc:sldChg>
      <pc:sldChg chg="modSp mod">
        <pc:chgData name="Marte Marie Frisell" userId="88672537-50ef-4dff-9199-6840d6c8b5a9" providerId="ADAL" clId="{C935BF30-D7EE-40B4-984F-D1F27457A9A0}" dt="2022-09-30T13:43:40.260" v="423" actId="1035"/>
        <pc:sldMkLst>
          <pc:docMk/>
          <pc:sldMk cId="4159957464" sldId="267"/>
        </pc:sldMkLst>
        <pc:spChg chg="mod">
          <ac:chgData name="Marte Marie Frisell" userId="88672537-50ef-4dff-9199-6840d6c8b5a9" providerId="ADAL" clId="{C935BF30-D7EE-40B4-984F-D1F27457A9A0}" dt="2022-09-30T13:43:40.260" v="423" actId="1035"/>
          <ac:spMkLst>
            <pc:docMk/>
            <pc:sldMk cId="4159957464" sldId="267"/>
            <ac:spMk id="3" creationId="{19327264-4F74-4A7C-9D31-AD23AB6CC8F2}"/>
          </ac:spMkLst>
        </pc:spChg>
      </pc:sldChg>
    </pc:docChg>
  </pc:docChgLst>
  <pc:docChgLst>
    <pc:chgData name="Andreas Benedictow" userId="e251fadf-16f4-4c88-b2c0-d8c4cd891c2a" providerId="ADAL" clId="{8D4C50A3-927A-48D7-91B1-F7EE77521D21}"/>
    <pc:docChg chg="undo redo custSel addSld delSld modSld">
      <pc:chgData name="Andreas Benedictow" userId="e251fadf-16f4-4c88-b2c0-d8c4cd891c2a" providerId="ADAL" clId="{8D4C50A3-927A-48D7-91B1-F7EE77521D21}" dt="2022-10-01T14:47:51.391" v="53"/>
      <pc:docMkLst>
        <pc:docMk/>
      </pc:docMkLst>
      <pc:sldChg chg="del">
        <pc:chgData name="Andreas Benedictow" userId="e251fadf-16f4-4c88-b2c0-d8c4cd891c2a" providerId="ADAL" clId="{8D4C50A3-927A-48D7-91B1-F7EE77521D21}" dt="2022-10-01T14:47:48.827" v="52" actId="47"/>
        <pc:sldMkLst>
          <pc:docMk/>
          <pc:sldMk cId="4115640021" sldId="257"/>
        </pc:sldMkLst>
      </pc:sldChg>
      <pc:sldChg chg="modSp mod">
        <pc:chgData name="Andreas Benedictow" userId="e251fadf-16f4-4c88-b2c0-d8c4cd891c2a" providerId="ADAL" clId="{8D4C50A3-927A-48D7-91B1-F7EE77521D21}" dt="2022-09-30T16:24:01.331" v="51" actId="6549"/>
        <pc:sldMkLst>
          <pc:docMk/>
          <pc:sldMk cId="896002109" sldId="259"/>
        </pc:sldMkLst>
        <pc:spChg chg="mod">
          <ac:chgData name="Andreas Benedictow" userId="e251fadf-16f4-4c88-b2c0-d8c4cd891c2a" providerId="ADAL" clId="{8D4C50A3-927A-48D7-91B1-F7EE77521D21}" dt="2022-09-30T16:24:01.331" v="51" actId="6549"/>
          <ac:spMkLst>
            <pc:docMk/>
            <pc:sldMk cId="896002109" sldId="259"/>
            <ac:spMk id="5" creationId="{1E8A7A64-34DF-43BB-954C-68720DEF1ED4}"/>
          </ac:spMkLst>
        </pc:spChg>
        <pc:spChg chg="mod">
          <ac:chgData name="Andreas Benedictow" userId="e251fadf-16f4-4c88-b2c0-d8c4cd891c2a" providerId="ADAL" clId="{8D4C50A3-927A-48D7-91B1-F7EE77521D21}" dt="2022-09-30T16:12:37.219" v="2"/>
          <ac:spMkLst>
            <pc:docMk/>
            <pc:sldMk cId="896002109" sldId="259"/>
            <ac:spMk id="6" creationId="{3D22DDDA-9DE4-498E-ACF4-7CCFECE49DE6}"/>
          </ac:spMkLst>
        </pc:spChg>
      </pc:sldChg>
      <pc:sldChg chg="del">
        <pc:chgData name="Andreas Benedictow" userId="e251fadf-16f4-4c88-b2c0-d8c4cd891c2a" providerId="ADAL" clId="{8D4C50A3-927A-48D7-91B1-F7EE77521D21}" dt="2022-09-30T16:13:30.796" v="6" actId="47"/>
        <pc:sldMkLst>
          <pc:docMk/>
          <pc:sldMk cId="4159957464" sldId="267"/>
        </pc:sldMkLst>
      </pc:sldChg>
      <pc:sldChg chg="add">
        <pc:chgData name="Andreas Benedictow" userId="e251fadf-16f4-4c88-b2c0-d8c4cd891c2a" providerId="ADAL" clId="{8D4C50A3-927A-48D7-91B1-F7EE77521D21}" dt="2022-09-30T16:13:24.437" v="5"/>
        <pc:sldMkLst>
          <pc:docMk/>
          <pc:sldMk cId="310107146" sldId="269"/>
        </pc:sldMkLst>
      </pc:sldChg>
      <pc:sldChg chg="add del">
        <pc:chgData name="Andreas Benedictow" userId="e251fadf-16f4-4c88-b2c0-d8c4cd891c2a" providerId="ADAL" clId="{8D4C50A3-927A-48D7-91B1-F7EE77521D21}" dt="2022-09-30T16:13:01.503" v="4"/>
        <pc:sldMkLst>
          <pc:docMk/>
          <pc:sldMk cId="1882534436" sldId="269"/>
        </pc:sldMkLst>
      </pc:sldChg>
      <pc:sldChg chg="add">
        <pc:chgData name="Andreas Benedictow" userId="e251fadf-16f4-4c88-b2c0-d8c4cd891c2a" providerId="ADAL" clId="{8D4C50A3-927A-48D7-91B1-F7EE77521D21}" dt="2022-10-01T14:47:51.391" v="53"/>
        <pc:sldMkLst>
          <pc:docMk/>
          <pc:sldMk cId="3836130264" sldId="282"/>
        </pc:sldMkLst>
      </pc:sldChg>
    </pc:docChg>
  </pc:docChgLst>
  <pc:docChgLst>
    <pc:chgData name="ENB3" userId="1b305578-85f8-4112-9ae3-c609b5163d93" providerId="ADAL" clId="{527AB0EA-9D60-4FB3-8827-14FEDB187D4B}"/>
    <pc:docChg chg="undo custSel modSld">
      <pc:chgData name="ENB3" userId="1b305578-85f8-4112-9ae3-c609b5163d93" providerId="ADAL" clId="{527AB0EA-9D60-4FB3-8827-14FEDB187D4B}" dt="2022-09-28T13:30:02.001" v="425" actId="27918"/>
      <pc:docMkLst>
        <pc:docMk/>
      </pc:docMkLst>
      <pc:sldChg chg="modSp mod">
        <pc:chgData name="ENB3" userId="1b305578-85f8-4112-9ae3-c609b5163d93" providerId="ADAL" clId="{527AB0EA-9D60-4FB3-8827-14FEDB187D4B}" dt="2022-09-28T13:05:35.579" v="11" actId="20577"/>
        <pc:sldMkLst>
          <pc:docMk/>
          <pc:sldMk cId="2921733838" sldId="256"/>
        </pc:sldMkLst>
        <pc:spChg chg="mod">
          <ac:chgData name="ENB3" userId="1b305578-85f8-4112-9ae3-c609b5163d93" providerId="ADAL" clId="{527AB0EA-9D60-4FB3-8827-14FEDB187D4B}" dt="2022-09-28T13:05:35.579" v="11" actId="20577"/>
          <ac:spMkLst>
            <pc:docMk/>
            <pc:sldMk cId="2921733838" sldId="256"/>
            <ac:spMk id="10" creationId="{B69A85C2-560C-48D5-B2E2-E0F8F842FD36}"/>
          </ac:spMkLst>
        </pc:spChg>
      </pc:sldChg>
      <pc:sldChg chg="modSp mod">
        <pc:chgData name="ENB3" userId="1b305578-85f8-4112-9ae3-c609b5163d93" providerId="ADAL" clId="{527AB0EA-9D60-4FB3-8827-14FEDB187D4B}" dt="2022-09-28T13:12:22.865" v="98" actId="13926"/>
        <pc:sldMkLst>
          <pc:docMk/>
          <pc:sldMk cId="2266341024" sldId="258"/>
        </pc:sldMkLst>
        <pc:spChg chg="mod">
          <ac:chgData name="ENB3" userId="1b305578-85f8-4112-9ae3-c609b5163d93" providerId="ADAL" clId="{527AB0EA-9D60-4FB3-8827-14FEDB187D4B}" dt="2022-09-28T13:05:46.814" v="23" actId="20577"/>
          <ac:spMkLst>
            <pc:docMk/>
            <pc:sldMk cId="2266341024" sldId="258"/>
            <ac:spMk id="5" creationId="{DCB85E03-0B2F-42F1-9007-A95BF715A50A}"/>
          </ac:spMkLst>
        </pc:spChg>
        <pc:spChg chg="mod">
          <ac:chgData name="ENB3" userId="1b305578-85f8-4112-9ae3-c609b5163d93" providerId="ADAL" clId="{527AB0EA-9D60-4FB3-8827-14FEDB187D4B}" dt="2022-09-28T13:08:13.127" v="54" actId="13926"/>
          <ac:spMkLst>
            <pc:docMk/>
            <pc:sldMk cId="2266341024" sldId="258"/>
            <ac:spMk id="7" creationId="{A520775E-5075-45E6-A50A-04E4D42EAF3E}"/>
          </ac:spMkLst>
        </pc:spChg>
        <pc:spChg chg="mod">
          <ac:chgData name="ENB3" userId="1b305578-85f8-4112-9ae3-c609b5163d93" providerId="ADAL" clId="{527AB0EA-9D60-4FB3-8827-14FEDB187D4B}" dt="2022-09-28T13:12:18.696" v="97" actId="13926"/>
          <ac:spMkLst>
            <pc:docMk/>
            <pc:sldMk cId="2266341024" sldId="258"/>
            <ac:spMk id="8" creationId="{E5A98933-AC8C-4903-A2E5-17FCC5FBBC66}"/>
          </ac:spMkLst>
        </pc:spChg>
        <pc:spChg chg="mod">
          <ac:chgData name="ENB3" userId="1b305578-85f8-4112-9ae3-c609b5163d93" providerId="ADAL" clId="{527AB0EA-9D60-4FB3-8827-14FEDB187D4B}" dt="2022-09-28T13:08:13.127" v="54" actId="13926"/>
          <ac:spMkLst>
            <pc:docMk/>
            <pc:sldMk cId="2266341024" sldId="258"/>
            <ac:spMk id="9" creationId="{29E4AEA2-D6D7-44B7-8DEF-EB1A3917D576}"/>
          </ac:spMkLst>
        </pc:spChg>
        <pc:spChg chg="mod">
          <ac:chgData name="ENB3" userId="1b305578-85f8-4112-9ae3-c609b5163d93" providerId="ADAL" clId="{527AB0EA-9D60-4FB3-8827-14FEDB187D4B}" dt="2022-09-28T13:12:22.865" v="98" actId="13926"/>
          <ac:spMkLst>
            <pc:docMk/>
            <pc:sldMk cId="2266341024" sldId="258"/>
            <ac:spMk id="10" creationId="{2E9EBEB7-19CF-4E7A-9B6C-502E35EDACCE}"/>
          </ac:spMkLst>
        </pc:spChg>
        <pc:spChg chg="mod">
          <ac:chgData name="ENB3" userId="1b305578-85f8-4112-9ae3-c609b5163d93" providerId="ADAL" clId="{527AB0EA-9D60-4FB3-8827-14FEDB187D4B}" dt="2022-09-28T13:08:13.127" v="54" actId="13926"/>
          <ac:spMkLst>
            <pc:docMk/>
            <pc:sldMk cId="2266341024" sldId="258"/>
            <ac:spMk id="11" creationId="{37771598-A4AC-4670-8AF9-BD1A9A0B5FD6}"/>
          </ac:spMkLst>
        </pc:spChg>
        <pc:spChg chg="mod">
          <ac:chgData name="ENB3" userId="1b305578-85f8-4112-9ae3-c609b5163d93" providerId="ADAL" clId="{527AB0EA-9D60-4FB3-8827-14FEDB187D4B}" dt="2022-09-28T13:08:13.127" v="54" actId="13926"/>
          <ac:spMkLst>
            <pc:docMk/>
            <pc:sldMk cId="2266341024" sldId="258"/>
            <ac:spMk id="13" creationId="{7D9B9CA2-038E-484E-8A1A-D9FA8F874461}"/>
          </ac:spMkLst>
        </pc:spChg>
        <pc:spChg chg="mod">
          <ac:chgData name="ENB3" userId="1b305578-85f8-4112-9ae3-c609b5163d93" providerId="ADAL" clId="{527AB0EA-9D60-4FB3-8827-14FEDB187D4B}" dt="2022-09-28T13:08:13.127" v="54" actId="13926"/>
          <ac:spMkLst>
            <pc:docMk/>
            <pc:sldMk cId="2266341024" sldId="258"/>
            <ac:spMk id="15" creationId="{74CEA7D0-9A41-43C0-8F69-F80152925B55}"/>
          </ac:spMkLst>
        </pc:spChg>
        <pc:spChg chg="mod">
          <ac:chgData name="ENB3" userId="1b305578-85f8-4112-9ae3-c609b5163d93" providerId="ADAL" clId="{527AB0EA-9D60-4FB3-8827-14FEDB187D4B}" dt="2022-09-28T13:08:13.127" v="54" actId="13926"/>
          <ac:spMkLst>
            <pc:docMk/>
            <pc:sldMk cId="2266341024" sldId="258"/>
            <ac:spMk id="17" creationId="{831E5632-021A-47A4-AAE9-1B3C9EB9837E}"/>
          </ac:spMkLst>
        </pc:spChg>
      </pc:sldChg>
      <pc:sldChg chg="modSp mod">
        <pc:chgData name="ENB3" userId="1b305578-85f8-4112-9ae3-c609b5163d93" providerId="ADAL" clId="{527AB0EA-9D60-4FB3-8827-14FEDB187D4B}" dt="2022-09-28T13:12:45.465" v="110" actId="20577"/>
        <pc:sldMkLst>
          <pc:docMk/>
          <pc:sldMk cId="896002109" sldId="259"/>
        </pc:sldMkLst>
        <pc:spChg chg="mod">
          <ac:chgData name="ENB3" userId="1b305578-85f8-4112-9ae3-c609b5163d93" providerId="ADAL" clId="{527AB0EA-9D60-4FB3-8827-14FEDB187D4B}" dt="2022-09-28T13:12:45.465" v="110" actId="20577"/>
          <ac:spMkLst>
            <pc:docMk/>
            <pc:sldMk cId="896002109" sldId="259"/>
            <ac:spMk id="3" creationId="{43909665-C217-4DB2-97FB-7DC8B46D243A}"/>
          </ac:spMkLst>
        </pc:spChg>
      </pc:sldChg>
      <pc:sldChg chg="addSp modSp mod">
        <pc:chgData name="ENB3" userId="1b305578-85f8-4112-9ae3-c609b5163d93" providerId="ADAL" clId="{527AB0EA-9D60-4FB3-8827-14FEDB187D4B}" dt="2022-09-28T13:14:23.332" v="156" actId="14100"/>
        <pc:sldMkLst>
          <pc:docMk/>
          <pc:sldMk cId="3970472295" sldId="260"/>
        </pc:sldMkLst>
        <pc:spChg chg="mod">
          <ac:chgData name="ENB3" userId="1b305578-85f8-4112-9ae3-c609b5163d93" providerId="ADAL" clId="{527AB0EA-9D60-4FB3-8827-14FEDB187D4B}" dt="2022-09-28T13:13:39.653" v="146" actId="20577"/>
          <ac:spMkLst>
            <pc:docMk/>
            <pc:sldMk cId="3970472295" sldId="260"/>
            <ac:spMk id="3" creationId="{B866CE4E-6058-4C29-BFC5-5B4F79318F87}"/>
          </ac:spMkLst>
        </pc:spChg>
        <pc:spChg chg="mod">
          <ac:chgData name="ENB3" userId="1b305578-85f8-4112-9ae3-c609b5163d93" providerId="ADAL" clId="{527AB0EA-9D60-4FB3-8827-14FEDB187D4B}" dt="2022-09-28T13:13:30.254" v="140" actId="20577"/>
          <ac:spMkLst>
            <pc:docMk/>
            <pc:sldMk cId="3970472295" sldId="260"/>
            <ac:spMk id="4" creationId="{08AB9232-4863-462B-955D-4E84A7303FF7}"/>
          </ac:spMkLst>
        </pc:spChg>
        <pc:picChg chg="add mod ord">
          <ac:chgData name="ENB3" userId="1b305578-85f8-4112-9ae3-c609b5163d93" providerId="ADAL" clId="{527AB0EA-9D60-4FB3-8827-14FEDB187D4B}" dt="2022-09-28T13:14:02.609" v="152" actId="1076"/>
          <ac:picMkLst>
            <pc:docMk/>
            <pc:sldMk cId="3970472295" sldId="260"/>
            <ac:picMk id="6" creationId="{0C5C79A1-59CE-8D3B-BCC1-DC36BC432C27}"/>
          </ac:picMkLst>
        </pc:picChg>
        <pc:picChg chg="add mod">
          <ac:chgData name="ENB3" userId="1b305578-85f8-4112-9ae3-c609b5163d93" providerId="ADAL" clId="{527AB0EA-9D60-4FB3-8827-14FEDB187D4B}" dt="2022-09-28T13:14:23.332" v="156" actId="14100"/>
          <ac:picMkLst>
            <pc:docMk/>
            <pc:sldMk cId="3970472295" sldId="260"/>
            <ac:picMk id="7" creationId="{2696A14D-E952-7AA7-D415-545DCC9D4358}"/>
          </ac:picMkLst>
        </pc:picChg>
      </pc:sldChg>
      <pc:sldChg chg="addSp modSp mod">
        <pc:chgData name="ENB3" userId="1b305578-85f8-4112-9ae3-c609b5163d93" providerId="ADAL" clId="{527AB0EA-9D60-4FB3-8827-14FEDB187D4B}" dt="2022-09-28T13:15:31.110" v="272" actId="1076"/>
        <pc:sldMkLst>
          <pc:docMk/>
          <pc:sldMk cId="4227913639" sldId="261"/>
        </pc:sldMkLst>
        <pc:spChg chg="mod">
          <ac:chgData name="ENB3" userId="1b305578-85f8-4112-9ae3-c609b5163d93" providerId="ADAL" clId="{527AB0EA-9D60-4FB3-8827-14FEDB187D4B}" dt="2022-09-28T13:14:40.753" v="180" actId="20577"/>
          <ac:spMkLst>
            <pc:docMk/>
            <pc:sldMk cId="4227913639" sldId="261"/>
            <ac:spMk id="3" creationId="{6492862D-89D0-469B-9B7F-A96A7E7667E2}"/>
          </ac:spMkLst>
        </pc:spChg>
        <pc:spChg chg="mod">
          <ac:chgData name="ENB3" userId="1b305578-85f8-4112-9ae3-c609b5163d93" providerId="ADAL" clId="{527AB0EA-9D60-4FB3-8827-14FEDB187D4B}" dt="2022-09-28T13:14:33.347" v="168" actId="20577"/>
          <ac:spMkLst>
            <pc:docMk/>
            <pc:sldMk cId="4227913639" sldId="261"/>
            <ac:spMk id="4" creationId="{DCD4FF8B-8E6F-4257-96B2-BCCDA6A41A74}"/>
          </ac:spMkLst>
        </pc:spChg>
        <pc:picChg chg="add mod ord">
          <ac:chgData name="ENB3" userId="1b305578-85f8-4112-9ae3-c609b5163d93" providerId="ADAL" clId="{527AB0EA-9D60-4FB3-8827-14FEDB187D4B}" dt="2022-09-28T13:15:19.301" v="270" actId="1036"/>
          <ac:picMkLst>
            <pc:docMk/>
            <pc:sldMk cId="4227913639" sldId="261"/>
            <ac:picMk id="6" creationId="{55B207AC-7B7C-0FA7-2731-876416BC31B0}"/>
          </ac:picMkLst>
        </pc:picChg>
        <pc:picChg chg="add mod">
          <ac:chgData name="ENB3" userId="1b305578-85f8-4112-9ae3-c609b5163d93" providerId="ADAL" clId="{527AB0EA-9D60-4FB3-8827-14FEDB187D4B}" dt="2022-09-28T13:15:31.110" v="272" actId="1076"/>
          <ac:picMkLst>
            <pc:docMk/>
            <pc:sldMk cId="4227913639" sldId="261"/>
            <ac:picMk id="7" creationId="{81242CA0-0453-BB4E-A2CC-4E8885AAC197}"/>
          </ac:picMkLst>
        </pc:picChg>
      </pc:sldChg>
      <pc:sldChg chg="addSp modSp mod">
        <pc:chgData name="ENB3" userId="1b305578-85f8-4112-9ae3-c609b5163d93" providerId="ADAL" clId="{527AB0EA-9D60-4FB3-8827-14FEDB187D4B}" dt="2022-09-28T13:23:46.785" v="363"/>
        <pc:sldMkLst>
          <pc:docMk/>
          <pc:sldMk cId="3231943566" sldId="262"/>
        </pc:sldMkLst>
        <pc:spChg chg="mod">
          <ac:chgData name="ENB3" userId="1b305578-85f8-4112-9ae3-c609b5163d93" providerId="ADAL" clId="{527AB0EA-9D60-4FB3-8827-14FEDB187D4B}" dt="2022-09-28T13:15:58.508" v="296" actId="20577"/>
          <ac:spMkLst>
            <pc:docMk/>
            <pc:sldMk cId="3231943566" sldId="262"/>
            <ac:spMk id="3" creationId="{A2B64911-99D7-4000-862B-A9755BD58BEE}"/>
          </ac:spMkLst>
        </pc:spChg>
        <pc:spChg chg="mod">
          <ac:chgData name="ENB3" userId="1b305578-85f8-4112-9ae3-c609b5163d93" providerId="ADAL" clId="{527AB0EA-9D60-4FB3-8827-14FEDB187D4B}" dt="2022-09-28T13:15:52.653" v="284" actId="20577"/>
          <ac:spMkLst>
            <pc:docMk/>
            <pc:sldMk cId="3231943566" sldId="262"/>
            <ac:spMk id="4" creationId="{E3A00041-9F7B-4C31-B4C3-014FF513433D}"/>
          </ac:spMkLst>
        </pc:spChg>
        <pc:graphicFrameChg chg="add mod">
          <ac:chgData name="ENB3" userId="1b305578-85f8-4112-9ae3-c609b5163d93" providerId="ADAL" clId="{527AB0EA-9D60-4FB3-8827-14FEDB187D4B}" dt="2022-09-28T13:23:46.785" v="363"/>
          <ac:graphicFrameMkLst>
            <pc:docMk/>
            <pc:sldMk cId="3231943566" sldId="262"/>
            <ac:graphicFrameMk id="7" creationId="{879444C3-697B-4C64-84F9-3336ABFC5771}"/>
          </ac:graphicFrameMkLst>
        </pc:graphicFrameChg>
        <pc:picChg chg="add mod ord modCrop">
          <ac:chgData name="ENB3" userId="1b305578-85f8-4112-9ae3-c609b5163d93" providerId="ADAL" clId="{527AB0EA-9D60-4FB3-8827-14FEDB187D4B}" dt="2022-09-28T13:19:20.711" v="338" actId="732"/>
          <ac:picMkLst>
            <pc:docMk/>
            <pc:sldMk cId="3231943566" sldId="262"/>
            <ac:picMk id="6" creationId="{07662476-B82D-9463-D4E1-6DD63FE95E08}"/>
          </ac:picMkLst>
        </pc:picChg>
      </pc:sldChg>
      <pc:sldChg chg="addSp modSp mod">
        <pc:chgData name="ENB3" userId="1b305578-85f8-4112-9ae3-c609b5163d93" providerId="ADAL" clId="{527AB0EA-9D60-4FB3-8827-14FEDB187D4B}" dt="2022-09-28T13:26:18.987" v="369" actId="14100"/>
        <pc:sldMkLst>
          <pc:docMk/>
          <pc:sldMk cId="1774366261" sldId="263"/>
        </pc:sldMkLst>
        <pc:spChg chg="mod">
          <ac:chgData name="ENB3" userId="1b305578-85f8-4112-9ae3-c609b5163d93" providerId="ADAL" clId="{527AB0EA-9D60-4FB3-8827-14FEDB187D4B}" dt="2022-09-28T13:17:39.944" v="328" actId="20577"/>
          <ac:spMkLst>
            <pc:docMk/>
            <pc:sldMk cId="1774366261" sldId="263"/>
            <ac:spMk id="3" creationId="{323EC9A4-C2EE-47DD-98D9-FB2B5579D56F}"/>
          </ac:spMkLst>
        </pc:spChg>
        <pc:spChg chg="mod">
          <ac:chgData name="ENB3" userId="1b305578-85f8-4112-9ae3-c609b5163d93" providerId="ADAL" clId="{527AB0EA-9D60-4FB3-8827-14FEDB187D4B}" dt="2022-09-28T13:17:33.277" v="316" actId="20577"/>
          <ac:spMkLst>
            <pc:docMk/>
            <pc:sldMk cId="1774366261" sldId="263"/>
            <ac:spMk id="4" creationId="{20706897-990D-4782-B6D1-23876FEFD5AF}"/>
          </ac:spMkLst>
        </pc:spChg>
        <pc:graphicFrameChg chg="add mod">
          <ac:chgData name="ENB3" userId="1b305578-85f8-4112-9ae3-c609b5163d93" providerId="ADAL" clId="{527AB0EA-9D60-4FB3-8827-14FEDB187D4B}" dt="2022-09-28T13:26:18.987" v="369" actId="14100"/>
          <ac:graphicFrameMkLst>
            <pc:docMk/>
            <pc:sldMk cId="1774366261" sldId="263"/>
            <ac:graphicFrameMk id="7" creationId="{D797CFCF-7522-4C43-9BC3-25AB934BEEE9}"/>
          </ac:graphicFrameMkLst>
        </pc:graphicFrameChg>
        <pc:picChg chg="add mod ord modCrop">
          <ac:chgData name="ENB3" userId="1b305578-85f8-4112-9ae3-c609b5163d93" providerId="ADAL" clId="{527AB0EA-9D60-4FB3-8827-14FEDB187D4B}" dt="2022-09-28T13:19:35.937" v="340" actId="732"/>
          <ac:picMkLst>
            <pc:docMk/>
            <pc:sldMk cId="1774366261" sldId="263"/>
            <ac:picMk id="6" creationId="{58710FCA-F5FB-8080-B2D5-A24C92E1F2DE}"/>
          </ac:picMkLst>
        </pc:picChg>
      </pc:sldChg>
      <pc:sldChg chg="addSp delSp modSp mod">
        <pc:chgData name="ENB3" userId="1b305578-85f8-4112-9ae3-c609b5163d93" providerId="ADAL" clId="{527AB0EA-9D60-4FB3-8827-14FEDB187D4B}" dt="2022-09-28T13:27:01.199" v="391" actId="1076"/>
        <pc:sldMkLst>
          <pc:docMk/>
          <pc:sldMk cId="3510272984" sldId="264"/>
        </pc:sldMkLst>
        <pc:spChg chg="mod">
          <ac:chgData name="ENB3" userId="1b305578-85f8-4112-9ae3-c609b5163d93" providerId="ADAL" clId="{527AB0EA-9D60-4FB3-8827-14FEDB187D4B}" dt="2022-09-28T13:26:36.325" v="381" actId="20577"/>
          <ac:spMkLst>
            <pc:docMk/>
            <pc:sldMk cId="3510272984" sldId="264"/>
            <ac:spMk id="4" creationId="{6EF7C735-4A43-41C6-824A-CC5EEF7FDD53}"/>
          </ac:spMkLst>
        </pc:spChg>
        <pc:graphicFrameChg chg="del">
          <ac:chgData name="ENB3" userId="1b305578-85f8-4112-9ae3-c609b5163d93" providerId="ADAL" clId="{527AB0EA-9D60-4FB3-8827-14FEDB187D4B}" dt="2022-09-28T13:26:39.350" v="382" actId="478"/>
          <ac:graphicFrameMkLst>
            <pc:docMk/>
            <pc:sldMk cId="3510272984" sldId="264"/>
            <ac:graphicFrameMk id="6" creationId="{B222BBDF-D3D2-4F94-B507-F0F9413D8357}"/>
          </ac:graphicFrameMkLst>
        </pc:graphicFrameChg>
        <pc:graphicFrameChg chg="add mod">
          <ac:chgData name="ENB3" userId="1b305578-85f8-4112-9ae3-c609b5163d93" providerId="ADAL" clId="{527AB0EA-9D60-4FB3-8827-14FEDB187D4B}" dt="2022-09-28T13:26:49.565" v="386"/>
          <ac:graphicFrameMkLst>
            <pc:docMk/>
            <pc:sldMk cId="3510272984" sldId="264"/>
            <ac:graphicFrameMk id="7" creationId="{10926ACC-E620-4008-BD12-91D30FED965C}"/>
          </ac:graphicFrameMkLst>
        </pc:graphicFrameChg>
        <pc:graphicFrameChg chg="add mod">
          <ac:chgData name="ENB3" userId="1b305578-85f8-4112-9ae3-c609b5163d93" providerId="ADAL" clId="{527AB0EA-9D60-4FB3-8827-14FEDB187D4B}" dt="2022-09-28T13:27:01.199" v="391" actId="1076"/>
          <ac:graphicFrameMkLst>
            <pc:docMk/>
            <pc:sldMk cId="3510272984" sldId="264"/>
            <ac:graphicFrameMk id="8" creationId="{10926ACC-E620-4008-BD12-91D30FED965C}"/>
          </ac:graphicFrameMkLst>
        </pc:graphicFrameChg>
      </pc:sldChg>
      <pc:sldChg chg="addSp delSp modSp mod">
        <pc:chgData name="ENB3" userId="1b305578-85f8-4112-9ae3-c609b5163d93" providerId="ADAL" clId="{527AB0EA-9D60-4FB3-8827-14FEDB187D4B}" dt="2022-09-28T13:30:02.001" v="425" actId="27918"/>
        <pc:sldMkLst>
          <pc:docMk/>
          <pc:sldMk cId="2759248883" sldId="265"/>
        </pc:sldMkLst>
        <pc:spChg chg="mod">
          <ac:chgData name="ENB3" userId="1b305578-85f8-4112-9ae3-c609b5163d93" providerId="ADAL" clId="{527AB0EA-9D60-4FB3-8827-14FEDB187D4B}" dt="2022-09-28T13:27:56.173" v="403" actId="20577"/>
          <ac:spMkLst>
            <pc:docMk/>
            <pc:sldMk cId="2759248883" sldId="265"/>
            <ac:spMk id="4" creationId="{C131618D-BACB-42A9-8714-F890463B2284}"/>
          </ac:spMkLst>
        </pc:spChg>
        <pc:graphicFrameChg chg="del">
          <ac:chgData name="ENB3" userId="1b305578-85f8-4112-9ae3-c609b5163d93" providerId="ADAL" clId="{527AB0EA-9D60-4FB3-8827-14FEDB187D4B}" dt="2022-09-28T13:27:58.819" v="404" actId="478"/>
          <ac:graphicFrameMkLst>
            <pc:docMk/>
            <pc:sldMk cId="2759248883" sldId="265"/>
            <ac:graphicFrameMk id="6" creationId="{50C0790A-55B7-4D84-A43F-1E649F2A3C9E}"/>
          </ac:graphicFrameMkLst>
        </pc:graphicFrameChg>
        <pc:graphicFrameChg chg="add mod">
          <ac:chgData name="ENB3" userId="1b305578-85f8-4112-9ae3-c609b5163d93" providerId="ADAL" clId="{527AB0EA-9D60-4FB3-8827-14FEDB187D4B}" dt="2022-09-28T13:28:25.952" v="409" actId="1076"/>
          <ac:graphicFrameMkLst>
            <pc:docMk/>
            <pc:sldMk cId="2759248883" sldId="265"/>
            <ac:graphicFrameMk id="7" creationId="{94D0D656-C34A-4254-9354-E622E8F2114E}"/>
          </ac:graphicFrameMkLst>
        </pc:graphicFrameChg>
      </pc:sldChg>
      <pc:sldChg chg="addSp modSp mod">
        <pc:chgData name="ENB3" userId="1b305578-85f8-4112-9ae3-c609b5163d93" providerId="ADAL" clId="{527AB0EA-9D60-4FB3-8827-14FEDB187D4B}" dt="2022-09-28T13:29:53.829" v="424" actId="14100"/>
        <pc:sldMkLst>
          <pc:docMk/>
          <pc:sldMk cId="147554788" sldId="266"/>
        </pc:sldMkLst>
        <pc:spChg chg="mod">
          <ac:chgData name="ENB3" userId="1b305578-85f8-4112-9ae3-c609b5163d93" providerId="ADAL" clId="{527AB0EA-9D60-4FB3-8827-14FEDB187D4B}" dt="2022-09-28T13:28:45.157" v="421" actId="20577"/>
          <ac:spMkLst>
            <pc:docMk/>
            <pc:sldMk cId="147554788" sldId="266"/>
            <ac:spMk id="3" creationId="{2AE985C2-CF26-42E7-B7DC-DBC85F75C02D}"/>
          </ac:spMkLst>
        </pc:spChg>
        <pc:graphicFrameChg chg="add mod modGraphic">
          <ac:chgData name="ENB3" userId="1b305578-85f8-4112-9ae3-c609b5163d93" providerId="ADAL" clId="{527AB0EA-9D60-4FB3-8827-14FEDB187D4B}" dt="2022-09-28T13:29:53.829" v="424" actId="14100"/>
          <ac:graphicFrameMkLst>
            <pc:docMk/>
            <pc:sldMk cId="147554788" sldId="266"/>
            <ac:graphicFrameMk id="4" creationId="{F93F5A03-290B-A3E7-1A0D-BF89A3C38724}"/>
          </ac:graphicFrameMkLst>
        </pc:graphicFrameChg>
      </pc:sldChg>
    </pc:docChg>
  </pc:docChgLst>
  <pc:docChgLst>
    <pc:chgData name="Andreas Benedictow" userId="e251fadf-16f4-4c88-b2c0-d8c4cd891c2a" providerId="ADAL" clId="{5E0F6A11-C771-4D72-B539-1CC7883F72A1}"/>
    <pc:docChg chg="custSel addSld delSld modSld">
      <pc:chgData name="Andreas Benedictow" userId="e251fadf-16f4-4c88-b2c0-d8c4cd891c2a" providerId="ADAL" clId="{5E0F6A11-C771-4D72-B539-1CC7883F72A1}" dt="2024-02-01T15:35:32.649" v="94" actId="108"/>
      <pc:docMkLst>
        <pc:docMk/>
      </pc:docMkLst>
      <pc:sldChg chg="modSp mod">
        <pc:chgData name="Andreas Benedictow" userId="e251fadf-16f4-4c88-b2c0-d8c4cd891c2a" providerId="ADAL" clId="{5E0F6A11-C771-4D72-B539-1CC7883F72A1}" dt="2024-01-31T10:36:12.393" v="3" actId="20577"/>
        <pc:sldMkLst>
          <pc:docMk/>
          <pc:sldMk cId="2921733838" sldId="256"/>
        </pc:sldMkLst>
        <pc:spChg chg="mod">
          <ac:chgData name="Andreas Benedictow" userId="e251fadf-16f4-4c88-b2c0-d8c4cd891c2a" providerId="ADAL" clId="{5E0F6A11-C771-4D72-B539-1CC7883F72A1}" dt="2024-01-31T10:36:12.393" v="3" actId="20577"/>
          <ac:spMkLst>
            <pc:docMk/>
            <pc:sldMk cId="2921733838" sldId="256"/>
            <ac:spMk id="8" creationId="{279C62F4-9C4A-4777-941C-0D5FF7A0EEE2}"/>
          </ac:spMkLst>
        </pc:spChg>
      </pc:sldChg>
      <pc:sldChg chg="modSp mod">
        <pc:chgData name="Andreas Benedictow" userId="e251fadf-16f4-4c88-b2c0-d8c4cd891c2a" providerId="ADAL" clId="{5E0F6A11-C771-4D72-B539-1CC7883F72A1}" dt="2024-01-31T10:36:43.735" v="17" actId="6549"/>
        <pc:sldMkLst>
          <pc:docMk/>
          <pc:sldMk cId="2266341024" sldId="258"/>
        </pc:sldMkLst>
        <pc:spChg chg="mod">
          <ac:chgData name="Andreas Benedictow" userId="e251fadf-16f4-4c88-b2c0-d8c4cd891c2a" providerId="ADAL" clId="{5E0F6A11-C771-4D72-B539-1CC7883F72A1}" dt="2024-01-31T10:36:30.929" v="12" actId="20577"/>
          <ac:spMkLst>
            <pc:docMk/>
            <pc:sldMk cId="2266341024" sldId="258"/>
            <ac:spMk id="4" creationId="{91B4F794-FA26-44F9-8BD1-1B7C760CD95D}"/>
          </ac:spMkLst>
        </pc:spChg>
        <pc:spChg chg="mod">
          <ac:chgData name="Andreas Benedictow" userId="e251fadf-16f4-4c88-b2c0-d8c4cd891c2a" providerId="ADAL" clId="{5E0F6A11-C771-4D72-B539-1CC7883F72A1}" dt="2024-01-31T10:36:43.735" v="17" actId="6549"/>
          <ac:spMkLst>
            <pc:docMk/>
            <pc:sldMk cId="2266341024" sldId="258"/>
            <ac:spMk id="6" creationId="{0A71F208-30AA-4DBB-9DB2-C0C90AD30178}"/>
          </ac:spMkLst>
        </pc:spChg>
        <pc:spChg chg="mod">
          <ac:chgData name="Andreas Benedictow" userId="e251fadf-16f4-4c88-b2c0-d8c4cd891c2a" providerId="ADAL" clId="{5E0F6A11-C771-4D72-B539-1CC7883F72A1}" dt="2024-01-31T10:36:39.421" v="16" actId="1076"/>
          <ac:spMkLst>
            <pc:docMk/>
            <pc:sldMk cId="2266341024" sldId="258"/>
            <ac:spMk id="8" creationId="{E5A98933-AC8C-4903-A2E5-17FCC5FBBC66}"/>
          </ac:spMkLst>
        </pc:spChg>
      </pc:sldChg>
      <pc:sldChg chg="addSp delSp modSp mod">
        <pc:chgData name="Andreas Benedictow" userId="e251fadf-16f4-4c88-b2c0-d8c4cd891c2a" providerId="ADAL" clId="{5E0F6A11-C771-4D72-B539-1CC7883F72A1}" dt="2024-02-01T15:35:32.649" v="94" actId="108"/>
        <pc:sldMkLst>
          <pc:docMk/>
          <pc:sldMk cId="896002109" sldId="259"/>
        </pc:sldMkLst>
        <pc:spChg chg="del">
          <ac:chgData name="Andreas Benedictow" userId="e251fadf-16f4-4c88-b2c0-d8c4cd891c2a" providerId="ADAL" clId="{5E0F6A11-C771-4D72-B539-1CC7883F72A1}" dt="2024-01-31T10:36:49.048" v="18" actId="478"/>
          <ac:spMkLst>
            <pc:docMk/>
            <pc:sldMk cId="896002109" sldId="259"/>
            <ac:spMk id="4" creationId="{E7C91537-7CFF-43F2-851D-E5F652C25A99}"/>
          </ac:spMkLst>
        </pc:spChg>
        <pc:spChg chg="del">
          <ac:chgData name="Andreas Benedictow" userId="e251fadf-16f4-4c88-b2c0-d8c4cd891c2a" providerId="ADAL" clId="{5E0F6A11-C771-4D72-B539-1CC7883F72A1}" dt="2024-01-31T10:36:51.757" v="19" actId="478"/>
          <ac:spMkLst>
            <pc:docMk/>
            <pc:sldMk cId="896002109" sldId="259"/>
            <ac:spMk id="5" creationId="{1E8A7A64-34DF-43BB-954C-68720DEF1ED4}"/>
          </ac:spMkLst>
        </pc:spChg>
        <pc:spChg chg="mod">
          <ac:chgData name="Andreas Benedictow" userId="e251fadf-16f4-4c88-b2c0-d8c4cd891c2a" providerId="ADAL" clId="{5E0F6A11-C771-4D72-B539-1CC7883F72A1}" dt="2024-01-31T10:37:07.305" v="21"/>
          <ac:spMkLst>
            <pc:docMk/>
            <pc:sldMk cId="896002109" sldId="259"/>
            <ac:spMk id="6" creationId="{3D22DDDA-9DE4-498E-ACF4-7CCFECE49DE6}"/>
          </ac:spMkLst>
        </pc:spChg>
        <pc:spChg chg="add mod">
          <ac:chgData name="Andreas Benedictow" userId="e251fadf-16f4-4c88-b2c0-d8c4cd891c2a" providerId="ADAL" clId="{5E0F6A11-C771-4D72-B539-1CC7883F72A1}" dt="2024-02-01T15:35:32.649" v="94" actId="108"/>
          <ac:spMkLst>
            <pc:docMk/>
            <pc:sldMk cId="896002109" sldId="259"/>
            <ac:spMk id="7" creationId="{CA19BDAD-3062-E9B8-C98E-652794D485D3}"/>
          </ac:spMkLst>
        </pc:spChg>
      </pc:sldChg>
      <pc:sldChg chg="modSp mod">
        <pc:chgData name="Andreas Benedictow" userId="e251fadf-16f4-4c88-b2c0-d8c4cd891c2a" providerId="ADAL" clId="{5E0F6A11-C771-4D72-B539-1CC7883F72A1}" dt="2024-01-31T10:38:11.946" v="90" actId="20577"/>
        <pc:sldMkLst>
          <pc:docMk/>
          <pc:sldMk cId="2759248883" sldId="265"/>
        </pc:sldMkLst>
        <pc:spChg chg="mod">
          <ac:chgData name="Andreas Benedictow" userId="e251fadf-16f4-4c88-b2c0-d8c4cd891c2a" providerId="ADAL" clId="{5E0F6A11-C771-4D72-B539-1CC7883F72A1}" dt="2024-01-31T10:38:11.946" v="90" actId="20577"/>
          <ac:spMkLst>
            <pc:docMk/>
            <pc:sldMk cId="2759248883" sldId="265"/>
            <ac:spMk id="3" creationId="{5BC03535-2EF7-4E35-87E0-19E654CF9889}"/>
          </ac:spMkLst>
        </pc:spChg>
      </pc:sldChg>
      <pc:sldChg chg="del">
        <pc:chgData name="Andreas Benedictow" userId="e251fadf-16f4-4c88-b2c0-d8c4cd891c2a" providerId="ADAL" clId="{5E0F6A11-C771-4D72-B539-1CC7883F72A1}" dt="2024-01-31T10:38:16.371" v="91" actId="47"/>
        <pc:sldMkLst>
          <pc:docMk/>
          <pc:sldMk cId="310107146" sldId="269"/>
        </pc:sldMkLst>
      </pc:sldChg>
      <pc:sldChg chg="del">
        <pc:chgData name="Andreas Benedictow" userId="e251fadf-16f4-4c88-b2c0-d8c4cd891c2a" providerId="ADAL" clId="{5E0F6A11-C771-4D72-B539-1CC7883F72A1}" dt="2024-01-31T10:36:16.204" v="4" actId="47"/>
        <pc:sldMkLst>
          <pc:docMk/>
          <pc:sldMk cId="3836130264" sldId="282"/>
        </pc:sldMkLst>
      </pc:sldChg>
      <pc:sldChg chg="add">
        <pc:chgData name="Andreas Benedictow" userId="e251fadf-16f4-4c88-b2c0-d8c4cd891c2a" providerId="ADAL" clId="{5E0F6A11-C771-4D72-B539-1CC7883F72A1}" dt="2024-01-31T10:36:23.063" v="5"/>
        <pc:sldMkLst>
          <pc:docMk/>
          <pc:sldMk cId="2318387446" sldId="283"/>
        </pc:sldMkLst>
      </pc:sldChg>
      <pc:sldChg chg="add">
        <pc:chgData name="Andreas Benedictow" userId="e251fadf-16f4-4c88-b2c0-d8c4cd891c2a" providerId="ADAL" clId="{5E0F6A11-C771-4D72-B539-1CC7883F72A1}" dt="2024-01-31T10:38:22.687" v="92"/>
        <pc:sldMkLst>
          <pc:docMk/>
          <pc:sldMk cId="2954530852" sldId="284"/>
        </pc:sldMkLst>
      </pc:sldChg>
    </pc:docChg>
  </pc:docChgLst>
  <pc:docChgLst>
    <pc:chgData name="Mathias Iversen" userId="dea6d89c-6f8a-44b0-80c2-5d37afda12c9" providerId="ADAL" clId="{97FFFE3E-A4B3-43E3-B5F8-AE5D6B06A387}"/>
    <pc:docChg chg="undo custSel modSld">
      <pc:chgData name="Mathias Iversen" userId="dea6d89c-6f8a-44b0-80c2-5d37afda12c9" providerId="ADAL" clId="{97FFFE3E-A4B3-43E3-B5F8-AE5D6B06A387}" dt="2022-09-30T08:47:47.373" v="38" actId="13926"/>
      <pc:docMkLst>
        <pc:docMk/>
      </pc:docMkLst>
      <pc:sldChg chg="modSp mod">
        <pc:chgData name="Mathias Iversen" userId="dea6d89c-6f8a-44b0-80c2-5d37afda12c9" providerId="ADAL" clId="{97FFFE3E-A4B3-43E3-B5F8-AE5D6B06A387}" dt="2022-09-30T08:47:38.664" v="34" actId="20577"/>
        <pc:sldMkLst>
          <pc:docMk/>
          <pc:sldMk cId="2266341024" sldId="258"/>
        </pc:sldMkLst>
        <pc:spChg chg="mod">
          <ac:chgData name="Mathias Iversen" userId="dea6d89c-6f8a-44b0-80c2-5d37afda12c9" providerId="ADAL" clId="{97FFFE3E-A4B3-43E3-B5F8-AE5D6B06A387}" dt="2022-09-30T08:47:38.664" v="34" actId="20577"/>
          <ac:spMkLst>
            <pc:docMk/>
            <pc:sldMk cId="2266341024" sldId="258"/>
            <ac:spMk id="16" creationId="{4957F703-1885-40F1-9499-64EAC6608670}"/>
          </ac:spMkLst>
        </pc:spChg>
      </pc:sldChg>
      <pc:sldChg chg="modSp mod">
        <pc:chgData name="Mathias Iversen" userId="dea6d89c-6f8a-44b0-80c2-5d37afda12c9" providerId="ADAL" clId="{97FFFE3E-A4B3-43E3-B5F8-AE5D6B06A387}" dt="2022-09-30T08:47:47.373" v="38" actId="13926"/>
        <pc:sldMkLst>
          <pc:docMk/>
          <pc:sldMk cId="896002109" sldId="259"/>
        </pc:sldMkLst>
        <pc:spChg chg="mod">
          <ac:chgData name="Mathias Iversen" userId="dea6d89c-6f8a-44b0-80c2-5d37afda12c9" providerId="ADAL" clId="{97FFFE3E-A4B3-43E3-B5F8-AE5D6B06A387}" dt="2022-09-30T08:47:47.373" v="38" actId="13926"/>
          <ac:spMkLst>
            <pc:docMk/>
            <pc:sldMk cId="896002109" sldId="259"/>
            <ac:spMk id="4" creationId="{E7C91537-7CFF-43F2-851D-E5F652C25A99}"/>
          </ac:spMkLst>
        </pc:spChg>
      </pc:sldChg>
      <pc:sldChg chg="modSp mod">
        <pc:chgData name="Mathias Iversen" userId="dea6d89c-6f8a-44b0-80c2-5d37afda12c9" providerId="ADAL" clId="{97FFFE3E-A4B3-43E3-B5F8-AE5D6B06A387}" dt="2022-09-30T08:18:00.011" v="12" actId="20577"/>
        <pc:sldMkLst>
          <pc:docMk/>
          <pc:sldMk cId="147554788" sldId="266"/>
        </pc:sldMkLst>
        <pc:graphicFrameChg chg="modGraphic">
          <ac:chgData name="Mathias Iversen" userId="dea6d89c-6f8a-44b0-80c2-5d37afda12c9" providerId="ADAL" clId="{97FFFE3E-A4B3-43E3-B5F8-AE5D6B06A387}" dt="2022-09-30T08:18:00.011" v="12" actId="20577"/>
          <ac:graphicFrameMkLst>
            <pc:docMk/>
            <pc:sldMk cId="147554788" sldId="266"/>
            <ac:graphicFrameMk id="4" creationId="{F93F5A03-290B-A3E7-1A0D-BF89A3C38724}"/>
          </ac:graphicFrameMkLst>
        </pc:graphicFrameChg>
      </pc:sldChg>
    </pc:docChg>
  </pc:docChgLst>
  <pc:docChgLst>
    <pc:chgData name="Mathias Iversen" userId="dea6d89c-6f8a-44b0-80c2-5d37afda12c9" providerId="ADAL" clId="{98409A90-D23D-4C6E-B032-9FC82CC029BA}"/>
    <pc:docChg chg="undo custSel delSld modSld modMainMaster">
      <pc:chgData name="Mathias Iversen" userId="dea6d89c-6f8a-44b0-80c2-5d37afda12c9" providerId="ADAL" clId="{98409A90-D23D-4C6E-B032-9FC82CC029BA}" dt="2024-02-01T15:14:53.686" v="131"/>
      <pc:docMkLst>
        <pc:docMk/>
      </pc:docMkLst>
      <pc:sldChg chg="modSp mod setBg">
        <pc:chgData name="Mathias Iversen" userId="dea6d89c-6f8a-44b0-80c2-5d37afda12c9" providerId="ADAL" clId="{98409A90-D23D-4C6E-B032-9FC82CC029BA}" dt="2024-02-01T15:14:53.686" v="131"/>
        <pc:sldMkLst>
          <pc:docMk/>
          <pc:sldMk cId="2921733838" sldId="256"/>
        </pc:sldMkLst>
        <pc:spChg chg="mod">
          <ac:chgData name="Mathias Iversen" userId="dea6d89c-6f8a-44b0-80c2-5d37afda12c9" providerId="ADAL" clId="{98409A90-D23D-4C6E-B032-9FC82CC029BA}" dt="2024-02-01T15:14:53.686" v="131"/>
          <ac:spMkLst>
            <pc:docMk/>
            <pc:sldMk cId="2921733838" sldId="256"/>
            <ac:spMk id="3" creationId="{E41425AC-842F-4FFA-9112-F3E8B9D73BC4}"/>
          </ac:spMkLst>
        </pc:spChg>
        <pc:spChg chg="mod">
          <ac:chgData name="Mathias Iversen" userId="dea6d89c-6f8a-44b0-80c2-5d37afda12c9" providerId="ADAL" clId="{98409A90-D23D-4C6E-B032-9FC82CC029BA}" dt="2024-02-01T09:39:26.679" v="88" actId="2711"/>
          <ac:spMkLst>
            <pc:docMk/>
            <pc:sldMk cId="2921733838" sldId="256"/>
            <ac:spMk id="8" creationId="{279C62F4-9C4A-4777-941C-0D5FF7A0EEE2}"/>
          </ac:spMkLst>
        </pc:spChg>
        <pc:spChg chg="mod">
          <ac:chgData name="Mathias Iversen" userId="dea6d89c-6f8a-44b0-80c2-5d37afda12c9" providerId="ADAL" clId="{98409A90-D23D-4C6E-B032-9FC82CC029BA}" dt="2024-02-01T13:19:58.671" v="130" actId="207"/>
          <ac:spMkLst>
            <pc:docMk/>
            <pc:sldMk cId="2921733838" sldId="256"/>
            <ac:spMk id="9" creationId="{543ED68E-10D6-487F-A956-74AA7DC8DE45}"/>
          </ac:spMkLst>
        </pc:spChg>
        <pc:spChg chg="mod">
          <ac:chgData name="Mathias Iversen" userId="dea6d89c-6f8a-44b0-80c2-5d37afda12c9" providerId="ADAL" clId="{98409A90-D23D-4C6E-B032-9FC82CC029BA}" dt="2024-02-01T09:39:26.679" v="88" actId="2711"/>
          <ac:spMkLst>
            <pc:docMk/>
            <pc:sldMk cId="2921733838" sldId="256"/>
            <ac:spMk id="10" creationId="{B69A85C2-560C-48D5-B2E2-E0F8F842FD36}"/>
          </ac:spMkLst>
        </pc:spChg>
        <pc:cxnChg chg="mod">
          <ac:chgData name="Mathias Iversen" userId="dea6d89c-6f8a-44b0-80c2-5d37afda12c9" providerId="ADAL" clId="{98409A90-D23D-4C6E-B032-9FC82CC029BA}" dt="2024-02-01T09:41:09.880" v="105" actId="208"/>
          <ac:cxnSpMkLst>
            <pc:docMk/>
            <pc:sldMk cId="2921733838" sldId="256"/>
            <ac:cxnSpMk id="6" creationId="{58C53554-A821-40E6-A0B7-943BBE4B0DDD}"/>
          </ac:cxnSpMkLst>
        </pc:cxnChg>
      </pc:sldChg>
      <pc:sldChg chg="modSp mod">
        <pc:chgData name="Mathias Iversen" userId="dea6d89c-6f8a-44b0-80c2-5d37afda12c9" providerId="ADAL" clId="{98409A90-D23D-4C6E-B032-9FC82CC029BA}" dt="2024-02-01T15:14:53.686" v="131"/>
        <pc:sldMkLst>
          <pc:docMk/>
          <pc:sldMk cId="2266341024" sldId="258"/>
        </pc:sldMkLst>
        <pc:spChg chg="mod">
          <ac:chgData name="Mathias Iversen" userId="dea6d89c-6f8a-44b0-80c2-5d37afda12c9" providerId="ADAL" clId="{98409A90-D23D-4C6E-B032-9FC82CC029BA}" dt="2024-02-01T09:41:29.169" v="109" actId="2711"/>
          <ac:spMkLst>
            <pc:docMk/>
            <pc:sldMk cId="2266341024" sldId="258"/>
            <ac:spMk id="3" creationId="{F8484401-95FA-4A8E-B84A-A4E1365E9517}"/>
          </ac:spMkLst>
        </pc:spChg>
        <pc:spChg chg="mod">
          <ac:chgData name="Mathias Iversen" userId="dea6d89c-6f8a-44b0-80c2-5d37afda12c9" providerId="ADAL" clId="{98409A90-D23D-4C6E-B032-9FC82CC029BA}" dt="2024-02-01T15:14:53.686" v="131"/>
          <ac:spMkLst>
            <pc:docMk/>
            <pc:sldMk cId="2266341024" sldId="258"/>
            <ac:spMk id="4" creationId="{91B4F794-FA26-44F9-8BD1-1B7C760CD95D}"/>
          </ac:spMkLst>
        </pc:spChg>
        <pc:spChg chg="mod">
          <ac:chgData name="Mathias Iversen" userId="dea6d89c-6f8a-44b0-80c2-5d37afda12c9" providerId="ADAL" clId="{98409A90-D23D-4C6E-B032-9FC82CC029BA}" dt="2024-02-01T09:41:29.169" v="109" actId="2711"/>
          <ac:spMkLst>
            <pc:docMk/>
            <pc:sldMk cId="2266341024" sldId="258"/>
            <ac:spMk id="5" creationId="{DCB85E03-0B2F-42F1-9007-A95BF715A50A}"/>
          </ac:spMkLst>
        </pc:spChg>
        <pc:spChg chg="mod">
          <ac:chgData name="Mathias Iversen" userId="dea6d89c-6f8a-44b0-80c2-5d37afda12c9" providerId="ADAL" clId="{98409A90-D23D-4C6E-B032-9FC82CC029BA}" dt="2024-02-01T09:41:29.169" v="109" actId="2711"/>
          <ac:spMkLst>
            <pc:docMk/>
            <pc:sldMk cId="2266341024" sldId="258"/>
            <ac:spMk id="6" creationId="{0A71F208-30AA-4DBB-9DB2-C0C90AD30178}"/>
          </ac:spMkLst>
        </pc:spChg>
        <pc:spChg chg="mod">
          <ac:chgData name="Mathias Iversen" userId="dea6d89c-6f8a-44b0-80c2-5d37afda12c9" providerId="ADAL" clId="{98409A90-D23D-4C6E-B032-9FC82CC029BA}" dt="2024-02-01T09:41:50.479" v="115" actId="207"/>
          <ac:spMkLst>
            <pc:docMk/>
            <pc:sldMk cId="2266341024" sldId="258"/>
            <ac:spMk id="7" creationId="{A520775E-5075-45E6-A50A-04E4D42EAF3E}"/>
          </ac:spMkLst>
        </pc:spChg>
        <pc:spChg chg="mod">
          <ac:chgData name="Mathias Iversen" userId="dea6d89c-6f8a-44b0-80c2-5d37afda12c9" providerId="ADAL" clId="{98409A90-D23D-4C6E-B032-9FC82CC029BA}" dt="2024-02-01T09:41:46.869" v="114" actId="207"/>
          <ac:spMkLst>
            <pc:docMk/>
            <pc:sldMk cId="2266341024" sldId="258"/>
            <ac:spMk id="8" creationId="{E5A98933-AC8C-4903-A2E5-17FCC5FBBC66}"/>
          </ac:spMkLst>
        </pc:spChg>
        <pc:spChg chg="mod">
          <ac:chgData name="Mathias Iversen" userId="dea6d89c-6f8a-44b0-80c2-5d37afda12c9" providerId="ADAL" clId="{98409A90-D23D-4C6E-B032-9FC82CC029BA}" dt="2024-02-01T09:41:36.709" v="111" actId="14100"/>
          <ac:spMkLst>
            <pc:docMk/>
            <pc:sldMk cId="2266341024" sldId="258"/>
            <ac:spMk id="9" creationId="{29E4AEA2-D6D7-44B7-8DEF-EB1A3917D576}"/>
          </ac:spMkLst>
        </pc:spChg>
        <pc:spChg chg="mod">
          <ac:chgData name="Mathias Iversen" userId="dea6d89c-6f8a-44b0-80c2-5d37afda12c9" providerId="ADAL" clId="{98409A90-D23D-4C6E-B032-9FC82CC029BA}" dt="2024-02-01T09:41:42.419" v="113" actId="14100"/>
          <ac:spMkLst>
            <pc:docMk/>
            <pc:sldMk cId="2266341024" sldId="258"/>
            <ac:spMk id="10" creationId="{2E9EBEB7-19CF-4E7A-9B6C-502E35EDACCE}"/>
          </ac:spMkLst>
        </pc:spChg>
        <pc:spChg chg="mod">
          <ac:chgData name="Mathias Iversen" userId="dea6d89c-6f8a-44b0-80c2-5d37afda12c9" providerId="ADAL" clId="{98409A90-D23D-4C6E-B032-9FC82CC029BA}" dt="2024-02-01T09:41:34.634" v="110" actId="14100"/>
          <ac:spMkLst>
            <pc:docMk/>
            <pc:sldMk cId="2266341024" sldId="258"/>
            <ac:spMk id="11" creationId="{37771598-A4AC-4670-8AF9-BD1A9A0B5FD6}"/>
          </ac:spMkLst>
        </pc:spChg>
        <pc:spChg chg="mod">
          <ac:chgData name="Mathias Iversen" userId="dea6d89c-6f8a-44b0-80c2-5d37afda12c9" providerId="ADAL" clId="{98409A90-D23D-4C6E-B032-9FC82CC029BA}" dt="2024-02-01T09:41:39.151" v="112" actId="14100"/>
          <ac:spMkLst>
            <pc:docMk/>
            <pc:sldMk cId="2266341024" sldId="258"/>
            <ac:spMk id="12" creationId="{FFB1B525-1F63-43B3-9ADA-546863A4A35B}"/>
          </ac:spMkLst>
        </pc:spChg>
        <pc:spChg chg="mod">
          <ac:chgData name="Mathias Iversen" userId="dea6d89c-6f8a-44b0-80c2-5d37afda12c9" providerId="ADAL" clId="{98409A90-D23D-4C6E-B032-9FC82CC029BA}" dt="2024-02-01T09:41:29.169" v="109" actId="2711"/>
          <ac:spMkLst>
            <pc:docMk/>
            <pc:sldMk cId="2266341024" sldId="258"/>
            <ac:spMk id="13" creationId="{7D9B9CA2-038E-484E-8A1A-D9FA8F874461}"/>
          </ac:spMkLst>
        </pc:spChg>
        <pc:spChg chg="mod">
          <ac:chgData name="Mathias Iversen" userId="dea6d89c-6f8a-44b0-80c2-5d37afda12c9" providerId="ADAL" clId="{98409A90-D23D-4C6E-B032-9FC82CC029BA}" dt="2024-02-01T09:41:29.169" v="109" actId="2711"/>
          <ac:spMkLst>
            <pc:docMk/>
            <pc:sldMk cId="2266341024" sldId="258"/>
            <ac:spMk id="14" creationId="{142BC5AF-FE81-466D-85C6-B66BF362E34B}"/>
          </ac:spMkLst>
        </pc:spChg>
        <pc:spChg chg="mod">
          <ac:chgData name="Mathias Iversen" userId="dea6d89c-6f8a-44b0-80c2-5d37afda12c9" providerId="ADAL" clId="{98409A90-D23D-4C6E-B032-9FC82CC029BA}" dt="2024-02-01T09:41:29.169" v="109" actId="2711"/>
          <ac:spMkLst>
            <pc:docMk/>
            <pc:sldMk cId="2266341024" sldId="258"/>
            <ac:spMk id="15" creationId="{74CEA7D0-9A41-43C0-8F69-F80152925B55}"/>
          </ac:spMkLst>
        </pc:spChg>
        <pc:spChg chg="mod">
          <ac:chgData name="Mathias Iversen" userId="dea6d89c-6f8a-44b0-80c2-5d37afda12c9" providerId="ADAL" clId="{98409A90-D23D-4C6E-B032-9FC82CC029BA}" dt="2024-02-01T09:41:29.169" v="109" actId="2711"/>
          <ac:spMkLst>
            <pc:docMk/>
            <pc:sldMk cId="2266341024" sldId="258"/>
            <ac:spMk id="16" creationId="{4957F703-1885-40F1-9499-64EAC6608670}"/>
          </ac:spMkLst>
        </pc:spChg>
        <pc:spChg chg="mod">
          <ac:chgData name="Mathias Iversen" userId="dea6d89c-6f8a-44b0-80c2-5d37afda12c9" providerId="ADAL" clId="{98409A90-D23D-4C6E-B032-9FC82CC029BA}" dt="2024-02-01T09:41:29.169" v="109" actId="2711"/>
          <ac:spMkLst>
            <pc:docMk/>
            <pc:sldMk cId="2266341024" sldId="258"/>
            <ac:spMk id="17" creationId="{831E5632-021A-47A4-AAE9-1B3C9EB9837E}"/>
          </ac:spMkLst>
        </pc:spChg>
        <pc:spChg chg="mod">
          <ac:chgData name="Mathias Iversen" userId="dea6d89c-6f8a-44b0-80c2-5d37afda12c9" providerId="ADAL" clId="{98409A90-D23D-4C6E-B032-9FC82CC029BA}" dt="2024-02-01T09:41:29.169" v="109" actId="2711"/>
          <ac:spMkLst>
            <pc:docMk/>
            <pc:sldMk cId="2266341024" sldId="258"/>
            <ac:spMk id="18" creationId="{0B79CA76-2003-4574-A043-2FCFF766B96D}"/>
          </ac:spMkLst>
        </pc:spChg>
      </pc:sldChg>
      <pc:sldChg chg="modSp mod">
        <pc:chgData name="Mathias Iversen" userId="dea6d89c-6f8a-44b0-80c2-5d37afda12c9" providerId="ADAL" clId="{98409A90-D23D-4C6E-B032-9FC82CC029BA}" dt="2024-02-01T15:14:53.686" v="131"/>
        <pc:sldMkLst>
          <pc:docMk/>
          <pc:sldMk cId="896002109" sldId="259"/>
        </pc:sldMkLst>
        <pc:spChg chg="mod">
          <ac:chgData name="Mathias Iversen" userId="dea6d89c-6f8a-44b0-80c2-5d37afda12c9" providerId="ADAL" clId="{98409A90-D23D-4C6E-B032-9FC82CC029BA}" dt="2024-02-01T09:41:57.329" v="116" actId="2711"/>
          <ac:spMkLst>
            <pc:docMk/>
            <pc:sldMk cId="896002109" sldId="259"/>
            <ac:spMk id="2" creationId="{90CF37F9-7076-4B73-97C9-BF445E8D5E8F}"/>
          </ac:spMkLst>
        </pc:spChg>
        <pc:spChg chg="mod">
          <ac:chgData name="Mathias Iversen" userId="dea6d89c-6f8a-44b0-80c2-5d37afda12c9" providerId="ADAL" clId="{98409A90-D23D-4C6E-B032-9FC82CC029BA}" dt="2024-02-01T09:41:59.360" v="117" actId="207"/>
          <ac:spMkLst>
            <pc:docMk/>
            <pc:sldMk cId="896002109" sldId="259"/>
            <ac:spMk id="3" creationId="{43909665-C217-4DB2-97FB-7DC8B46D243A}"/>
          </ac:spMkLst>
        </pc:spChg>
        <pc:spChg chg="mod">
          <ac:chgData name="Mathias Iversen" userId="dea6d89c-6f8a-44b0-80c2-5d37afda12c9" providerId="ADAL" clId="{98409A90-D23D-4C6E-B032-9FC82CC029BA}" dt="2024-02-01T09:41:57.329" v="116" actId="2711"/>
          <ac:spMkLst>
            <pc:docMk/>
            <pc:sldMk cId="896002109" sldId="259"/>
            <ac:spMk id="6" creationId="{3D22DDDA-9DE4-498E-ACF4-7CCFECE49DE6}"/>
          </ac:spMkLst>
        </pc:spChg>
        <pc:spChg chg="mod">
          <ac:chgData name="Mathias Iversen" userId="dea6d89c-6f8a-44b0-80c2-5d37afda12c9" providerId="ADAL" clId="{98409A90-D23D-4C6E-B032-9FC82CC029BA}" dt="2024-02-01T15:14:53.686" v="131"/>
          <ac:spMkLst>
            <pc:docMk/>
            <pc:sldMk cId="896002109" sldId="259"/>
            <ac:spMk id="7" creationId="{CA19BDAD-3062-E9B8-C98E-652794D485D3}"/>
          </ac:spMkLst>
        </pc:spChg>
      </pc:sldChg>
      <pc:sldChg chg="modSp mod">
        <pc:chgData name="Mathias Iversen" userId="dea6d89c-6f8a-44b0-80c2-5d37afda12c9" providerId="ADAL" clId="{98409A90-D23D-4C6E-B032-9FC82CC029BA}" dt="2024-02-01T15:14:53.686" v="131"/>
        <pc:sldMkLst>
          <pc:docMk/>
          <pc:sldMk cId="3970472295" sldId="260"/>
        </pc:sldMkLst>
        <pc:spChg chg="mod">
          <ac:chgData name="Mathias Iversen" userId="dea6d89c-6f8a-44b0-80c2-5d37afda12c9" providerId="ADAL" clId="{98409A90-D23D-4C6E-B032-9FC82CC029BA}" dt="2024-02-01T09:42:23.169" v="122" actId="2711"/>
          <ac:spMkLst>
            <pc:docMk/>
            <pc:sldMk cId="3970472295" sldId="260"/>
            <ac:spMk id="2" creationId="{588798DA-8AD1-49AA-96BC-11EE872291DD}"/>
          </ac:spMkLst>
        </pc:spChg>
        <pc:spChg chg="mod">
          <ac:chgData name="Mathias Iversen" userId="dea6d89c-6f8a-44b0-80c2-5d37afda12c9" providerId="ADAL" clId="{98409A90-D23D-4C6E-B032-9FC82CC029BA}" dt="2024-02-01T15:14:53.686" v="131"/>
          <ac:spMkLst>
            <pc:docMk/>
            <pc:sldMk cId="3970472295" sldId="260"/>
            <ac:spMk id="3" creationId="{B866CE4E-6058-4C29-BFC5-5B4F79318F87}"/>
          </ac:spMkLst>
        </pc:spChg>
        <pc:spChg chg="mod">
          <ac:chgData name="Mathias Iversen" userId="dea6d89c-6f8a-44b0-80c2-5d37afda12c9" providerId="ADAL" clId="{98409A90-D23D-4C6E-B032-9FC82CC029BA}" dt="2024-02-01T09:42:23.169" v="122" actId="2711"/>
          <ac:spMkLst>
            <pc:docMk/>
            <pc:sldMk cId="3970472295" sldId="260"/>
            <ac:spMk id="4" creationId="{08AB9232-4863-462B-955D-4E84A7303FF7}"/>
          </ac:spMkLst>
        </pc:spChg>
        <pc:spChg chg="mod">
          <ac:chgData name="Mathias Iversen" userId="dea6d89c-6f8a-44b0-80c2-5d37afda12c9" providerId="ADAL" clId="{98409A90-D23D-4C6E-B032-9FC82CC029BA}" dt="2024-02-01T15:14:53.686" v="131"/>
          <ac:spMkLst>
            <pc:docMk/>
            <pc:sldMk cId="3970472295" sldId="260"/>
            <ac:spMk id="5" creationId="{8294F0CC-D833-4BCB-85A1-47BA0991336D}"/>
          </ac:spMkLst>
        </pc:spChg>
      </pc:sldChg>
      <pc:sldChg chg="modSp mod">
        <pc:chgData name="Mathias Iversen" userId="dea6d89c-6f8a-44b0-80c2-5d37afda12c9" providerId="ADAL" clId="{98409A90-D23D-4C6E-B032-9FC82CC029BA}" dt="2024-02-01T15:14:53.686" v="131"/>
        <pc:sldMkLst>
          <pc:docMk/>
          <pc:sldMk cId="4227913639" sldId="261"/>
        </pc:sldMkLst>
        <pc:spChg chg="mod">
          <ac:chgData name="Mathias Iversen" userId="dea6d89c-6f8a-44b0-80c2-5d37afda12c9" providerId="ADAL" clId="{98409A90-D23D-4C6E-B032-9FC82CC029BA}" dt="2024-02-01T09:42:27.049" v="123" actId="2711"/>
          <ac:spMkLst>
            <pc:docMk/>
            <pc:sldMk cId="4227913639" sldId="261"/>
            <ac:spMk id="2" creationId="{204915CB-F898-4E28-B723-11BCF7BEE262}"/>
          </ac:spMkLst>
        </pc:spChg>
        <pc:spChg chg="mod">
          <ac:chgData name="Mathias Iversen" userId="dea6d89c-6f8a-44b0-80c2-5d37afda12c9" providerId="ADAL" clId="{98409A90-D23D-4C6E-B032-9FC82CC029BA}" dt="2024-02-01T15:14:53.686" v="131"/>
          <ac:spMkLst>
            <pc:docMk/>
            <pc:sldMk cId="4227913639" sldId="261"/>
            <ac:spMk id="3" creationId="{6492862D-89D0-469B-9B7F-A96A7E7667E2}"/>
          </ac:spMkLst>
        </pc:spChg>
        <pc:spChg chg="mod">
          <ac:chgData name="Mathias Iversen" userId="dea6d89c-6f8a-44b0-80c2-5d37afda12c9" providerId="ADAL" clId="{98409A90-D23D-4C6E-B032-9FC82CC029BA}" dt="2024-02-01T09:42:27.049" v="123" actId="2711"/>
          <ac:spMkLst>
            <pc:docMk/>
            <pc:sldMk cId="4227913639" sldId="261"/>
            <ac:spMk id="4" creationId="{DCD4FF8B-8E6F-4257-96B2-BCCDA6A41A74}"/>
          </ac:spMkLst>
        </pc:spChg>
        <pc:spChg chg="mod">
          <ac:chgData name="Mathias Iversen" userId="dea6d89c-6f8a-44b0-80c2-5d37afda12c9" providerId="ADAL" clId="{98409A90-D23D-4C6E-B032-9FC82CC029BA}" dt="2024-02-01T15:14:53.686" v="131"/>
          <ac:spMkLst>
            <pc:docMk/>
            <pc:sldMk cId="4227913639" sldId="261"/>
            <ac:spMk id="5" creationId="{7BBB9900-604D-4DB8-BBE1-DC3DA7172262}"/>
          </ac:spMkLst>
        </pc:spChg>
      </pc:sldChg>
      <pc:sldChg chg="addSp delSp modSp mod">
        <pc:chgData name="Mathias Iversen" userId="dea6d89c-6f8a-44b0-80c2-5d37afda12c9" providerId="ADAL" clId="{98409A90-D23D-4C6E-B032-9FC82CC029BA}" dt="2024-02-01T15:14:53.686" v="131"/>
        <pc:sldMkLst>
          <pc:docMk/>
          <pc:sldMk cId="3231943566" sldId="262"/>
        </pc:sldMkLst>
        <pc:spChg chg="mod">
          <ac:chgData name="Mathias Iversen" userId="dea6d89c-6f8a-44b0-80c2-5d37afda12c9" providerId="ADAL" clId="{98409A90-D23D-4C6E-B032-9FC82CC029BA}" dt="2024-02-01T09:42:31.260" v="124" actId="2711"/>
          <ac:spMkLst>
            <pc:docMk/>
            <pc:sldMk cId="3231943566" sldId="262"/>
            <ac:spMk id="2" creationId="{1B4599FE-5CDB-45BF-BE74-1177254806B3}"/>
          </ac:spMkLst>
        </pc:spChg>
        <pc:spChg chg="mod">
          <ac:chgData name="Mathias Iversen" userId="dea6d89c-6f8a-44b0-80c2-5d37afda12c9" providerId="ADAL" clId="{98409A90-D23D-4C6E-B032-9FC82CC029BA}" dt="2024-02-01T15:14:53.686" v="131"/>
          <ac:spMkLst>
            <pc:docMk/>
            <pc:sldMk cId="3231943566" sldId="262"/>
            <ac:spMk id="3" creationId="{A2B64911-99D7-4000-862B-A9755BD58BEE}"/>
          </ac:spMkLst>
        </pc:spChg>
        <pc:spChg chg="mod">
          <ac:chgData name="Mathias Iversen" userId="dea6d89c-6f8a-44b0-80c2-5d37afda12c9" providerId="ADAL" clId="{98409A90-D23D-4C6E-B032-9FC82CC029BA}" dt="2024-02-01T09:42:31.260" v="124" actId="2711"/>
          <ac:spMkLst>
            <pc:docMk/>
            <pc:sldMk cId="3231943566" sldId="262"/>
            <ac:spMk id="4" creationId="{E3A00041-9F7B-4C31-B4C3-014FF513433D}"/>
          </ac:spMkLst>
        </pc:spChg>
        <pc:spChg chg="mod">
          <ac:chgData name="Mathias Iversen" userId="dea6d89c-6f8a-44b0-80c2-5d37afda12c9" providerId="ADAL" clId="{98409A90-D23D-4C6E-B032-9FC82CC029BA}" dt="2024-02-01T15:14:53.686" v="131"/>
          <ac:spMkLst>
            <pc:docMk/>
            <pc:sldMk cId="3231943566" sldId="262"/>
            <ac:spMk id="5" creationId="{D192C507-AE67-46B1-B456-02EFA334DBEC}"/>
          </ac:spMkLst>
        </pc:spChg>
        <pc:graphicFrameChg chg="del">
          <ac:chgData name="Mathias Iversen" userId="dea6d89c-6f8a-44b0-80c2-5d37afda12c9" providerId="ADAL" clId="{98409A90-D23D-4C6E-B032-9FC82CC029BA}" dt="2024-01-30T10:42:06.233" v="62" actId="478"/>
          <ac:graphicFrameMkLst>
            <pc:docMk/>
            <pc:sldMk cId="3231943566" sldId="262"/>
            <ac:graphicFrameMk id="7" creationId="{879444C3-697B-4C64-84F9-3336ABFC5771}"/>
          </ac:graphicFrameMkLst>
        </pc:graphicFrameChg>
        <pc:graphicFrameChg chg="add mod">
          <ac:chgData name="Mathias Iversen" userId="dea6d89c-6f8a-44b0-80c2-5d37afda12c9" providerId="ADAL" clId="{98409A90-D23D-4C6E-B032-9FC82CC029BA}" dt="2024-02-01T09:42:31.260" v="124" actId="2711"/>
          <ac:graphicFrameMkLst>
            <pc:docMk/>
            <pc:sldMk cId="3231943566" sldId="262"/>
            <ac:graphicFrameMk id="8" creationId="{B22774FE-CD2E-4D00-87AC-187FF3C9976F}"/>
          </ac:graphicFrameMkLst>
        </pc:graphicFrameChg>
        <pc:picChg chg="del">
          <ac:chgData name="Mathias Iversen" userId="dea6d89c-6f8a-44b0-80c2-5d37afda12c9" providerId="ADAL" clId="{98409A90-D23D-4C6E-B032-9FC82CC029BA}" dt="2024-01-30T10:42:04.533" v="61" actId="478"/>
          <ac:picMkLst>
            <pc:docMk/>
            <pc:sldMk cId="3231943566" sldId="262"/>
            <ac:picMk id="6" creationId="{07662476-B82D-9463-D4E1-6DD63FE95E08}"/>
          </ac:picMkLst>
        </pc:picChg>
        <pc:picChg chg="add mod">
          <ac:chgData name="Mathias Iversen" userId="dea6d89c-6f8a-44b0-80c2-5d37afda12c9" providerId="ADAL" clId="{98409A90-D23D-4C6E-B032-9FC82CC029BA}" dt="2024-02-01T09:42:31.260" v="124" actId="2711"/>
          <ac:picMkLst>
            <pc:docMk/>
            <pc:sldMk cId="3231943566" sldId="262"/>
            <ac:picMk id="7" creationId="{B5FD99ED-F160-94DD-9561-E3AB2DD4559D}"/>
          </ac:picMkLst>
        </pc:picChg>
      </pc:sldChg>
      <pc:sldChg chg="del">
        <pc:chgData name="Mathias Iversen" userId="dea6d89c-6f8a-44b0-80c2-5d37afda12c9" providerId="ADAL" clId="{98409A90-D23D-4C6E-B032-9FC82CC029BA}" dt="2024-01-30T10:42:01.578" v="58" actId="47"/>
        <pc:sldMkLst>
          <pc:docMk/>
          <pc:sldMk cId="1774366261" sldId="263"/>
        </pc:sldMkLst>
      </pc:sldChg>
      <pc:sldChg chg="addSp delSp modSp mod">
        <pc:chgData name="Mathias Iversen" userId="dea6d89c-6f8a-44b0-80c2-5d37afda12c9" providerId="ADAL" clId="{98409A90-D23D-4C6E-B032-9FC82CC029BA}" dt="2024-02-01T15:14:53.686" v="131"/>
        <pc:sldMkLst>
          <pc:docMk/>
          <pc:sldMk cId="3510272984" sldId="264"/>
        </pc:sldMkLst>
        <pc:spChg chg="mod">
          <ac:chgData name="Mathias Iversen" userId="dea6d89c-6f8a-44b0-80c2-5d37afda12c9" providerId="ADAL" clId="{98409A90-D23D-4C6E-B032-9FC82CC029BA}" dt="2024-02-01T09:42:05.609" v="118" actId="2711"/>
          <ac:spMkLst>
            <pc:docMk/>
            <pc:sldMk cId="3510272984" sldId="264"/>
            <ac:spMk id="2" creationId="{0ACF1250-ED2A-4CAC-8A2C-509F1029A1E3}"/>
          </ac:spMkLst>
        </pc:spChg>
        <pc:spChg chg="mod">
          <ac:chgData name="Mathias Iversen" userId="dea6d89c-6f8a-44b0-80c2-5d37afda12c9" providerId="ADAL" clId="{98409A90-D23D-4C6E-B032-9FC82CC029BA}" dt="2024-02-01T15:14:53.686" v="131"/>
          <ac:spMkLst>
            <pc:docMk/>
            <pc:sldMk cId="3510272984" sldId="264"/>
            <ac:spMk id="3" creationId="{9E56F0DA-0C33-4951-BF07-00A42B5B4E31}"/>
          </ac:spMkLst>
        </pc:spChg>
        <pc:spChg chg="del">
          <ac:chgData name="Mathias Iversen" userId="dea6d89c-6f8a-44b0-80c2-5d37afda12c9" providerId="ADAL" clId="{98409A90-D23D-4C6E-B032-9FC82CC029BA}" dt="2024-01-30T10:41:07.668" v="40" actId="478"/>
          <ac:spMkLst>
            <pc:docMk/>
            <pc:sldMk cId="3510272984" sldId="264"/>
            <ac:spMk id="4" creationId="{6EF7C735-4A43-41C6-824A-CC5EEF7FDD53}"/>
          </ac:spMkLst>
        </pc:spChg>
        <pc:spChg chg="mod">
          <ac:chgData name="Mathias Iversen" userId="dea6d89c-6f8a-44b0-80c2-5d37afda12c9" providerId="ADAL" clId="{98409A90-D23D-4C6E-B032-9FC82CC029BA}" dt="2024-02-01T09:42:05.609" v="118" actId="2711"/>
          <ac:spMkLst>
            <pc:docMk/>
            <pc:sldMk cId="3510272984" sldId="264"/>
            <ac:spMk id="5" creationId="{C8F14D8B-BBA3-4B7F-97FF-2EA90BB37308}"/>
          </ac:spMkLst>
        </pc:spChg>
        <pc:graphicFrameChg chg="add mod">
          <ac:chgData name="Mathias Iversen" userId="dea6d89c-6f8a-44b0-80c2-5d37afda12c9" providerId="ADAL" clId="{98409A90-D23D-4C6E-B032-9FC82CC029BA}" dt="2024-02-01T15:14:53.686" v="131"/>
          <ac:graphicFrameMkLst>
            <pc:docMk/>
            <pc:sldMk cId="3510272984" sldId="264"/>
            <ac:graphicFrameMk id="6" creationId="{10926ACC-E620-4008-BD12-91D30FED965C}"/>
          </ac:graphicFrameMkLst>
        </pc:graphicFrameChg>
        <pc:graphicFrameChg chg="del">
          <ac:chgData name="Mathias Iversen" userId="dea6d89c-6f8a-44b0-80c2-5d37afda12c9" providerId="ADAL" clId="{98409A90-D23D-4C6E-B032-9FC82CC029BA}" dt="2024-01-30T10:41:05.644" v="39" actId="478"/>
          <ac:graphicFrameMkLst>
            <pc:docMk/>
            <pc:sldMk cId="3510272984" sldId="264"/>
            <ac:graphicFrameMk id="8" creationId="{10926ACC-E620-4008-BD12-91D30FED965C}"/>
          </ac:graphicFrameMkLst>
        </pc:graphicFrameChg>
      </pc:sldChg>
      <pc:sldChg chg="addSp delSp modSp mod">
        <pc:chgData name="Mathias Iversen" userId="dea6d89c-6f8a-44b0-80c2-5d37afda12c9" providerId="ADAL" clId="{98409A90-D23D-4C6E-B032-9FC82CC029BA}" dt="2024-02-01T09:42:16.299" v="120" actId="2711"/>
        <pc:sldMkLst>
          <pc:docMk/>
          <pc:sldMk cId="2759248883" sldId="265"/>
        </pc:sldMkLst>
        <pc:spChg chg="mod">
          <ac:chgData name="Mathias Iversen" userId="dea6d89c-6f8a-44b0-80c2-5d37afda12c9" providerId="ADAL" clId="{98409A90-D23D-4C6E-B032-9FC82CC029BA}" dt="2024-02-01T09:42:16.299" v="120" actId="2711"/>
          <ac:spMkLst>
            <pc:docMk/>
            <pc:sldMk cId="2759248883" sldId="265"/>
            <ac:spMk id="2" creationId="{CED31FAC-A3EA-48FB-A0E0-340ABFD5F939}"/>
          </ac:spMkLst>
        </pc:spChg>
        <pc:spChg chg="mod">
          <ac:chgData name="Mathias Iversen" userId="dea6d89c-6f8a-44b0-80c2-5d37afda12c9" providerId="ADAL" clId="{98409A90-D23D-4C6E-B032-9FC82CC029BA}" dt="2024-02-01T09:42:16.299" v="120" actId="2711"/>
          <ac:spMkLst>
            <pc:docMk/>
            <pc:sldMk cId="2759248883" sldId="265"/>
            <ac:spMk id="3" creationId="{5BC03535-2EF7-4E35-87E0-19E654CF9889}"/>
          </ac:spMkLst>
        </pc:spChg>
        <pc:spChg chg="del">
          <ac:chgData name="Mathias Iversen" userId="dea6d89c-6f8a-44b0-80c2-5d37afda12c9" providerId="ADAL" clId="{98409A90-D23D-4C6E-B032-9FC82CC029BA}" dt="2024-01-30T10:41:23.329" v="46" actId="478"/>
          <ac:spMkLst>
            <pc:docMk/>
            <pc:sldMk cId="2759248883" sldId="265"/>
            <ac:spMk id="4" creationId="{C131618D-BACB-42A9-8714-F890463B2284}"/>
          </ac:spMkLst>
        </pc:spChg>
        <pc:spChg chg="mod">
          <ac:chgData name="Mathias Iversen" userId="dea6d89c-6f8a-44b0-80c2-5d37afda12c9" providerId="ADAL" clId="{98409A90-D23D-4C6E-B032-9FC82CC029BA}" dt="2024-02-01T09:42:16.299" v="120" actId="2711"/>
          <ac:spMkLst>
            <pc:docMk/>
            <pc:sldMk cId="2759248883" sldId="265"/>
            <ac:spMk id="5" creationId="{FAA6878B-EDB0-4AB0-B825-D2972B2C7F7E}"/>
          </ac:spMkLst>
        </pc:spChg>
        <pc:graphicFrameChg chg="add mod">
          <ac:chgData name="Mathias Iversen" userId="dea6d89c-6f8a-44b0-80c2-5d37afda12c9" providerId="ADAL" clId="{98409A90-D23D-4C6E-B032-9FC82CC029BA}" dt="2024-02-01T09:42:16.299" v="120" actId="2711"/>
          <ac:graphicFrameMkLst>
            <pc:docMk/>
            <pc:sldMk cId="2759248883" sldId="265"/>
            <ac:graphicFrameMk id="6" creationId="{94D0D656-C34A-4254-9354-E622E8F2114E}"/>
          </ac:graphicFrameMkLst>
        </pc:graphicFrameChg>
        <pc:graphicFrameChg chg="del">
          <ac:chgData name="Mathias Iversen" userId="dea6d89c-6f8a-44b0-80c2-5d37afda12c9" providerId="ADAL" clId="{98409A90-D23D-4C6E-B032-9FC82CC029BA}" dt="2024-01-30T10:41:22.593" v="45" actId="478"/>
          <ac:graphicFrameMkLst>
            <pc:docMk/>
            <pc:sldMk cId="2759248883" sldId="265"/>
            <ac:graphicFrameMk id="7" creationId="{94D0D656-C34A-4254-9354-E622E8F2114E}"/>
          </ac:graphicFrameMkLst>
        </pc:graphicFrameChg>
      </pc:sldChg>
      <pc:sldChg chg="addSp delSp modSp mod">
        <pc:chgData name="Mathias Iversen" userId="dea6d89c-6f8a-44b0-80c2-5d37afda12c9" providerId="ADAL" clId="{98409A90-D23D-4C6E-B032-9FC82CC029BA}" dt="2024-02-01T09:42:19.741" v="121" actId="2711"/>
        <pc:sldMkLst>
          <pc:docMk/>
          <pc:sldMk cId="147554788" sldId="266"/>
        </pc:sldMkLst>
        <pc:spChg chg="mod">
          <ac:chgData name="Mathias Iversen" userId="dea6d89c-6f8a-44b0-80c2-5d37afda12c9" providerId="ADAL" clId="{98409A90-D23D-4C6E-B032-9FC82CC029BA}" dt="2024-02-01T09:42:19.741" v="121" actId="2711"/>
          <ac:spMkLst>
            <pc:docMk/>
            <pc:sldMk cId="147554788" sldId="266"/>
            <ac:spMk id="2" creationId="{3B234F2D-7B56-4BDC-8E6C-010223FC65D0}"/>
          </ac:spMkLst>
        </pc:spChg>
        <pc:spChg chg="mod">
          <ac:chgData name="Mathias Iversen" userId="dea6d89c-6f8a-44b0-80c2-5d37afda12c9" providerId="ADAL" clId="{98409A90-D23D-4C6E-B032-9FC82CC029BA}" dt="2024-02-01T09:42:19.741" v="121" actId="2711"/>
          <ac:spMkLst>
            <pc:docMk/>
            <pc:sldMk cId="147554788" sldId="266"/>
            <ac:spMk id="3" creationId="{2AE985C2-CF26-42E7-B7DC-DBC85F75C02D}"/>
          </ac:spMkLst>
        </pc:spChg>
        <pc:graphicFrameChg chg="del">
          <ac:chgData name="Mathias Iversen" userId="dea6d89c-6f8a-44b0-80c2-5d37afda12c9" providerId="ADAL" clId="{98409A90-D23D-4C6E-B032-9FC82CC029BA}" dt="2024-01-30T10:41:41.584" v="53" actId="478"/>
          <ac:graphicFrameMkLst>
            <pc:docMk/>
            <pc:sldMk cId="147554788" sldId="266"/>
            <ac:graphicFrameMk id="4" creationId="{F93F5A03-290B-A3E7-1A0D-BF89A3C38724}"/>
          </ac:graphicFrameMkLst>
        </pc:graphicFrameChg>
        <pc:graphicFrameChg chg="add mod modGraphic">
          <ac:chgData name="Mathias Iversen" userId="dea6d89c-6f8a-44b0-80c2-5d37afda12c9" providerId="ADAL" clId="{98409A90-D23D-4C6E-B032-9FC82CC029BA}" dt="2024-01-30T10:41:57.723" v="57" actId="1076"/>
          <ac:graphicFrameMkLst>
            <pc:docMk/>
            <pc:sldMk cId="147554788" sldId="266"/>
            <ac:graphicFrameMk id="5" creationId="{69679BEF-9017-1126-4B79-07B3C8BEAC16}"/>
          </ac:graphicFrameMkLst>
        </pc:graphicFrameChg>
      </pc:sldChg>
      <pc:sldChg chg="setBg">
        <pc:chgData name="Mathias Iversen" userId="dea6d89c-6f8a-44b0-80c2-5d37afda12c9" providerId="ADAL" clId="{98409A90-D23D-4C6E-B032-9FC82CC029BA}" dt="2024-02-01T09:42:51.874" v="128"/>
        <pc:sldMkLst>
          <pc:docMk/>
          <pc:sldMk cId="4242451211" sldId="268"/>
        </pc:sldMkLst>
      </pc:sldChg>
      <pc:sldChg chg="modSp mod">
        <pc:chgData name="Mathias Iversen" userId="dea6d89c-6f8a-44b0-80c2-5d37afda12c9" providerId="ADAL" clId="{98409A90-D23D-4C6E-B032-9FC82CC029BA}" dt="2024-02-01T15:14:53.686" v="131"/>
        <pc:sldMkLst>
          <pc:docMk/>
          <pc:sldMk cId="2318387446" sldId="283"/>
        </pc:sldMkLst>
        <pc:spChg chg="mod">
          <ac:chgData name="Mathias Iversen" userId="dea6d89c-6f8a-44b0-80c2-5d37afda12c9" providerId="ADAL" clId="{98409A90-D23D-4C6E-B032-9FC82CC029BA}" dt="2024-02-01T15:14:53.686" v="131"/>
          <ac:spMkLst>
            <pc:docMk/>
            <pc:sldMk cId="2318387446" sldId="283"/>
            <ac:spMk id="8" creationId="{842FA2FF-C345-A6CD-25DE-6E3E19B361AD}"/>
          </ac:spMkLst>
        </pc:spChg>
        <pc:spChg chg="mod">
          <ac:chgData name="Mathias Iversen" userId="dea6d89c-6f8a-44b0-80c2-5d37afda12c9" providerId="ADAL" clId="{98409A90-D23D-4C6E-B032-9FC82CC029BA}" dt="2024-02-01T09:41:17.722" v="106" actId="207"/>
          <ac:spMkLst>
            <pc:docMk/>
            <pc:sldMk cId="2318387446" sldId="283"/>
            <ac:spMk id="9" creationId="{665E5BC5-ACF7-E9DC-7995-9FB97E91591F}"/>
          </ac:spMkLst>
        </pc:spChg>
      </pc:sldChg>
      <pc:sldChg chg="modSp mod">
        <pc:chgData name="Mathias Iversen" userId="dea6d89c-6f8a-44b0-80c2-5d37afda12c9" providerId="ADAL" clId="{98409A90-D23D-4C6E-B032-9FC82CC029BA}" dt="2024-02-01T15:14:53.686" v="131"/>
        <pc:sldMkLst>
          <pc:docMk/>
          <pc:sldMk cId="2954530852" sldId="284"/>
        </pc:sldMkLst>
        <pc:spChg chg="mod">
          <ac:chgData name="Mathias Iversen" userId="dea6d89c-6f8a-44b0-80c2-5d37afda12c9" providerId="ADAL" clId="{98409A90-D23D-4C6E-B032-9FC82CC029BA}" dt="2024-02-01T09:42:39.019" v="126" actId="2711"/>
          <ac:spMkLst>
            <pc:docMk/>
            <pc:sldMk cId="2954530852" sldId="284"/>
            <ac:spMk id="4" creationId="{E3A00041-9F7B-4C31-B4C3-014FF513433D}"/>
          </ac:spMkLst>
        </pc:spChg>
        <pc:spChg chg="mod">
          <ac:chgData name="Mathias Iversen" userId="dea6d89c-6f8a-44b0-80c2-5d37afda12c9" providerId="ADAL" clId="{98409A90-D23D-4C6E-B032-9FC82CC029BA}" dt="2024-02-01T15:14:53.686" v="131"/>
          <ac:spMkLst>
            <pc:docMk/>
            <pc:sldMk cId="2954530852" sldId="284"/>
            <ac:spMk id="6" creationId="{E32827FE-EFF7-14C6-E08D-FFC85AED4628}"/>
          </ac:spMkLst>
        </pc:spChg>
      </pc:sldChg>
      <pc:sldMasterChg chg="modSldLayout">
        <pc:chgData name="Mathias Iversen" userId="dea6d89c-6f8a-44b0-80c2-5d37afda12c9" providerId="ADAL" clId="{98409A90-D23D-4C6E-B032-9FC82CC029BA}" dt="2024-02-01T15:14:53.686" v="131"/>
        <pc:sldMasterMkLst>
          <pc:docMk/>
          <pc:sldMasterMk cId="4210629792" sldId="2147483660"/>
        </pc:sldMasterMkLst>
        <pc:sldLayoutChg chg="modSp mod">
          <pc:chgData name="Mathias Iversen" userId="dea6d89c-6f8a-44b0-80c2-5d37afda12c9" providerId="ADAL" clId="{98409A90-D23D-4C6E-B032-9FC82CC029BA}" dt="2024-02-01T15:14:53.686" v="131"/>
          <pc:sldLayoutMkLst>
            <pc:docMk/>
            <pc:sldMasterMk cId="4210629792" sldId="2147483660"/>
            <pc:sldLayoutMk cId="2110830415" sldId="2147483662"/>
          </pc:sldLayoutMkLst>
          <pc:spChg chg="mod">
            <ac:chgData name="Mathias Iversen" userId="dea6d89c-6f8a-44b0-80c2-5d37afda12c9" providerId="ADAL" clId="{98409A90-D23D-4C6E-B032-9FC82CC029BA}" dt="2024-02-01T15:14:53.686" v="131"/>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98409A90-D23D-4C6E-B032-9FC82CC029BA}" dt="2024-02-01T09:40:11.939" v="91"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98409A90-D23D-4C6E-B032-9FC82CC029BA}" dt="2024-02-01T13:19:53.978" v="129" actId="1076"/>
          <pc:sldLayoutMkLst>
            <pc:docMk/>
            <pc:sldMasterMk cId="4210629792" sldId="2147483660"/>
            <pc:sldLayoutMk cId="1874524614" sldId="2147483663"/>
          </pc:sldLayoutMkLst>
          <pc:picChg chg="mod">
            <ac:chgData name="Mathias Iversen" userId="dea6d89c-6f8a-44b0-80c2-5d37afda12c9" providerId="ADAL" clId="{98409A90-D23D-4C6E-B032-9FC82CC029BA}" dt="2024-02-01T13:19:53.978" v="129"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98409A90-D23D-4C6E-B032-9FC82CC029BA}" dt="2024-02-01T09:40:51.389" v="103" actId="208"/>
          <pc:sldLayoutMkLst>
            <pc:docMk/>
            <pc:sldMasterMk cId="4210629792" sldId="2147483660"/>
            <pc:sldLayoutMk cId="1137365639" sldId="2147483681"/>
          </pc:sldLayoutMkLst>
          <pc:cxnChg chg="mod">
            <ac:chgData name="Mathias Iversen" userId="dea6d89c-6f8a-44b0-80c2-5d37afda12c9" providerId="ADAL" clId="{98409A90-D23D-4C6E-B032-9FC82CC029BA}" dt="2024-02-01T09:40:51.389" v="103"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98409A90-D23D-4C6E-B032-9FC82CC029BA}" dt="2024-02-01T09:40:16.790" v="92" actId="208"/>
          <pc:sldLayoutMkLst>
            <pc:docMk/>
            <pc:sldMasterMk cId="4210629792" sldId="2147483660"/>
            <pc:sldLayoutMk cId="4126966658" sldId="2147483682"/>
          </pc:sldLayoutMkLst>
          <pc:spChg chg="mod">
            <ac:chgData name="Mathias Iversen" userId="dea6d89c-6f8a-44b0-80c2-5d37afda12c9" providerId="ADAL" clId="{98409A90-D23D-4C6E-B032-9FC82CC029BA}" dt="2024-02-01T09:39:49.281" v="89"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98409A90-D23D-4C6E-B032-9FC82CC029BA}" dt="2024-02-01T09:39:59.099" v="90"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98409A90-D23D-4C6E-B032-9FC82CC029BA}" dt="2024-02-01T09:40:16.790" v="9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98409A90-D23D-4C6E-B032-9FC82CC029BA}" dt="2024-02-01T09:40:20.029" v="93" actId="208"/>
          <pc:sldLayoutMkLst>
            <pc:docMk/>
            <pc:sldMasterMk cId="4210629792" sldId="2147483660"/>
            <pc:sldLayoutMk cId="210778978" sldId="2147483683"/>
          </pc:sldLayoutMkLst>
          <pc:cxnChg chg="mod">
            <ac:chgData name="Mathias Iversen" userId="dea6d89c-6f8a-44b0-80c2-5d37afda12c9" providerId="ADAL" clId="{98409A90-D23D-4C6E-B032-9FC82CC029BA}" dt="2024-02-01T09:40:20.029" v="93"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98409A90-D23D-4C6E-B032-9FC82CC029BA}" dt="2024-02-01T09:40:23.810" v="94" actId="208"/>
          <pc:sldLayoutMkLst>
            <pc:docMk/>
            <pc:sldMasterMk cId="4210629792" sldId="2147483660"/>
            <pc:sldLayoutMk cId="3497793653" sldId="2147483684"/>
          </pc:sldLayoutMkLst>
          <pc:cxnChg chg="mod">
            <ac:chgData name="Mathias Iversen" userId="dea6d89c-6f8a-44b0-80c2-5d37afda12c9" providerId="ADAL" clId="{98409A90-D23D-4C6E-B032-9FC82CC029BA}" dt="2024-02-01T09:40:23.810" v="94"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98409A90-D23D-4C6E-B032-9FC82CC029BA}" dt="2024-02-01T09:40:27.171" v="95" actId="208"/>
          <pc:sldLayoutMkLst>
            <pc:docMk/>
            <pc:sldMasterMk cId="4210629792" sldId="2147483660"/>
            <pc:sldLayoutMk cId="783061069" sldId="2147483685"/>
          </pc:sldLayoutMkLst>
          <pc:cxnChg chg="mod">
            <ac:chgData name="Mathias Iversen" userId="dea6d89c-6f8a-44b0-80c2-5d37afda12c9" providerId="ADAL" clId="{98409A90-D23D-4C6E-B032-9FC82CC029BA}" dt="2024-02-01T09:40:27.171" v="95"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98409A90-D23D-4C6E-B032-9FC82CC029BA}" dt="2024-02-01T09:40:31.139" v="96" actId="208"/>
          <pc:sldLayoutMkLst>
            <pc:docMk/>
            <pc:sldMasterMk cId="4210629792" sldId="2147483660"/>
            <pc:sldLayoutMk cId="3228309435" sldId="2147483686"/>
          </pc:sldLayoutMkLst>
          <pc:cxnChg chg="mod">
            <ac:chgData name="Mathias Iversen" userId="dea6d89c-6f8a-44b0-80c2-5d37afda12c9" providerId="ADAL" clId="{98409A90-D23D-4C6E-B032-9FC82CC029BA}" dt="2024-02-01T09:40:31.139" v="96"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98409A90-D23D-4C6E-B032-9FC82CC029BA}" dt="2024-02-01T09:40:35.109" v="97" actId="208"/>
          <pc:sldLayoutMkLst>
            <pc:docMk/>
            <pc:sldMasterMk cId="4210629792" sldId="2147483660"/>
            <pc:sldLayoutMk cId="1374499944" sldId="2147483687"/>
          </pc:sldLayoutMkLst>
          <pc:cxnChg chg="mod">
            <ac:chgData name="Mathias Iversen" userId="dea6d89c-6f8a-44b0-80c2-5d37afda12c9" providerId="ADAL" clId="{98409A90-D23D-4C6E-B032-9FC82CC029BA}" dt="2024-02-01T09:40:35.109" v="97"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98409A90-D23D-4C6E-B032-9FC82CC029BA}" dt="2024-02-01T09:40:38.336" v="98" actId="208"/>
          <pc:sldLayoutMkLst>
            <pc:docMk/>
            <pc:sldMasterMk cId="4210629792" sldId="2147483660"/>
            <pc:sldLayoutMk cId="2112347531" sldId="2147483688"/>
          </pc:sldLayoutMkLst>
          <pc:cxnChg chg="mod">
            <ac:chgData name="Mathias Iversen" userId="dea6d89c-6f8a-44b0-80c2-5d37afda12c9" providerId="ADAL" clId="{98409A90-D23D-4C6E-B032-9FC82CC029BA}" dt="2024-02-01T09:40:38.336" v="98"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98409A90-D23D-4C6E-B032-9FC82CC029BA}" dt="2024-02-01T09:40:42.592" v="99" actId="208"/>
          <pc:sldLayoutMkLst>
            <pc:docMk/>
            <pc:sldMasterMk cId="4210629792" sldId="2147483660"/>
            <pc:sldLayoutMk cId="655889488" sldId="2147483689"/>
          </pc:sldLayoutMkLst>
          <pc:cxnChg chg="mod">
            <ac:chgData name="Mathias Iversen" userId="dea6d89c-6f8a-44b0-80c2-5d37afda12c9" providerId="ADAL" clId="{98409A90-D23D-4C6E-B032-9FC82CC029BA}" dt="2024-02-01T09:40:42.592" v="99"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98409A90-D23D-4C6E-B032-9FC82CC029BA}" dt="2024-02-01T09:40:45.210" v="100" actId="208"/>
          <pc:sldLayoutMkLst>
            <pc:docMk/>
            <pc:sldMasterMk cId="4210629792" sldId="2147483660"/>
            <pc:sldLayoutMk cId="2008485101" sldId="2147483690"/>
          </pc:sldLayoutMkLst>
          <pc:cxnChg chg="mod">
            <ac:chgData name="Mathias Iversen" userId="dea6d89c-6f8a-44b0-80c2-5d37afda12c9" providerId="ADAL" clId="{98409A90-D23D-4C6E-B032-9FC82CC029BA}" dt="2024-02-01T09:40:45.210" v="100" actId="208"/>
            <ac:cxnSpMkLst>
              <pc:docMk/>
              <pc:sldMasterMk cId="4210629792" sldId="2147483660"/>
              <pc:sldLayoutMk cId="2008485101" sldId="2147483690"/>
              <ac:cxnSpMk id="12" creationId="{3E73097E-D8C3-4B7A-883C-1BCDE7F3AF29}"/>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Fauske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fauske'!$K$3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fauske'!$E$4:$E$19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'[Resultater del III NBBL - 2024.xlsx]Grafer res fauske'!$K$4:$K$19</c:f>
              <c:numCache>
                <c:formatCode>0.0\ %</c:formatCode>
                <c:ptCount val="16"/>
                <c:pt idx="0">
                  <c:v>0.219</c:v>
                </c:pt>
                <c:pt idx="1">
                  <c:v>0.35099999999999998</c:v>
                </c:pt>
                <c:pt idx="2">
                  <c:v>0.36599999999999999</c:v>
                </c:pt>
                <c:pt idx="3">
                  <c:v>0.53900000000000003</c:v>
                </c:pt>
                <c:pt idx="4">
                  <c:v>0.51900000000000002</c:v>
                </c:pt>
                <c:pt idx="5">
                  <c:v>0.47599999999999998</c:v>
                </c:pt>
                <c:pt idx="6">
                  <c:v>0.60699999999999998</c:v>
                </c:pt>
                <c:pt idx="7">
                  <c:v>0.61299999999999999</c:v>
                </c:pt>
                <c:pt idx="8">
                  <c:v>0.52500000000000002</c:v>
                </c:pt>
                <c:pt idx="9">
                  <c:v>0.56599999999999995</c:v>
                </c:pt>
                <c:pt idx="10">
                  <c:v>0.59499999999999997</c:v>
                </c:pt>
                <c:pt idx="11">
                  <c:v>0.56100000000000005</c:v>
                </c:pt>
                <c:pt idx="12">
                  <c:v>0.50406504065040603</c:v>
                </c:pt>
                <c:pt idx="13">
                  <c:v>0.41379310344827602</c:v>
                </c:pt>
                <c:pt idx="14">
                  <c:v>0.54310344827586199</c:v>
                </c:pt>
                <c:pt idx="15">
                  <c:v>0.47972972972972999</c:v>
                </c:pt>
              </c:numCache>
            </c:numRef>
          </c:val>
          <c:extLst>
            <c:ext xmlns:c16="http://schemas.microsoft.com/office/drawing/2014/chart" uri="{C3380CC4-5D6E-409C-BE32-E72D297353CC}">
              <c16:uniqueId val="{00000000-E6F6-4E16-9640-EBCDFB2DD124}"/>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Fauske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fauske'!$F$3</c:f>
              <c:strCache>
                <c:ptCount val="1"/>
                <c:pt idx="0">
                  <c:v>Estimert Maksimalt boliglån</c:v>
                </c:pt>
              </c:strCache>
            </c:strRef>
          </c:tx>
          <c:spPr>
            <a:solidFill>
              <a:srgbClr val="DB0071"/>
            </a:solidFill>
            <a:ln w="19050">
              <a:solidFill>
                <a:srgbClr val="F30DAC"/>
              </a:solidFill>
            </a:ln>
            <a:effectLst/>
          </c:spPr>
          <c:invertIfNegative val="0"/>
          <c:cat>
            <c:numRef>
              <c:f>'[Resultater del III NBBL - 2024.xlsx]Grafer res fauske'!$E$4:$E$19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'[Resultater del III NBBL - 2024.xlsx]Grafer res fauske'!$F$4:$F$19</c:f>
              <c:numCache>
                <c:formatCode>0</c:formatCode>
                <c:ptCount val="16"/>
                <c:pt idx="0">
                  <c:v>1150000</c:v>
                </c:pt>
                <c:pt idx="1">
                  <c:v>1300000</c:v>
                </c:pt>
                <c:pt idx="2">
                  <c:v>1450000</c:v>
                </c:pt>
                <c:pt idx="3">
                  <c:v>1500000</c:v>
                </c:pt>
                <c:pt idx="4">
                  <c:v>1525000</c:v>
                </c:pt>
                <c:pt idx="5">
                  <c:v>1525000</c:v>
                </c:pt>
                <c:pt idx="6">
                  <c:v>1575000</c:v>
                </c:pt>
                <c:pt idx="7">
                  <c:v>1750000</c:v>
                </c:pt>
                <c:pt idx="8">
                  <c:v>1900000</c:v>
                </c:pt>
                <c:pt idx="9">
                  <c:v>1847310.4696504364</c:v>
                </c:pt>
                <c:pt idx="10">
                  <c:v>1938587.8912315811</c:v>
                </c:pt>
                <c:pt idx="11">
                  <c:v>2001915.0875364188</c:v>
                </c:pt>
                <c:pt idx="12">
                  <c:v>2119105.02605335</c:v>
                </c:pt>
                <c:pt idx="13">
                  <c:v>2210618.5691527701</c:v>
                </c:pt>
                <c:pt idx="14">
                  <c:v>2225000</c:v>
                </c:pt>
                <c:pt idx="15">
                  <c:v>2270000</c:v>
                </c:pt>
              </c:numCache>
            </c:numRef>
          </c:val>
          <c:extLst>
            <c:ext xmlns:c16="http://schemas.microsoft.com/office/drawing/2014/chart" uri="{C3380CC4-5D6E-409C-BE32-E72D297353CC}">
              <c16:uniqueId val="{00000000-01DA-4C0E-8EA7-AB31A0E23DC8}"/>
            </c:ext>
          </c:extLst>
        </c:ser>
        <c:ser>
          <c:idx val="2"/>
          <c:order val="2"/>
          <c:tx>
            <c:strRef>
              <c:f>'[Resultater del III NBBL - 2024.xlsx]Grafer res fauske'!$H$3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fauske'!$E$4:$E$19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'[Resultater del III NBBL - 2024.xlsx]Grafer res fauske'!$H$4:$H$19</c:f>
              <c:numCache>
                <c:formatCode>General</c:formatCode>
                <c:ptCount val="16"/>
                <c:pt idx="0">
                  <c:v>1550000</c:v>
                </c:pt>
                <c:pt idx="1">
                  <c:v>1700000</c:v>
                </c:pt>
                <c:pt idx="2">
                  <c:v>1700000</c:v>
                </c:pt>
                <c:pt idx="3">
                  <c:v>1600000</c:v>
                </c:pt>
                <c:pt idx="4">
                  <c:v>1737500</c:v>
                </c:pt>
                <c:pt idx="5">
                  <c:v>1850000</c:v>
                </c:pt>
                <c:pt idx="6">
                  <c:v>1725000</c:v>
                </c:pt>
                <c:pt idx="7">
                  <c:v>1800000</c:v>
                </c:pt>
                <c:pt idx="8">
                  <c:v>2120000</c:v>
                </c:pt>
                <c:pt idx="9">
                  <c:v>1997500</c:v>
                </c:pt>
                <c:pt idx="10">
                  <c:v>2096614</c:v>
                </c:pt>
                <c:pt idx="11">
                  <c:v>2117765</c:v>
                </c:pt>
                <c:pt idx="12">
                  <c:v>2400000</c:v>
                </c:pt>
                <c:pt idx="13">
                  <c:v>2721645</c:v>
                </c:pt>
                <c:pt idx="14">
                  <c:v>2500000</c:v>
                </c:pt>
                <c:pt idx="15">
                  <c:v>2650000</c:v>
                </c:pt>
              </c:numCache>
            </c:numRef>
          </c:val>
          <c:extLst>
            <c:ext xmlns:c16="http://schemas.microsoft.com/office/drawing/2014/chart" uri="{C3380CC4-5D6E-409C-BE32-E72D297353CC}">
              <c16:uniqueId val="{00000001-01DA-4C0E-8EA7-AB31A0E23DC8}"/>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fauske'!$G$3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fauske'!$E$4:$E$19</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'[Resultater del III NBBL - 2024.xlsx]Grafer res fauske'!$G$4:$G$19</c15:sqref>
                        </c15:formulaRef>
                      </c:ext>
                    </c:extLst>
                    <c:numCache>
                      <c:formatCode>General</c:formatCode>
                      <c:ptCount val="16"/>
                    </c:numCache>
                  </c:numRef>
                </c:val>
                <c:extLst>
                  <c:ext xmlns:c16="http://schemas.microsoft.com/office/drawing/2014/chart" uri="{C3380CC4-5D6E-409C-BE32-E72D297353CC}">
                    <c16:uniqueId val="{00000003-01DA-4C0E-8EA7-AB31A0E23DC8}"/>
                  </c:ext>
                </c:extLst>
              </c15:ser>
            </c15:filteredBarSeries>
          </c:ext>
        </c:extLst>
      </c:barChart>
      <c:lineChart>
        <c:grouping val="standard"/>
        <c:varyColors val="0"/>
        <c:ser>
          <c:idx val="3"/>
          <c:order val="3"/>
          <c:tx>
            <c:strRef>
              <c:f>'[Resultater del III NBBL - 2024.xlsx]Grafer res fauske'!$I$3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fauske'!$E$4:$E$19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'[Resultater del III NBBL - 2024.xlsx]Grafer res fauske'!$I$4:$I$19</c:f>
              <c:numCache>
                <c:formatCode>0.0</c:formatCode>
                <c:ptCount val="16"/>
                <c:pt idx="0">
                  <c:v>6.2216666666666658</c:v>
                </c:pt>
                <c:pt idx="1">
                  <c:v>3.9433333333333338</c:v>
                </c:pt>
                <c:pt idx="2">
                  <c:v>3.5533333333333332</c:v>
                </c:pt>
                <c:pt idx="3">
                  <c:v>3.7833333333333337</c:v>
                </c:pt>
                <c:pt idx="4">
                  <c:v>3.8733333333333335</c:v>
                </c:pt>
                <c:pt idx="5">
                  <c:v>3.9108333333333332</c:v>
                </c:pt>
                <c:pt idx="6">
                  <c:v>3.7708333333333335</c:v>
                </c:pt>
                <c:pt idx="7">
                  <c:v>2.8616666666666664</c:v>
                </c:pt>
                <c:pt idx="8">
                  <c:v>2.4300000000000002</c:v>
                </c:pt>
                <c:pt idx="9">
                  <c:v>2.4983333333333335</c:v>
                </c:pt>
                <c:pt idx="10">
                  <c:v>2.4550000000000005</c:v>
                </c:pt>
                <c:pt idx="11">
                  <c:v>2.7433333333333336</c:v>
                </c:pt>
                <c:pt idx="12">
                  <c:v>2.1</c:v>
                </c:pt>
                <c:pt idx="13">
                  <c:v>1.8</c:v>
                </c:pt>
                <c:pt idx="14">
                  <c:v>2.8</c:v>
                </c:pt>
                <c:pt idx="15">
                  <c:v>4.9000000000000004</c:v>
                </c:pt>
              </c:numCache>
            </c:numRef>
          </c:val>
          <c:smooth val="0"/>
          <c:extLst>
            <c:ext xmlns:c16="http://schemas.microsoft.com/office/drawing/2014/chart" uri="{C3380CC4-5D6E-409C-BE32-E72D297353CC}">
              <c16:uniqueId val="{00000002-01DA-4C0E-8EA7-AB31A0E23DC8}"/>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2086358304165572"/>
          <c:w val="0.93122681029323762"/>
          <c:h val="7.913641695834430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dirty="0"/>
          </a:p>
        </c:rich>
      </c:tx>
      <c:layout>
        <c:manualLayout>
          <c:xMode val="edge"/>
          <c:yMode val="edge"/>
          <c:x val="0.36500918913351077"/>
          <c:y val="0.17965505892862238"/>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15293943845991206"/>
          <c:y val="0.29015273251157331"/>
          <c:w val="0.60397906648523336"/>
          <c:h val="0.56120214725523099"/>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5B81-47C8-8515-7EA3A0A25A88}"/>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5B81-47C8-8515-7EA3A0A25A88}"/>
              </c:ext>
            </c:extLst>
          </c:dPt>
          <c:dLbls>
            <c:dLbl>
              <c:idx val="1"/>
              <c:delete val="1"/>
              <c:extLst>
                <c:ext xmlns:c15="http://schemas.microsoft.com/office/drawing/2012/chart" uri="{CE6537A1-D6FC-4f65-9D91-7224C49458BB}"/>
                <c:ext xmlns:c16="http://schemas.microsoft.com/office/drawing/2014/chart" uri="{C3380CC4-5D6E-409C-BE32-E72D297353CC}">
                  <c16:uniqueId val="{00000003-5B81-47C8-8515-7EA3A0A25A8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0.48</c:v>
                </c:pt>
                <c:pt idx="1">
                  <c:v>0.52</c:v>
                </c:pt>
              </c:numCache>
            </c:numRef>
          </c:val>
          <c:extLst>
            <c:ext xmlns:c16="http://schemas.microsoft.com/office/drawing/2014/chart" uri="{C3380CC4-5D6E-409C-BE32-E72D297353CC}">
              <c16:uniqueId val="{00000004-5B81-47C8-8515-7EA3A0A25A88}"/>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6FF42837-96B0-42BA-AB38-214336C8CA56}" type="slidenum">
              <a:rPr lang="en-US" smtClean="0"/>
              <a:t>6</a:t>
            </a:fld>
            <a:endParaRPr lang="en-US"/>
          </a:p>
        </p:txBody>
      </p:sp>
    </p:spTree>
    <p:extLst>
      <p:ext uri="{BB962C8B-B14F-4D97-AF65-F5344CB8AC3E}">
        <p14:creationId xmlns:p14="http://schemas.microsoft.com/office/powerpoint/2010/main" val="2132938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Fauske</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2987824" y="646193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Fauske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Fauske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B5FD99ED-F160-94DD-9561-E3AB2DD4559D}"/>
              </a:ext>
            </a:extLst>
          </p:cNvPr>
          <p:cNvPicPr>
            <a:picLocks noChangeAspect="1"/>
          </p:cNvPicPr>
          <p:nvPr/>
        </p:nvPicPr>
        <p:blipFill>
          <a:blip r:embed="rId2"/>
          <a:stretch>
            <a:fillRect/>
          </a:stretch>
        </p:blipFill>
        <p:spPr>
          <a:xfrm>
            <a:off x="2299433" y="998117"/>
            <a:ext cx="7593132" cy="4955191"/>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4115856720"/>
              </p:ext>
            </p:extLst>
          </p:nvPr>
        </p:nvGraphicFramePr>
        <p:xfrm>
          <a:off x="85949" y="3794760"/>
          <a:ext cx="2213484" cy="2382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p>
          <a:p>
            <a:r>
              <a:rPr lang="nb-NO"/>
              <a:t>|</a:t>
            </a:r>
            <a:fld id="{24D30786-8B39-469D-81D3-C60E056D83AF}" type="slidenum">
              <a:rPr lang="nb-NO" smtClean="0"/>
              <a:pPr/>
              <a:t>11</a:t>
            </a:fld>
            <a:r>
              <a:rPr lang="nb-NO"/>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Fauske: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37 %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05897" y="2733414"/>
            <a:ext cx="2670492"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48%</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1 595 000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2 610 500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26323" y="4065048"/>
            <a:ext cx="121992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586083" y="4042158"/>
            <a:ext cx="122422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41</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148</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Fauske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CA19BDAD-3062-E9B8-C98E-652794D485D3}"/>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litt i Fauske i 2023 etter en nedgang året før. Gjennomsnittlig utlånsrente for nye nedbetalingslån med pant i bolig økte fra en bunn på 1,8 % i 2021 til 4,9 % i 2023. Andelen boliger en typisk førstehjemkjøper har råd til falt fra 54,3 % i 2022 til 48,0 %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10926ACC-E620-4008-BD12-91D30FED965C}"/>
              </a:ext>
            </a:extLst>
          </p:cNvPr>
          <p:cNvGraphicFramePr>
            <a:graphicFrameLocks/>
          </p:cNvGraphicFramePr>
          <p:nvPr>
            <p:extLst>
              <p:ext uri="{D42A27DB-BD31-4B8C-83A1-F6EECF244321}">
                <p14:modId xmlns:p14="http://schemas.microsoft.com/office/powerpoint/2010/main" val="2480643935"/>
              </p:ext>
            </p:extLst>
          </p:nvPr>
        </p:nvGraphicFramePr>
        <p:xfrm>
          <a:off x="1643776" y="1086412"/>
          <a:ext cx="8956491" cy="5090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94D0D656-C34A-4254-9354-E622E8F2114E}"/>
              </a:ext>
            </a:extLst>
          </p:cNvPr>
          <p:cNvGraphicFramePr>
            <a:graphicFrameLocks/>
          </p:cNvGraphicFramePr>
          <p:nvPr>
            <p:extLst>
              <p:ext uri="{D42A27DB-BD31-4B8C-83A1-F6EECF244321}">
                <p14:modId xmlns:p14="http://schemas.microsoft.com/office/powerpoint/2010/main" val="2894993808"/>
              </p:ext>
            </p:extLst>
          </p:nvPr>
        </p:nvGraphicFramePr>
        <p:xfrm>
          <a:off x="1741898" y="1051157"/>
          <a:ext cx="9180101" cy="5125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Fauske</a:t>
            </a:r>
          </a:p>
        </p:txBody>
      </p:sp>
      <p:graphicFrame>
        <p:nvGraphicFramePr>
          <p:cNvPr id="5" name="Tabell 4">
            <a:extLst>
              <a:ext uri="{FF2B5EF4-FFF2-40B4-BE49-F238E27FC236}">
                <a16:creationId xmlns:a16="http://schemas.microsoft.com/office/drawing/2014/main" id="{69679BEF-9017-1126-4B79-07B3C8BEAC16}"/>
              </a:ext>
            </a:extLst>
          </p:cNvPr>
          <p:cNvGraphicFramePr>
            <a:graphicFrameLocks noGrp="1"/>
          </p:cNvGraphicFramePr>
          <p:nvPr>
            <p:extLst>
              <p:ext uri="{D42A27DB-BD31-4B8C-83A1-F6EECF244321}">
                <p14:modId xmlns:p14="http://schemas.microsoft.com/office/powerpoint/2010/main" val="786731620"/>
              </p:ext>
            </p:extLst>
          </p:nvPr>
        </p:nvGraphicFramePr>
        <p:xfrm>
          <a:off x="1894681" y="1415938"/>
          <a:ext cx="8402636" cy="4686300"/>
        </p:xfrm>
        <a:graphic>
          <a:graphicData uri="http://schemas.openxmlformats.org/drawingml/2006/table">
            <a:tbl>
              <a:tblPr/>
              <a:tblGrid>
                <a:gridCol w="1071252">
                  <a:extLst>
                    <a:ext uri="{9D8B030D-6E8A-4147-A177-3AD203B41FA5}">
                      <a16:colId xmlns:a16="http://schemas.microsoft.com/office/drawing/2014/main" val="1384031174"/>
                    </a:ext>
                  </a:extLst>
                </a:gridCol>
                <a:gridCol w="1562243">
                  <a:extLst>
                    <a:ext uri="{9D8B030D-6E8A-4147-A177-3AD203B41FA5}">
                      <a16:colId xmlns:a16="http://schemas.microsoft.com/office/drawing/2014/main" val="259741434"/>
                    </a:ext>
                  </a:extLst>
                </a:gridCol>
                <a:gridCol w="1562243">
                  <a:extLst>
                    <a:ext uri="{9D8B030D-6E8A-4147-A177-3AD203B41FA5}">
                      <a16:colId xmlns:a16="http://schemas.microsoft.com/office/drawing/2014/main" val="1855813795"/>
                    </a:ext>
                  </a:extLst>
                </a:gridCol>
                <a:gridCol w="1054514">
                  <a:extLst>
                    <a:ext uri="{9D8B030D-6E8A-4147-A177-3AD203B41FA5}">
                      <a16:colId xmlns:a16="http://schemas.microsoft.com/office/drawing/2014/main" val="710801098"/>
                    </a:ext>
                  </a:extLst>
                </a:gridCol>
                <a:gridCol w="1428337">
                  <a:extLst>
                    <a:ext uri="{9D8B030D-6E8A-4147-A177-3AD203B41FA5}">
                      <a16:colId xmlns:a16="http://schemas.microsoft.com/office/drawing/2014/main" val="4144277622"/>
                    </a:ext>
                  </a:extLst>
                </a:gridCol>
                <a:gridCol w="1724047">
                  <a:extLst>
                    <a:ext uri="{9D8B030D-6E8A-4147-A177-3AD203B41FA5}">
                      <a16:colId xmlns:a16="http://schemas.microsoft.com/office/drawing/2014/main" val="4114666562"/>
                    </a:ext>
                  </a:extLst>
                </a:gridCol>
              </a:tblGrid>
              <a:tr h="723900">
                <a:tc>
                  <a:txBody>
                    <a:bodyPr/>
                    <a:lstStyle/>
                    <a:p>
                      <a:pPr algn="ctr" fontAlgn="ctr"/>
                      <a:r>
                        <a:rPr lang="nb-NO" sz="1000" b="1" i="0" u="none" strike="noStrike">
                          <a:solidFill>
                            <a:srgbClr val="000000"/>
                          </a:solidFill>
                          <a:effectLst/>
                          <a:latin typeface="Poppins" panose="00000500000000000000" pitchFamily="2" charset="0"/>
                        </a:rPr>
                        <a:t>År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1000" b="1" i="0" u="none" strike="noStrike">
                          <a:solidFill>
                            <a:srgbClr val="000000"/>
                          </a:solidFill>
                          <a:effectLst/>
                          <a:latin typeface="Poppins" panose="00000500000000000000" pitchFamily="2" charset="0"/>
                        </a:rPr>
                        <a:t>Estimert Maksimalt boliglån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1000" b="1" i="0" u="none" strike="noStrike">
                          <a:solidFill>
                            <a:srgbClr val="000000"/>
                          </a:solidFill>
                          <a:effectLst/>
                          <a:latin typeface="Poppins" panose="00000500000000000000" pitchFamily="2" charset="0"/>
                        </a:rPr>
                        <a:t>Median boligpris solgte boliger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1000" b="1" i="0" u="none" strike="noStrike">
                          <a:solidFill>
                            <a:srgbClr val="000000"/>
                          </a:solidFill>
                          <a:effectLst/>
                          <a:latin typeface="Poppins" panose="00000500000000000000" pitchFamily="2" charset="0"/>
                        </a:rPr>
                        <a:t>Rente nye boliglån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1000" b="1" i="0" u="none" strike="noStrike">
                          <a:solidFill>
                            <a:srgbClr val="000000"/>
                          </a:solidFill>
                          <a:effectLst/>
                          <a:latin typeface="Poppins" panose="00000500000000000000" pitchFamily="2" charset="0"/>
                        </a:rPr>
                        <a:t>Maksimal boligpris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1000" b="1" i="0" u="none" strike="noStrike">
                          <a:solidFill>
                            <a:srgbClr val="000000"/>
                          </a:solidFill>
                          <a:effectLst/>
                          <a:latin typeface="Poppins" panose="00000500000000000000" pitchFamily="2" charset="0"/>
                        </a:rPr>
                        <a:t>Estimert Kjøpekraft i boligmarkedet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8373335"/>
                  </a:ext>
                </a:extLst>
              </a:tr>
              <a:tr h="247650">
                <a:tc>
                  <a:txBody>
                    <a:bodyPr/>
                    <a:lstStyle/>
                    <a:p>
                      <a:pPr algn="ctr" fontAlgn="b"/>
                      <a:r>
                        <a:rPr lang="nb-NO" sz="1000" b="1" i="0" u="none" strike="noStrike">
                          <a:solidFill>
                            <a:srgbClr val="000000"/>
                          </a:solidFill>
                          <a:effectLst/>
                          <a:latin typeface="Poppins" panose="00000500000000000000" pitchFamily="2" charset="0"/>
                        </a:rPr>
                        <a:t>2008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1150000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1550000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1265000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21,9 %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49396279"/>
                  </a:ext>
                </a:extLst>
              </a:tr>
              <a:tr h="247650">
                <a:tc>
                  <a:txBody>
                    <a:bodyPr/>
                    <a:lstStyle/>
                    <a:p>
                      <a:pPr algn="ctr" fontAlgn="b"/>
                      <a:r>
                        <a:rPr lang="nb-NO" sz="1000" b="1" i="0" u="none" strike="noStrike">
                          <a:solidFill>
                            <a:srgbClr val="000000"/>
                          </a:solidFill>
                          <a:effectLst/>
                          <a:latin typeface="Poppins" panose="00000500000000000000" pitchFamily="2" charset="0"/>
                        </a:rPr>
                        <a:t>2009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1300000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1700000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3,9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1430000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35,1 %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197493440"/>
                  </a:ext>
                </a:extLst>
              </a:tr>
              <a:tr h="247650">
                <a:tc>
                  <a:txBody>
                    <a:bodyPr/>
                    <a:lstStyle/>
                    <a:p>
                      <a:pPr algn="ctr" fontAlgn="b"/>
                      <a:r>
                        <a:rPr lang="nb-NO" sz="1000" b="1" i="0" u="none" strike="noStrike">
                          <a:solidFill>
                            <a:srgbClr val="000000"/>
                          </a:solidFill>
                          <a:effectLst/>
                          <a:latin typeface="Poppins" panose="00000500000000000000" pitchFamily="2" charset="0"/>
                        </a:rPr>
                        <a:t>2010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1450000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dirty="0">
                          <a:solidFill>
                            <a:srgbClr val="000000"/>
                          </a:solidFill>
                          <a:effectLst/>
                          <a:latin typeface="Poppins" panose="00000500000000000000" pitchFamily="2" charset="0"/>
                        </a:rPr>
                        <a:t>1700000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3,6</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1595000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36,6 %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023991310"/>
                  </a:ext>
                </a:extLst>
              </a:tr>
              <a:tr h="247650">
                <a:tc>
                  <a:txBody>
                    <a:bodyPr/>
                    <a:lstStyle/>
                    <a:p>
                      <a:pPr algn="ctr" fontAlgn="b"/>
                      <a:r>
                        <a:rPr lang="nb-NO" sz="1000" b="1" i="0" u="none" strike="noStrike">
                          <a:solidFill>
                            <a:srgbClr val="000000"/>
                          </a:solidFill>
                          <a:effectLst/>
                          <a:latin typeface="Poppins" panose="00000500000000000000" pitchFamily="2" charset="0"/>
                        </a:rPr>
                        <a:t>2011</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1500000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1600000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3,8</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1650000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53,9 %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126878924"/>
                  </a:ext>
                </a:extLst>
              </a:tr>
              <a:tr h="247650">
                <a:tc>
                  <a:txBody>
                    <a:bodyPr/>
                    <a:lstStyle/>
                    <a:p>
                      <a:pPr algn="ctr" fontAlgn="b"/>
                      <a:r>
                        <a:rPr lang="nb-NO" sz="1000" b="1" i="0" u="none" strike="noStrike">
                          <a:solidFill>
                            <a:srgbClr val="000000"/>
                          </a:solidFill>
                          <a:effectLst/>
                          <a:latin typeface="Poppins" panose="00000500000000000000" pitchFamily="2" charset="0"/>
                        </a:rPr>
                        <a:t>2012</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1525000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1737500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3,9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1753750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51,9 %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233345381"/>
                  </a:ext>
                </a:extLst>
              </a:tr>
              <a:tr h="247650">
                <a:tc>
                  <a:txBody>
                    <a:bodyPr/>
                    <a:lstStyle/>
                    <a:p>
                      <a:pPr algn="ctr" fontAlgn="b"/>
                      <a:r>
                        <a:rPr lang="nb-NO" sz="1000" b="1" i="0" u="none" strike="noStrike">
                          <a:solidFill>
                            <a:srgbClr val="000000"/>
                          </a:solidFill>
                          <a:effectLst/>
                          <a:latin typeface="Poppins" panose="00000500000000000000" pitchFamily="2" charset="0"/>
                        </a:rPr>
                        <a:t>2013</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1525000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1850000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3,9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1753750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47,6 %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065514498"/>
                  </a:ext>
                </a:extLst>
              </a:tr>
              <a:tr h="247650">
                <a:tc>
                  <a:txBody>
                    <a:bodyPr/>
                    <a:lstStyle/>
                    <a:p>
                      <a:pPr algn="ctr" fontAlgn="b"/>
                      <a:r>
                        <a:rPr lang="nb-NO" sz="1000" b="1" i="0" u="none" strike="noStrike">
                          <a:solidFill>
                            <a:srgbClr val="000000"/>
                          </a:solidFill>
                          <a:effectLst/>
                          <a:latin typeface="Poppins" panose="00000500000000000000" pitchFamily="2" charset="0"/>
                        </a:rPr>
                        <a:t>2014</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1575000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1725000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3,8</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1811250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60,7 %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849068764"/>
                  </a:ext>
                </a:extLst>
              </a:tr>
              <a:tr h="247650">
                <a:tc>
                  <a:txBody>
                    <a:bodyPr/>
                    <a:lstStyle/>
                    <a:p>
                      <a:pPr algn="ctr" fontAlgn="b"/>
                      <a:r>
                        <a:rPr lang="nb-NO" sz="1000" b="1" i="0" u="none" strike="noStrike">
                          <a:solidFill>
                            <a:srgbClr val="000000"/>
                          </a:solidFill>
                          <a:effectLst/>
                          <a:latin typeface="Poppins" panose="00000500000000000000" pitchFamily="2" charset="0"/>
                        </a:rPr>
                        <a:t>2015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1750000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1800000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2012500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61,3 %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479787830"/>
                  </a:ext>
                </a:extLst>
              </a:tr>
              <a:tr h="247650">
                <a:tc>
                  <a:txBody>
                    <a:bodyPr/>
                    <a:lstStyle/>
                    <a:p>
                      <a:pPr algn="ctr" fontAlgn="b"/>
                      <a:r>
                        <a:rPr lang="nb-NO" sz="1000" b="1" i="0" u="none" strike="noStrike">
                          <a:solidFill>
                            <a:srgbClr val="000000"/>
                          </a:solidFill>
                          <a:effectLst/>
                          <a:latin typeface="Poppins" panose="00000500000000000000" pitchFamily="2" charset="0"/>
                        </a:rPr>
                        <a:t>2016</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1900000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2120000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2,4</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2185000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52,5 %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862743092"/>
                  </a:ext>
                </a:extLst>
              </a:tr>
              <a:tr h="247650">
                <a:tc>
                  <a:txBody>
                    <a:bodyPr/>
                    <a:lstStyle/>
                    <a:p>
                      <a:pPr algn="ctr" fontAlgn="b"/>
                      <a:r>
                        <a:rPr lang="nb-NO" sz="1000" b="1" i="0" u="none" strike="noStrike">
                          <a:solidFill>
                            <a:srgbClr val="000000"/>
                          </a:solidFill>
                          <a:effectLst/>
                          <a:latin typeface="Poppins" panose="00000500000000000000" pitchFamily="2" charset="0"/>
                        </a:rPr>
                        <a:t>2017</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1847310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1997500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2124407</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56,6 %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34867146"/>
                  </a:ext>
                </a:extLst>
              </a:tr>
              <a:tr h="247650">
                <a:tc>
                  <a:txBody>
                    <a:bodyPr/>
                    <a:lstStyle/>
                    <a:p>
                      <a:pPr algn="ctr" fontAlgn="b"/>
                      <a:r>
                        <a:rPr lang="nb-NO" sz="1000" b="1" i="0" u="none" strike="noStrike">
                          <a:solidFill>
                            <a:srgbClr val="000000"/>
                          </a:solidFill>
                          <a:effectLst/>
                          <a:latin typeface="Poppins" panose="00000500000000000000" pitchFamily="2" charset="0"/>
                        </a:rPr>
                        <a:t>2018</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1938588</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2096614</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2229376</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59,5 %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728232358"/>
                  </a:ext>
                </a:extLst>
              </a:tr>
              <a:tr h="247650">
                <a:tc>
                  <a:txBody>
                    <a:bodyPr/>
                    <a:lstStyle/>
                    <a:p>
                      <a:pPr algn="ctr" fontAlgn="b"/>
                      <a:r>
                        <a:rPr lang="nb-NO" sz="1000" b="1" i="0" u="none" strike="noStrike">
                          <a:solidFill>
                            <a:srgbClr val="000000"/>
                          </a:solidFill>
                          <a:effectLst/>
                          <a:latin typeface="Poppins" panose="00000500000000000000" pitchFamily="2" charset="0"/>
                        </a:rPr>
                        <a:t>2019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2001915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2117765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2,7</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2302202</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56,1 %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300625382"/>
                  </a:ext>
                </a:extLst>
              </a:tr>
              <a:tr h="247650">
                <a:tc>
                  <a:txBody>
                    <a:bodyPr/>
                    <a:lstStyle/>
                    <a:p>
                      <a:pPr algn="ctr" fontAlgn="b"/>
                      <a:r>
                        <a:rPr lang="nb-NO" sz="1000" b="1" i="0" u="none" strike="noStrike">
                          <a:solidFill>
                            <a:srgbClr val="000000"/>
                          </a:solidFill>
                          <a:effectLst/>
                          <a:latin typeface="Poppins" panose="00000500000000000000" pitchFamily="2" charset="0"/>
                        </a:rPr>
                        <a:t>2020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2119105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2400000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2,1</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2436971</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50,4 %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870828747"/>
                  </a:ext>
                </a:extLst>
              </a:tr>
              <a:tr h="247650">
                <a:tc>
                  <a:txBody>
                    <a:bodyPr/>
                    <a:lstStyle/>
                    <a:p>
                      <a:pPr algn="ctr" fontAlgn="b"/>
                      <a:r>
                        <a:rPr lang="nb-NO" sz="1000" b="1" i="0" u="none" strike="noStrike">
                          <a:solidFill>
                            <a:srgbClr val="000000"/>
                          </a:solidFill>
                          <a:effectLst/>
                          <a:latin typeface="Poppins" panose="00000500000000000000" pitchFamily="2" charset="0"/>
                        </a:rPr>
                        <a:t>2021</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2210619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2721645</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1,8</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2542211</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41,4 %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317113905"/>
                  </a:ext>
                </a:extLst>
              </a:tr>
              <a:tr h="247650">
                <a:tc>
                  <a:txBody>
                    <a:bodyPr/>
                    <a:lstStyle/>
                    <a:p>
                      <a:pPr algn="ctr" fontAlgn="b"/>
                      <a:r>
                        <a:rPr lang="nb-NO" sz="1000" b="1" i="0" u="none" strike="noStrike">
                          <a:solidFill>
                            <a:srgbClr val="000000"/>
                          </a:solidFill>
                          <a:effectLst/>
                          <a:latin typeface="Poppins" panose="00000500000000000000" pitchFamily="2" charset="0"/>
                        </a:rPr>
                        <a:t>2022</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2225000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2500000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2,8</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2558750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a:solidFill>
                            <a:srgbClr val="000000"/>
                          </a:solidFill>
                          <a:effectLst/>
                          <a:latin typeface="Poppins" panose="00000500000000000000" pitchFamily="2" charset="0"/>
                        </a:rPr>
                        <a:t>54,3 %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897311574"/>
                  </a:ext>
                </a:extLst>
              </a:tr>
              <a:tr h="247650">
                <a:tc>
                  <a:txBody>
                    <a:bodyPr/>
                    <a:lstStyle/>
                    <a:p>
                      <a:pPr algn="ctr" fontAlgn="b"/>
                      <a:r>
                        <a:rPr lang="nb-NO" sz="1000" b="1" i="0" u="none" strike="noStrike">
                          <a:solidFill>
                            <a:srgbClr val="000000"/>
                          </a:solidFill>
                          <a:effectLst/>
                          <a:latin typeface="Poppins" panose="00000500000000000000" pitchFamily="2" charset="0"/>
                        </a:rPr>
                        <a:t>2023</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2270000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dirty="0">
                          <a:solidFill>
                            <a:srgbClr val="000000"/>
                          </a:solidFill>
                          <a:effectLst/>
                          <a:latin typeface="Poppins" panose="00000500000000000000" pitchFamily="2" charset="0"/>
                        </a:rPr>
                        <a:t>2650000</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4,9</a:t>
                      </a:r>
                    </a:p>
                  </a:txBody>
                  <a:tcPr marL="9525" marR="9525" marT="9525" marB="0" anchor="b">
                    <a:lnL>
                      <a:noFill/>
                    </a:lnL>
                    <a:lnR>
                      <a:noFill/>
                    </a:lnR>
                    <a:lnT>
                      <a:noFill/>
                    </a:lnT>
                    <a:lnB>
                      <a:noFill/>
                    </a:lnB>
                    <a:solidFill>
                      <a:srgbClr val="FFFFFF"/>
                    </a:solidFill>
                  </a:tcPr>
                </a:tc>
                <a:tc>
                  <a:txBody>
                    <a:bodyPr/>
                    <a:lstStyle/>
                    <a:p>
                      <a:pPr algn="ctr" fontAlgn="b"/>
                      <a:r>
                        <a:rPr lang="nb-NO" sz="1000" b="0" i="0" u="none" strike="noStrike">
                          <a:solidFill>
                            <a:srgbClr val="000000"/>
                          </a:solidFill>
                          <a:effectLst/>
                          <a:latin typeface="Poppins" panose="00000500000000000000" pitchFamily="2" charset="0"/>
                        </a:rPr>
                        <a:t>2610500</a:t>
                      </a:r>
                    </a:p>
                  </a:txBody>
                  <a:tcPr marL="9525" marR="9525" marT="9525" marB="0" anchor="b">
                    <a:lnL>
                      <a:noFill/>
                    </a:lnL>
                    <a:lnR>
                      <a:noFill/>
                    </a:lnR>
                    <a:lnT>
                      <a:noFill/>
                    </a:lnT>
                    <a:lnB>
                      <a:noFill/>
                    </a:lnB>
                    <a:solidFill>
                      <a:srgbClr val="FFFFFF"/>
                    </a:solidFill>
                  </a:tcPr>
                </a:tc>
                <a:tc>
                  <a:txBody>
                    <a:bodyPr/>
                    <a:lstStyle/>
                    <a:p>
                      <a:pPr algn="ctr" fontAlgn="ctr"/>
                      <a:r>
                        <a:rPr lang="nb-NO" sz="1000" b="0" i="0" u="none" strike="noStrike" dirty="0">
                          <a:solidFill>
                            <a:srgbClr val="000000"/>
                          </a:solidFill>
                          <a:effectLst/>
                          <a:latin typeface="Poppins" panose="00000500000000000000" pitchFamily="2" charset="0"/>
                        </a:rPr>
                        <a:t>48,0 %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906654911"/>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0C5C79A1-59CE-8D3B-BCC1-DC36BC432C27}"/>
              </a:ext>
            </a:extLst>
          </p:cNvPr>
          <p:cNvPicPr>
            <a:picLocks noChangeAspect="1"/>
          </p:cNvPicPr>
          <p:nvPr/>
        </p:nvPicPr>
        <p:blipFill>
          <a:blip r:embed="rId2"/>
          <a:stretch>
            <a:fillRect/>
          </a:stretch>
        </p:blipFill>
        <p:spPr>
          <a:xfrm>
            <a:off x="3438467" y="936562"/>
            <a:ext cx="5825866" cy="5199376"/>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1.1.2008-1.1.2011 i Fauske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Fauske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2696A14D-E952-7AA7-D415-545DCC9D4358}"/>
              </a:ext>
            </a:extLst>
          </p:cNvPr>
          <p:cNvPicPr>
            <a:picLocks noChangeAspect="1"/>
          </p:cNvPicPr>
          <p:nvPr/>
        </p:nvPicPr>
        <p:blipFill>
          <a:blip r:embed="rId3"/>
          <a:stretch>
            <a:fillRect/>
          </a:stretch>
        </p:blipFill>
        <p:spPr>
          <a:xfrm>
            <a:off x="722811" y="3903449"/>
            <a:ext cx="1733555" cy="2273515"/>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5B207AC-7B7C-0FA7-2731-876416BC31B0}"/>
              </a:ext>
            </a:extLst>
          </p:cNvPr>
          <p:cNvPicPr>
            <a:picLocks noChangeAspect="1"/>
          </p:cNvPicPr>
          <p:nvPr/>
        </p:nvPicPr>
        <p:blipFill>
          <a:blip r:embed="rId2"/>
          <a:stretch>
            <a:fillRect/>
          </a:stretch>
        </p:blipFill>
        <p:spPr>
          <a:xfrm>
            <a:off x="2619168" y="897921"/>
            <a:ext cx="6953663" cy="5279043"/>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Fauske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Fauske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81242CA0-0453-BB4E-A2CC-4E8885AAC197}"/>
              </a:ext>
            </a:extLst>
          </p:cNvPr>
          <p:cNvPicPr>
            <a:picLocks noChangeAspect="1"/>
          </p:cNvPicPr>
          <p:nvPr/>
        </p:nvPicPr>
        <p:blipFill>
          <a:blip r:embed="rId3"/>
          <a:stretch>
            <a:fillRect/>
          </a:stretch>
        </p:blipFill>
        <p:spPr>
          <a:xfrm>
            <a:off x="276843" y="4092527"/>
            <a:ext cx="1586386" cy="2084437"/>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terms/"/>
    <ds:schemaRef ds:uri="http://www.w3.org/XML/1998/namespace"/>
    <ds:schemaRef ds:uri="http://schemas.microsoft.com/office/2006/documentManagement/types"/>
    <ds:schemaRef ds:uri="c91cd569-f003-4182-8cab-9b1d9e10ae68"/>
    <ds:schemaRef ds:uri="http://schemas.openxmlformats.org/package/2006/metadata/core-properties"/>
    <ds:schemaRef ds:uri="http://purl.org/dc/elements/1.1/"/>
    <ds:schemaRef ds:uri="http://schemas.microsoft.com/office/infopath/2007/PartnerControls"/>
    <ds:schemaRef ds:uri="http://purl.org/dc/dcmitype/"/>
    <ds:schemaRef ds:uri="ad39eb54-42f0-435d-bacf-ac1860a6e9c1"/>
    <ds:schemaRef ds:uri="http://schemas.microsoft.com/office/2006/metadata/properties"/>
  </ds:schemaRefs>
</ds:datastoreItem>
</file>

<file path=customXml/itemProps2.xml><?xml version="1.0" encoding="utf-8"?>
<ds:datastoreItem xmlns:ds="http://schemas.openxmlformats.org/officeDocument/2006/customXml" ds:itemID="{982F67F6-8D17-4C20-B7A8-E35183009A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295</TotalTime>
  <Words>1407</Words>
  <Application>Microsoft Office PowerPoint</Application>
  <PresentationFormat>Widescreen</PresentationFormat>
  <Paragraphs>201</Paragraphs>
  <Slides>12</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