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DDDE8-683D-4A60-BF60-C3988C0C55DA}" v="26" dt="2024-02-01T15:20:55.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6C9B4074-C6F2-4ED7-ABD9-1EE1E8E26BC3}"/>
    <pc:docChg chg="custSel modSld">
      <pc:chgData name="Andreas Benedictow" userId="e251fadf-16f4-4c88-b2c0-d8c4cd891c2a" providerId="ADAL" clId="{6C9B4074-C6F2-4ED7-ABD9-1EE1E8E26BC3}" dt="2022-10-10T15:50:58.471" v="97" actId="20577"/>
      <pc:docMkLst>
        <pc:docMk/>
      </pc:docMkLst>
      <pc:sldChg chg="modSp mod">
        <pc:chgData name="Andreas Benedictow" userId="e251fadf-16f4-4c88-b2c0-d8c4cd891c2a" providerId="ADAL" clId="{6C9B4074-C6F2-4ED7-ABD9-1EE1E8E26BC3}" dt="2022-10-10T15:47:45.525" v="0" actId="313"/>
        <pc:sldMkLst>
          <pc:docMk/>
          <pc:sldMk cId="2921733838" sldId="256"/>
        </pc:sldMkLst>
        <pc:spChg chg="mod">
          <ac:chgData name="Andreas Benedictow" userId="e251fadf-16f4-4c88-b2c0-d8c4cd891c2a" providerId="ADAL" clId="{6C9B4074-C6F2-4ED7-ABD9-1EE1E8E26BC3}" dt="2022-10-10T15:47:45.525" v="0" actId="313"/>
          <ac:spMkLst>
            <pc:docMk/>
            <pc:sldMk cId="2921733838" sldId="256"/>
            <ac:spMk id="8" creationId="{279C62F4-9C4A-4777-941C-0D5FF7A0EEE2}"/>
          </ac:spMkLst>
        </pc:spChg>
      </pc:sldChg>
      <pc:sldChg chg="modSp mod">
        <pc:chgData name="Andreas Benedictow" userId="e251fadf-16f4-4c88-b2c0-d8c4cd891c2a" providerId="ADAL" clId="{6C9B4074-C6F2-4ED7-ABD9-1EE1E8E26BC3}" dt="2022-10-10T15:49:20.497" v="61" actId="6549"/>
        <pc:sldMkLst>
          <pc:docMk/>
          <pc:sldMk cId="2266341024" sldId="258"/>
        </pc:sldMkLst>
        <pc:spChg chg="mod">
          <ac:chgData name="Andreas Benedictow" userId="e251fadf-16f4-4c88-b2c0-d8c4cd891c2a" providerId="ADAL" clId="{6C9B4074-C6F2-4ED7-ABD9-1EE1E8E26BC3}" dt="2022-10-10T15:49:20.497" v="61" actId="6549"/>
          <ac:spMkLst>
            <pc:docMk/>
            <pc:sldMk cId="2266341024" sldId="258"/>
            <ac:spMk id="6" creationId="{0A71F208-30AA-4DBB-9DB2-C0C90AD30178}"/>
          </ac:spMkLst>
        </pc:spChg>
        <pc:spChg chg="mod">
          <ac:chgData name="Andreas Benedictow" userId="e251fadf-16f4-4c88-b2c0-d8c4cd891c2a" providerId="ADAL" clId="{6C9B4074-C6F2-4ED7-ABD9-1EE1E8E26BC3}" dt="2022-10-10T15:49:05.187" v="57" actId="20577"/>
          <ac:spMkLst>
            <pc:docMk/>
            <pc:sldMk cId="2266341024" sldId="258"/>
            <ac:spMk id="18" creationId="{0B79CA76-2003-4574-A043-2FCFF766B96D}"/>
          </ac:spMkLst>
        </pc:spChg>
      </pc:sldChg>
      <pc:sldChg chg="modSp mod">
        <pc:chgData name="Andreas Benedictow" userId="e251fadf-16f4-4c88-b2c0-d8c4cd891c2a" providerId="ADAL" clId="{6C9B4074-C6F2-4ED7-ABD9-1EE1E8E26BC3}" dt="2022-10-10T15:50:58.471" v="97" actId="20577"/>
        <pc:sldMkLst>
          <pc:docMk/>
          <pc:sldMk cId="896002109" sldId="259"/>
        </pc:sldMkLst>
        <pc:spChg chg="mod">
          <ac:chgData name="Andreas Benedictow" userId="e251fadf-16f4-4c88-b2c0-d8c4cd891c2a" providerId="ADAL" clId="{6C9B4074-C6F2-4ED7-ABD9-1EE1E8E26BC3}" dt="2022-10-10T15:47:51.425" v="2" actId="313"/>
          <ac:spMkLst>
            <pc:docMk/>
            <pc:sldMk cId="896002109" sldId="259"/>
            <ac:spMk id="4" creationId="{E7C91537-7CFF-43F2-851D-E5F652C25A99}"/>
          </ac:spMkLst>
        </pc:spChg>
        <pc:spChg chg="mod">
          <ac:chgData name="Andreas Benedictow" userId="e251fadf-16f4-4c88-b2c0-d8c4cd891c2a" providerId="ADAL" clId="{6C9B4074-C6F2-4ED7-ABD9-1EE1E8E26BC3}" dt="2022-10-10T15:50:58.471" v="97" actId="20577"/>
          <ac:spMkLst>
            <pc:docMk/>
            <pc:sldMk cId="896002109" sldId="259"/>
            <ac:spMk id="5" creationId="{1E8A7A64-34DF-43BB-954C-68720DEF1ED4}"/>
          </ac:spMkLst>
        </pc:spChg>
        <pc:spChg chg="mod">
          <ac:chgData name="Andreas Benedictow" userId="e251fadf-16f4-4c88-b2c0-d8c4cd891c2a" providerId="ADAL" clId="{6C9B4074-C6F2-4ED7-ABD9-1EE1E8E26BC3}" dt="2022-10-10T15:50:48.339" v="95" actId="20577"/>
          <ac:spMkLst>
            <pc:docMk/>
            <pc:sldMk cId="896002109" sldId="259"/>
            <ac:spMk id="6" creationId="{3D22DDDA-9DE4-498E-ACF4-7CCFECE49DE6}"/>
          </ac:spMkLst>
        </pc:spChg>
      </pc:sldChg>
      <pc:sldChg chg="modSp mod">
        <pc:chgData name="Andreas Benedictow" userId="e251fadf-16f4-4c88-b2c0-d8c4cd891c2a" providerId="ADAL" clId="{6C9B4074-C6F2-4ED7-ABD9-1EE1E8E26BC3}" dt="2022-10-10T15:48:07.094" v="10" actId="14734"/>
        <pc:sldMkLst>
          <pc:docMk/>
          <pc:sldMk cId="147554788" sldId="266"/>
        </pc:sldMkLst>
        <pc:graphicFrameChg chg="mod modGraphic">
          <ac:chgData name="Andreas Benedictow" userId="e251fadf-16f4-4c88-b2c0-d8c4cd891c2a" providerId="ADAL" clId="{6C9B4074-C6F2-4ED7-ABD9-1EE1E8E26BC3}" dt="2022-10-10T15:48:07.094" v="10" actId="14734"/>
          <ac:graphicFrameMkLst>
            <pc:docMk/>
            <pc:sldMk cId="147554788" sldId="266"/>
            <ac:graphicFrameMk id="4" creationId="{AAE6D389-984E-66C5-3DD3-2098A9EE3D60}"/>
          </ac:graphicFrameMkLst>
        </pc:graphicFrameChg>
      </pc:sldChg>
      <pc:sldChg chg="modSp mod">
        <pc:chgData name="Andreas Benedictow" userId="e251fadf-16f4-4c88-b2c0-d8c4cd891c2a" providerId="ADAL" clId="{6C9B4074-C6F2-4ED7-ABD9-1EE1E8E26BC3}" dt="2022-10-10T15:49:00.390" v="56" actId="20577"/>
        <pc:sldMkLst>
          <pc:docMk/>
          <pc:sldMk cId="3836130264" sldId="282"/>
        </pc:sldMkLst>
        <pc:spChg chg="mod">
          <ac:chgData name="Andreas Benedictow" userId="e251fadf-16f4-4c88-b2c0-d8c4cd891c2a" providerId="ADAL" clId="{6C9B4074-C6F2-4ED7-ABD9-1EE1E8E26BC3}" dt="2022-10-10T15:49:00.390" v="56" actId="20577"/>
          <ac:spMkLst>
            <pc:docMk/>
            <pc:sldMk cId="3836130264" sldId="282"/>
            <ac:spMk id="8" creationId="{842FA2FF-C345-A6CD-25DE-6E3E19B361AD}"/>
          </ac:spMkLst>
        </pc:spChg>
      </pc:sldChg>
    </pc:docChg>
  </pc:docChgLst>
  <pc:docChgLst>
    <pc:chgData name="Andreas Benedictow" userId="e251fadf-16f4-4c88-b2c0-d8c4cd891c2a" providerId="ADAL" clId="{CDC1A7CA-E682-4740-8034-36CBFC18942C}"/>
    <pc:docChg chg="addSld delSld modSld">
      <pc:chgData name="Andreas Benedictow" userId="e251fadf-16f4-4c88-b2c0-d8c4cd891c2a" providerId="ADAL" clId="{CDC1A7CA-E682-4740-8034-36CBFC18942C}" dt="2022-10-01T14:38:06.218" v="130"/>
      <pc:docMkLst>
        <pc:docMk/>
      </pc:docMkLst>
      <pc:sldChg chg="del">
        <pc:chgData name="Andreas Benedictow" userId="e251fadf-16f4-4c88-b2c0-d8c4cd891c2a" providerId="ADAL" clId="{CDC1A7CA-E682-4740-8034-36CBFC18942C}" dt="2022-10-01T14:38:03.896" v="129" actId="47"/>
        <pc:sldMkLst>
          <pc:docMk/>
          <pc:sldMk cId="4115640021" sldId="257"/>
        </pc:sldMkLst>
      </pc:sldChg>
      <pc:sldChg chg="modSp mod">
        <pc:chgData name="Andreas Benedictow" userId="e251fadf-16f4-4c88-b2c0-d8c4cd891c2a" providerId="ADAL" clId="{CDC1A7CA-E682-4740-8034-36CBFC18942C}" dt="2022-09-30T20:45:41.157" v="111" actId="20577"/>
        <pc:sldMkLst>
          <pc:docMk/>
          <pc:sldMk cId="896002109" sldId="259"/>
        </pc:sldMkLst>
        <pc:spChg chg="mod">
          <ac:chgData name="Andreas Benedictow" userId="e251fadf-16f4-4c88-b2c0-d8c4cd891c2a" providerId="ADAL" clId="{CDC1A7CA-E682-4740-8034-36CBFC18942C}" dt="2022-09-30T20:45:41.157" v="111" actId="20577"/>
          <ac:spMkLst>
            <pc:docMk/>
            <pc:sldMk cId="896002109" sldId="259"/>
            <ac:spMk id="5" creationId="{1E8A7A64-34DF-43BB-954C-68720DEF1ED4}"/>
          </ac:spMkLst>
        </pc:spChg>
        <pc:spChg chg="mod">
          <ac:chgData name="Andreas Benedictow" userId="e251fadf-16f4-4c88-b2c0-d8c4cd891c2a" providerId="ADAL" clId="{CDC1A7CA-E682-4740-8034-36CBFC18942C}" dt="2022-09-30T17:00:09.102" v="43" actId="20577"/>
          <ac:spMkLst>
            <pc:docMk/>
            <pc:sldMk cId="896002109" sldId="259"/>
            <ac:spMk id="6" creationId="{3D22DDDA-9DE4-498E-ACF4-7CCFECE49DE6}"/>
          </ac:spMkLst>
        </pc:spChg>
      </pc:sldChg>
      <pc:sldChg chg="modSp mod">
        <pc:chgData name="Andreas Benedictow" userId="e251fadf-16f4-4c88-b2c0-d8c4cd891c2a" providerId="ADAL" clId="{CDC1A7CA-E682-4740-8034-36CBFC18942C}" dt="2022-09-30T20:47:26.843" v="122" actId="1076"/>
        <pc:sldMkLst>
          <pc:docMk/>
          <pc:sldMk cId="3970472295" sldId="260"/>
        </pc:sldMkLst>
        <pc:picChg chg="mod">
          <ac:chgData name="Andreas Benedictow" userId="e251fadf-16f4-4c88-b2c0-d8c4cd891c2a" providerId="ADAL" clId="{CDC1A7CA-E682-4740-8034-36CBFC18942C}" dt="2022-09-30T20:46:52.789" v="113" actId="14100"/>
          <ac:picMkLst>
            <pc:docMk/>
            <pc:sldMk cId="3970472295" sldId="260"/>
            <ac:picMk id="6" creationId="{117729C7-5EFC-7AE2-F662-AAAF241F3AA4}"/>
          </ac:picMkLst>
        </pc:picChg>
        <pc:picChg chg="mod">
          <ac:chgData name="Andreas Benedictow" userId="e251fadf-16f4-4c88-b2c0-d8c4cd891c2a" providerId="ADAL" clId="{CDC1A7CA-E682-4740-8034-36CBFC18942C}" dt="2022-09-30T20:47:26.843" v="122" actId="1076"/>
          <ac:picMkLst>
            <pc:docMk/>
            <pc:sldMk cId="3970472295" sldId="260"/>
            <ac:picMk id="7" creationId="{5105F6CC-78B0-D82F-3C14-7FB214449ED1}"/>
          </ac:picMkLst>
        </pc:picChg>
      </pc:sldChg>
      <pc:sldChg chg="modSp mod">
        <pc:chgData name="Andreas Benedictow" userId="e251fadf-16f4-4c88-b2c0-d8c4cd891c2a" providerId="ADAL" clId="{CDC1A7CA-E682-4740-8034-36CBFC18942C}" dt="2022-09-30T20:47:01.916" v="116" actId="14100"/>
        <pc:sldMkLst>
          <pc:docMk/>
          <pc:sldMk cId="4227913639" sldId="261"/>
        </pc:sldMkLst>
        <pc:picChg chg="mod">
          <ac:chgData name="Andreas Benedictow" userId="e251fadf-16f4-4c88-b2c0-d8c4cd891c2a" providerId="ADAL" clId="{CDC1A7CA-E682-4740-8034-36CBFC18942C}" dt="2022-09-30T20:47:01.916" v="116" actId="14100"/>
          <ac:picMkLst>
            <pc:docMk/>
            <pc:sldMk cId="4227913639" sldId="261"/>
            <ac:picMk id="6" creationId="{67272C19-6445-460A-05D3-A56821475238}"/>
          </ac:picMkLst>
        </pc:picChg>
      </pc:sldChg>
      <pc:sldChg chg="modSp mod">
        <pc:chgData name="Andreas Benedictow" userId="e251fadf-16f4-4c88-b2c0-d8c4cd891c2a" providerId="ADAL" clId="{CDC1A7CA-E682-4740-8034-36CBFC18942C}" dt="2022-09-30T20:47:40.580" v="128" actId="1036"/>
        <pc:sldMkLst>
          <pc:docMk/>
          <pc:sldMk cId="3231943566" sldId="262"/>
        </pc:sldMkLst>
        <pc:picChg chg="mod">
          <ac:chgData name="Andreas Benedictow" userId="e251fadf-16f4-4c88-b2c0-d8c4cd891c2a" providerId="ADAL" clId="{CDC1A7CA-E682-4740-8034-36CBFC18942C}" dt="2022-09-30T20:47:40.580" v="128" actId="1036"/>
          <ac:picMkLst>
            <pc:docMk/>
            <pc:sldMk cId="3231943566" sldId="262"/>
            <ac:picMk id="7" creationId="{546F2FF5-2AF3-7BB8-9BBE-49FF5EF564F4}"/>
          </ac:picMkLst>
        </pc:picChg>
        <pc:picChg chg="mod">
          <ac:chgData name="Andreas Benedictow" userId="e251fadf-16f4-4c88-b2c0-d8c4cd891c2a" providerId="ADAL" clId="{CDC1A7CA-E682-4740-8034-36CBFC18942C}" dt="2022-09-30T20:47:10.138" v="118" actId="14100"/>
          <ac:picMkLst>
            <pc:docMk/>
            <pc:sldMk cId="3231943566" sldId="262"/>
            <ac:picMk id="9" creationId="{D8FCC0BD-4A05-4294-239D-8919F983C0CC}"/>
          </ac:picMkLst>
        </pc:picChg>
      </pc:sldChg>
      <pc:sldChg chg="modSp mod">
        <pc:chgData name="Andreas Benedictow" userId="e251fadf-16f4-4c88-b2c0-d8c4cd891c2a" providerId="ADAL" clId="{CDC1A7CA-E682-4740-8034-36CBFC18942C}" dt="2022-09-30T20:47:21.155" v="121" actId="1076"/>
        <pc:sldMkLst>
          <pc:docMk/>
          <pc:sldMk cId="1774366261" sldId="263"/>
        </pc:sldMkLst>
        <pc:picChg chg="mod">
          <ac:chgData name="Andreas Benedictow" userId="e251fadf-16f4-4c88-b2c0-d8c4cd891c2a" providerId="ADAL" clId="{CDC1A7CA-E682-4740-8034-36CBFC18942C}" dt="2022-09-30T20:47:19.251" v="120" actId="14100"/>
          <ac:picMkLst>
            <pc:docMk/>
            <pc:sldMk cId="1774366261" sldId="263"/>
            <ac:picMk id="7" creationId="{1B6A1473-C67C-BEDC-CC52-A980E0B39609}"/>
          </ac:picMkLst>
        </pc:picChg>
        <pc:picChg chg="mod">
          <ac:chgData name="Andreas Benedictow" userId="e251fadf-16f4-4c88-b2c0-d8c4cd891c2a" providerId="ADAL" clId="{CDC1A7CA-E682-4740-8034-36CBFC18942C}" dt="2022-09-30T20:47:21.155" v="121" actId="1076"/>
          <ac:picMkLst>
            <pc:docMk/>
            <pc:sldMk cId="1774366261" sldId="263"/>
            <ac:picMk id="9" creationId="{2E35AD78-800A-0244-4DE8-A0E4D4EC92AA}"/>
          </ac:picMkLst>
        </pc:picChg>
      </pc:sldChg>
      <pc:sldChg chg="add del">
        <pc:chgData name="Andreas Benedictow" userId="e251fadf-16f4-4c88-b2c0-d8c4cd891c2a" providerId="ADAL" clId="{CDC1A7CA-E682-4740-8034-36CBFC18942C}" dt="2022-09-30T17:00:38.047" v="45"/>
        <pc:sldMkLst>
          <pc:docMk/>
          <pc:sldMk cId="4159957464" sldId="267"/>
        </pc:sldMkLst>
      </pc:sldChg>
      <pc:sldChg chg="add">
        <pc:chgData name="Andreas Benedictow" userId="e251fadf-16f4-4c88-b2c0-d8c4cd891c2a" providerId="ADAL" clId="{CDC1A7CA-E682-4740-8034-36CBFC18942C}" dt="2022-10-01T14:38:06.218" v="130"/>
        <pc:sldMkLst>
          <pc:docMk/>
          <pc:sldMk cId="3836130264" sldId="282"/>
        </pc:sldMkLst>
      </pc:sldChg>
    </pc:docChg>
  </pc:docChgLst>
  <pc:docChgLst>
    <pc:chgData name="Mathias Iversen" userId="dea6d89c-6f8a-44b0-80c2-5d37afda12c9" providerId="ADAL" clId="{BE5DDDE8-683D-4A60-BF60-C3988C0C55DA}"/>
    <pc:docChg chg="undo custSel delSld modSld modMainMaster">
      <pc:chgData name="Mathias Iversen" userId="dea6d89c-6f8a-44b0-80c2-5d37afda12c9" providerId="ADAL" clId="{BE5DDDE8-683D-4A60-BF60-C3988C0C55DA}" dt="2024-02-01T15:20:55.039" v="163"/>
      <pc:docMkLst>
        <pc:docMk/>
      </pc:docMkLst>
      <pc:sldChg chg="modSp mod setBg">
        <pc:chgData name="Mathias Iversen" userId="dea6d89c-6f8a-44b0-80c2-5d37afda12c9" providerId="ADAL" clId="{BE5DDDE8-683D-4A60-BF60-C3988C0C55DA}" dt="2024-02-01T15:20:55.039" v="163"/>
        <pc:sldMkLst>
          <pc:docMk/>
          <pc:sldMk cId="2921733838" sldId="256"/>
        </pc:sldMkLst>
        <pc:spChg chg="mod">
          <ac:chgData name="Mathias Iversen" userId="dea6d89c-6f8a-44b0-80c2-5d37afda12c9" providerId="ADAL" clId="{BE5DDDE8-683D-4A60-BF60-C3988C0C55DA}" dt="2024-02-01T15:20:55.039" v="163"/>
          <ac:spMkLst>
            <pc:docMk/>
            <pc:sldMk cId="2921733838" sldId="256"/>
            <ac:spMk id="3" creationId="{E41425AC-842F-4FFA-9112-F3E8B9D73BC4}"/>
          </ac:spMkLst>
        </pc:spChg>
        <pc:spChg chg="mod">
          <ac:chgData name="Mathias Iversen" userId="dea6d89c-6f8a-44b0-80c2-5d37afda12c9" providerId="ADAL" clId="{BE5DDDE8-683D-4A60-BF60-C3988C0C55DA}" dt="2024-02-01T11:59:03.712" v="138" actId="2711"/>
          <ac:spMkLst>
            <pc:docMk/>
            <pc:sldMk cId="2921733838" sldId="256"/>
            <ac:spMk id="8" creationId="{279C62F4-9C4A-4777-941C-0D5FF7A0EEE2}"/>
          </ac:spMkLst>
        </pc:spChg>
        <pc:spChg chg="mod">
          <ac:chgData name="Mathias Iversen" userId="dea6d89c-6f8a-44b0-80c2-5d37afda12c9" providerId="ADAL" clId="{BE5DDDE8-683D-4A60-BF60-C3988C0C55DA}" dt="2024-02-01T11:59:19.345" v="140" actId="207"/>
          <ac:spMkLst>
            <pc:docMk/>
            <pc:sldMk cId="2921733838" sldId="256"/>
            <ac:spMk id="9" creationId="{543ED68E-10D6-487F-A956-74AA7DC8DE45}"/>
          </ac:spMkLst>
        </pc:spChg>
        <pc:spChg chg="mod">
          <ac:chgData name="Mathias Iversen" userId="dea6d89c-6f8a-44b0-80c2-5d37afda12c9" providerId="ADAL" clId="{BE5DDDE8-683D-4A60-BF60-C3988C0C55DA}" dt="2024-02-01T11:59:03.712" v="138" actId="2711"/>
          <ac:spMkLst>
            <pc:docMk/>
            <pc:sldMk cId="2921733838" sldId="256"/>
            <ac:spMk id="10" creationId="{B69A85C2-560C-48D5-B2E2-E0F8F842FD36}"/>
          </ac:spMkLst>
        </pc:spChg>
        <pc:cxnChg chg="mod">
          <ac:chgData name="Mathias Iversen" userId="dea6d89c-6f8a-44b0-80c2-5d37afda12c9" providerId="ADAL" clId="{BE5DDDE8-683D-4A60-BF60-C3988C0C55DA}" dt="2024-02-01T11:59:14.011" v="139" actId="208"/>
          <ac:cxnSpMkLst>
            <pc:docMk/>
            <pc:sldMk cId="2921733838" sldId="256"/>
            <ac:cxnSpMk id="6" creationId="{58C53554-A821-40E6-A0B7-943BBE4B0DDD}"/>
          </ac:cxnSpMkLst>
        </pc:cxnChg>
      </pc:sldChg>
      <pc:sldChg chg="modSp mod">
        <pc:chgData name="Mathias Iversen" userId="dea6d89c-6f8a-44b0-80c2-5d37afda12c9" providerId="ADAL" clId="{BE5DDDE8-683D-4A60-BF60-C3988C0C55DA}" dt="2024-02-01T15:20:55.039" v="163"/>
        <pc:sldMkLst>
          <pc:docMk/>
          <pc:sldMk cId="2266341024" sldId="258"/>
        </pc:sldMkLst>
        <pc:spChg chg="mod">
          <ac:chgData name="Mathias Iversen" userId="dea6d89c-6f8a-44b0-80c2-5d37afda12c9" providerId="ADAL" clId="{BE5DDDE8-683D-4A60-BF60-C3988C0C55DA}" dt="2024-02-01T11:59:54.961" v="146" actId="2711"/>
          <ac:spMkLst>
            <pc:docMk/>
            <pc:sldMk cId="2266341024" sldId="258"/>
            <ac:spMk id="3" creationId="{F8484401-95FA-4A8E-B84A-A4E1365E9517}"/>
          </ac:spMkLst>
        </pc:spChg>
        <pc:spChg chg="mod">
          <ac:chgData name="Mathias Iversen" userId="dea6d89c-6f8a-44b0-80c2-5d37afda12c9" providerId="ADAL" clId="{BE5DDDE8-683D-4A60-BF60-C3988C0C55DA}" dt="2024-02-01T15:20:55.039" v="163"/>
          <ac:spMkLst>
            <pc:docMk/>
            <pc:sldMk cId="2266341024" sldId="258"/>
            <ac:spMk id="4" creationId="{91B4F794-FA26-44F9-8BD1-1B7C760CD95D}"/>
          </ac:spMkLst>
        </pc:spChg>
        <pc:spChg chg="mod">
          <ac:chgData name="Mathias Iversen" userId="dea6d89c-6f8a-44b0-80c2-5d37afda12c9" providerId="ADAL" clId="{BE5DDDE8-683D-4A60-BF60-C3988C0C55DA}" dt="2024-02-01T11:59:54.961" v="146" actId="2711"/>
          <ac:spMkLst>
            <pc:docMk/>
            <pc:sldMk cId="2266341024" sldId="258"/>
            <ac:spMk id="5" creationId="{DCB85E03-0B2F-42F1-9007-A95BF715A50A}"/>
          </ac:spMkLst>
        </pc:spChg>
        <pc:spChg chg="mod">
          <ac:chgData name="Mathias Iversen" userId="dea6d89c-6f8a-44b0-80c2-5d37afda12c9" providerId="ADAL" clId="{BE5DDDE8-683D-4A60-BF60-C3988C0C55DA}" dt="2024-02-01T11:59:54.961" v="146" actId="2711"/>
          <ac:spMkLst>
            <pc:docMk/>
            <pc:sldMk cId="2266341024" sldId="258"/>
            <ac:spMk id="6" creationId="{0A71F208-30AA-4DBB-9DB2-C0C90AD30178}"/>
          </ac:spMkLst>
        </pc:spChg>
        <pc:spChg chg="mod">
          <ac:chgData name="Mathias Iversen" userId="dea6d89c-6f8a-44b0-80c2-5d37afda12c9" providerId="ADAL" clId="{BE5DDDE8-683D-4A60-BF60-C3988C0C55DA}" dt="2024-02-01T11:59:54.961" v="146" actId="2711"/>
          <ac:spMkLst>
            <pc:docMk/>
            <pc:sldMk cId="2266341024" sldId="258"/>
            <ac:spMk id="7" creationId="{A520775E-5075-45E6-A50A-04E4D42EAF3E}"/>
          </ac:spMkLst>
        </pc:spChg>
        <pc:spChg chg="mod">
          <ac:chgData name="Mathias Iversen" userId="dea6d89c-6f8a-44b0-80c2-5d37afda12c9" providerId="ADAL" clId="{BE5DDDE8-683D-4A60-BF60-C3988C0C55DA}" dt="2024-02-01T11:59:54.961" v="146" actId="2711"/>
          <ac:spMkLst>
            <pc:docMk/>
            <pc:sldMk cId="2266341024" sldId="258"/>
            <ac:spMk id="8" creationId="{E5A98933-AC8C-4903-A2E5-17FCC5FBBC66}"/>
          </ac:spMkLst>
        </pc:spChg>
        <pc:spChg chg="mod">
          <ac:chgData name="Mathias Iversen" userId="dea6d89c-6f8a-44b0-80c2-5d37afda12c9" providerId="ADAL" clId="{BE5DDDE8-683D-4A60-BF60-C3988C0C55DA}" dt="2024-02-01T12:00:24.462" v="149" actId="14100"/>
          <ac:spMkLst>
            <pc:docMk/>
            <pc:sldMk cId="2266341024" sldId="258"/>
            <ac:spMk id="9" creationId="{29E4AEA2-D6D7-44B7-8DEF-EB1A3917D576}"/>
          </ac:spMkLst>
        </pc:spChg>
        <pc:spChg chg="mod">
          <ac:chgData name="Mathias Iversen" userId="dea6d89c-6f8a-44b0-80c2-5d37afda12c9" providerId="ADAL" clId="{BE5DDDE8-683D-4A60-BF60-C3988C0C55DA}" dt="2024-02-01T12:00:26.853" v="150" actId="14100"/>
          <ac:spMkLst>
            <pc:docMk/>
            <pc:sldMk cId="2266341024" sldId="258"/>
            <ac:spMk id="10" creationId="{2E9EBEB7-19CF-4E7A-9B6C-502E35EDACCE}"/>
          </ac:spMkLst>
        </pc:spChg>
        <pc:spChg chg="mod">
          <ac:chgData name="Mathias Iversen" userId="dea6d89c-6f8a-44b0-80c2-5d37afda12c9" providerId="ADAL" clId="{BE5DDDE8-683D-4A60-BF60-C3988C0C55DA}" dt="2024-02-01T12:00:00.922" v="147" actId="14100"/>
          <ac:spMkLst>
            <pc:docMk/>
            <pc:sldMk cId="2266341024" sldId="258"/>
            <ac:spMk id="11" creationId="{37771598-A4AC-4670-8AF9-BD1A9A0B5FD6}"/>
          </ac:spMkLst>
        </pc:spChg>
        <pc:spChg chg="mod">
          <ac:chgData name="Mathias Iversen" userId="dea6d89c-6f8a-44b0-80c2-5d37afda12c9" providerId="ADAL" clId="{BE5DDDE8-683D-4A60-BF60-C3988C0C55DA}" dt="2024-02-01T12:00:02.933" v="148" actId="14100"/>
          <ac:spMkLst>
            <pc:docMk/>
            <pc:sldMk cId="2266341024" sldId="258"/>
            <ac:spMk id="12" creationId="{FFB1B525-1F63-43B3-9ADA-546863A4A35B}"/>
          </ac:spMkLst>
        </pc:spChg>
        <pc:spChg chg="mod">
          <ac:chgData name="Mathias Iversen" userId="dea6d89c-6f8a-44b0-80c2-5d37afda12c9" providerId="ADAL" clId="{BE5DDDE8-683D-4A60-BF60-C3988C0C55DA}" dt="2024-02-01T11:59:54.961" v="146" actId="2711"/>
          <ac:spMkLst>
            <pc:docMk/>
            <pc:sldMk cId="2266341024" sldId="258"/>
            <ac:spMk id="13" creationId="{7D9B9CA2-038E-484E-8A1A-D9FA8F874461}"/>
          </ac:spMkLst>
        </pc:spChg>
        <pc:spChg chg="mod">
          <ac:chgData name="Mathias Iversen" userId="dea6d89c-6f8a-44b0-80c2-5d37afda12c9" providerId="ADAL" clId="{BE5DDDE8-683D-4A60-BF60-C3988C0C55DA}" dt="2024-02-01T11:59:54.961" v="146" actId="2711"/>
          <ac:spMkLst>
            <pc:docMk/>
            <pc:sldMk cId="2266341024" sldId="258"/>
            <ac:spMk id="14" creationId="{142BC5AF-FE81-466D-85C6-B66BF362E34B}"/>
          </ac:spMkLst>
        </pc:spChg>
        <pc:spChg chg="mod">
          <ac:chgData name="Mathias Iversen" userId="dea6d89c-6f8a-44b0-80c2-5d37afda12c9" providerId="ADAL" clId="{BE5DDDE8-683D-4A60-BF60-C3988C0C55DA}" dt="2024-02-01T11:59:54.961" v="146" actId="2711"/>
          <ac:spMkLst>
            <pc:docMk/>
            <pc:sldMk cId="2266341024" sldId="258"/>
            <ac:spMk id="16" creationId="{4957F703-1885-40F1-9499-64EAC6608670}"/>
          </ac:spMkLst>
        </pc:spChg>
        <pc:spChg chg="mod">
          <ac:chgData name="Mathias Iversen" userId="dea6d89c-6f8a-44b0-80c2-5d37afda12c9" providerId="ADAL" clId="{BE5DDDE8-683D-4A60-BF60-C3988C0C55DA}" dt="2024-02-01T11:59:54.961" v="146" actId="2711"/>
          <ac:spMkLst>
            <pc:docMk/>
            <pc:sldMk cId="2266341024" sldId="258"/>
            <ac:spMk id="17" creationId="{831E5632-021A-47A4-AAE9-1B3C9EB9837E}"/>
          </ac:spMkLst>
        </pc:spChg>
        <pc:spChg chg="mod">
          <ac:chgData name="Mathias Iversen" userId="dea6d89c-6f8a-44b0-80c2-5d37afda12c9" providerId="ADAL" clId="{BE5DDDE8-683D-4A60-BF60-C3988C0C55DA}" dt="2024-02-01T11:59:54.961" v="146" actId="2711"/>
          <ac:spMkLst>
            <pc:docMk/>
            <pc:sldMk cId="2266341024" sldId="258"/>
            <ac:spMk id="18" creationId="{0B79CA76-2003-4574-A043-2FCFF766B96D}"/>
          </ac:spMkLst>
        </pc:spChg>
      </pc:sldChg>
      <pc:sldChg chg="modSp mod">
        <pc:chgData name="Mathias Iversen" userId="dea6d89c-6f8a-44b0-80c2-5d37afda12c9" providerId="ADAL" clId="{BE5DDDE8-683D-4A60-BF60-C3988C0C55DA}" dt="2024-02-01T15:20:55.039" v="163"/>
        <pc:sldMkLst>
          <pc:docMk/>
          <pc:sldMk cId="896002109" sldId="259"/>
        </pc:sldMkLst>
        <pc:spChg chg="mod">
          <ac:chgData name="Mathias Iversen" userId="dea6d89c-6f8a-44b0-80c2-5d37afda12c9" providerId="ADAL" clId="{BE5DDDE8-683D-4A60-BF60-C3988C0C55DA}" dt="2024-02-01T12:00:37.954" v="152" actId="2711"/>
          <ac:spMkLst>
            <pc:docMk/>
            <pc:sldMk cId="896002109" sldId="259"/>
            <ac:spMk id="2" creationId="{90CF37F9-7076-4B73-97C9-BF445E8D5E8F}"/>
          </ac:spMkLst>
        </pc:spChg>
        <pc:spChg chg="mod">
          <ac:chgData name="Mathias Iversen" userId="dea6d89c-6f8a-44b0-80c2-5d37afda12c9" providerId="ADAL" clId="{BE5DDDE8-683D-4A60-BF60-C3988C0C55DA}" dt="2024-02-01T12:00:37.954" v="152" actId="2711"/>
          <ac:spMkLst>
            <pc:docMk/>
            <pc:sldMk cId="896002109" sldId="259"/>
            <ac:spMk id="3" creationId="{43909665-C217-4DB2-97FB-7DC8B46D243A}"/>
          </ac:spMkLst>
        </pc:spChg>
        <pc:spChg chg="mod">
          <ac:chgData name="Mathias Iversen" userId="dea6d89c-6f8a-44b0-80c2-5d37afda12c9" providerId="ADAL" clId="{BE5DDDE8-683D-4A60-BF60-C3988C0C55DA}" dt="2024-02-01T12:00:37.954" v="152" actId="2711"/>
          <ac:spMkLst>
            <pc:docMk/>
            <pc:sldMk cId="896002109" sldId="259"/>
            <ac:spMk id="6" creationId="{3D22DDDA-9DE4-498E-ACF4-7CCFECE49DE6}"/>
          </ac:spMkLst>
        </pc:spChg>
        <pc:spChg chg="mod">
          <ac:chgData name="Mathias Iversen" userId="dea6d89c-6f8a-44b0-80c2-5d37afda12c9" providerId="ADAL" clId="{BE5DDDE8-683D-4A60-BF60-C3988C0C55DA}" dt="2024-02-01T15:20:55.039" v="163"/>
          <ac:spMkLst>
            <pc:docMk/>
            <pc:sldMk cId="896002109" sldId="259"/>
            <ac:spMk id="7" creationId="{4576B5A7-65BB-260D-125A-2D59EBAE23F3}"/>
          </ac:spMkLst>
        </pc:spChg>
      </pc:sldChg>
      <pc:sldChg chg="modSp mod">
        <pc:chgData name="Mathias Iversen" userId="dea6d89c-6f8a-44b0-80c2-5d37afda12c9" providerId="ADAL" clId="{BE5DDDE8-683D-4A60-BF60-C3988C0C55DA}" dt="2024-02-01T15:20:55.039" v="163"/>
        <pc:sldMkLst>
          <pc:docMk/>
          <pc:sldMk cId="3970472295" sldId="260"/>
        </pc:sldMkLst>
        <pc:spChg chg="mod">
          <ac:chgData name="Mathias Iversen" userId="dea6d89c-6f8a-44b0-80c2-5d37afda12c9" providerId="ADAL" clId="{BE5DDDE8-683D-4A60-BF60-C3988C0C55DA}" dt="2024-02-01T12:00:51.132" v="156" actId="2711"/>
          <ac:spMkLst>
            <pc:docMk/>
            <pc:sldMk cId="3970472295" sldId="260"/>
            <ac:spMk id="2" creationId="{588798DA-8AD1-49AA-96BC-11EE872291DD}"/>
          </ac:spMkLst>
        </pc:spChg>
        <pc:spChg chg="mod">
          <ac:chgData name="Mathias Iversen" userId="dea6d89c-6f8a-44b0-80c2-5d37afda12c9" providerId="ADAL" clId="{BE5DDDE8-683D-4A60-BF60-C3988C0C55DA}" dt="2024-02-01T15:20:55.039" v="163"/>
          <ac:spMkLst>
            <pc:docMk/>
            <pc:sldMk cId="3970472295" sldId="260"/>
            <ac:spMk id="3" creationId="{B866CE4E-6058-4C29-BFC5-5B4F79318F87}"/>
          </ac:spMkLst>
        </pc:spChg>
        <pc:spChg chg="mod">
          <ac:chgData name="Mathias Iversen" userId="dea6d89c-6f8a-44b0-80c2-5d37afda12c9" providerId="ADAL" clId="{BE5DDDE8-683D-4A60-BF60-C3988C0C55DA}" dt="2024-02-01T12:00:51.132" v="156" actId="2711"/>
          <ac:spMkLst>
            <pc:docMk/>
            <pc:sldMk cId="3970472295" sldId="260"/>
            <ac:spMk id="4" creationId="{08AB9232-4863-462B-955D-4E84A7303FF7}"/>
          </ac:spMkLst>
        </pc:spChg>
        <pc:spChg chg="mod">
          <ac:chgData name="Mathias Iversen" userId="dea6d89c-6f8a-44b0-80c2-5d37afda12c9" providerId="ADAL" clId="{BE5DDDE8-683D-4A60-BF60-C3988C0C55DA}" dt="2024-02-01T15:20:55.039" v="163"/>
          <ac:spMkLst>
            <pc:docMk/>
            <pc:sldMk cId="3970472295" sldId="260"/>
            <ac:spMk id="5" creationId="{8294F0CC-D833-4BCB-85A1-47BA0991336D}"/>
          </ac:spMkLst>
        </pc:spChg>
      </pc:sldChg>
      <pc:sldChg chg="modSp mod">
        <pc:chgData name="Mathias Iversen" userId="dea6d89c-6f8a-44b0-80c2-5d37afda12c9" providerId="ADAL" clId="{BE5DDDE8-683D-4A60-BF60-C3988C0C55DA}" dt="2024-02-01T15:20:55.039" v="163"/>
        <pc:sldMkLst>
          <pc:docMk/>
          <pc:sldMk cId="4227913639" sldId="261"/>
        </pc:sldMkLst>
        <pc:spChg chg="mod">
          <ac:chgData name="Mathias Iversen" userId="dea6d89c-6f8a-44b0-80c2-5d37afda12c9" providerId="ADAL" clId="{BE5DDDE8-683D-4A60-BF60-C3988C0C55DA}" dt="2024-02-01T12:00:53.746" v="157" actId="2711"/>
          <ac:spMkLst>
            <pc:docMk/>
            <pc:sldMk cId="4227913639" sldId="261"/>
            <ac:spMk id="2" creationId="{204915CB-F898-4E28-B723-11BCF7BEE262}"/>
          </ac:spMkLst>
        </pc:spChg>
        <pc:spChg chg="mod">
          <ac:chgData name="Mathias Iversen" userId="dea6d89c-6f8a-44b0-80c2-5d37afda12c9" providerId="ADAL" clId="{BE5DDDE8-683D-4A60-BF60-C3988C0C55DA}" dt="2024-02-01T15:20:55.039" v="163"/>
          <ac:spMkLst>
            <pc:docMk/>
            <pc:sldMk cId="4227913639" sldId="261"/>
            <ac:spMk id="3" creationId="{6492862D-89D0-469B-9B7F-A96A7E7667E2}"/>
          </ac:spMkLst>
        </pc:spChg>
        <pc:spChg chg="mod">
          <ac:chgData name="Mathias Iversen" userId="dea6d89c-6f8a-44b0-80c2-5d37afda12c9" providerId="ADAL" clId="{BE5DDDE8-683D-4A60-BF60-C3988C0C55DA}" dt="2024-02-01T12:00:53.746" v="157" actId="2711"/>
          <ac:spMkLst>
            <pc:docMk/>
            <pc:sldMk cId="4227913639" sldId="261"/>
            <ac:spMk id="4" creationId="{DCD4FF8B-8E6F-4257-96B2-BCCDA6A41A74}"/>
          </ac:spMkLst>
        </pc:spChg>
        <pc:spChg chg="mod">
          <ac:chgData name="Mathias Iversen" userId="dea6d89c-6f8a-44b0-80c2-5d37afda12c9" providerId="ADAL" clId="{BE5DDDE8-683D-4A60-BF60-C3988C0C55DA}" dt="2024-02-01T15:20:55.039" v="163"/>
          <ac:spMkLst>
            <pc:docMk/>
            <pc:sldMk cId="4227913639" sldId="261"/>
            <ac:spMk id="5" creationId="{7BBB9900-604D-4DB8-BBE1-DC3DA7172262}"/>
          </ac:spMkLst>
        </pc:spChg>
      </pc:sldChg>
      <pc:sldChg chg="addSp delSp modSp mod">
        <pc:chgData name="Mathias Iversen" userId="dea6d89c-6f8a-44b0-80c2-5d37afda12c9" providerId="ADAL" clId="{BE5DDDE8-683D-4A60-BF60-C3988C0C55DA}" dt="2024-02-01T15:20:55.039" v="163"/>
        <pc:sldMkLst>
          <pc:docMk/>
          <pc:sldMk cId="3231943566" sldId="262"/>
        </pc:sldMkLst>
        <pc:spChg chg="mod">
          <ac:chgData name="Mathias Iversen" userId="dea6d89c-6f8a-44b0-80c2-5d37afda12c9" providerId="ADAL" clId="{BE5DDDE8-683D-4A60-BF60-C3988C0C55DA}" dt="2024-02-01T12:00:57.255" v="158" actId="2711"/>
          <ac:spMkLst>
            <pc:docMk/>
            <pc:sldMk cId="3231943566" sldId="262"/>
            <ac:spMk id="2" creationId="{1B4599FE-5CDB-45BF-BE74-1177254806B3}"/>
          </ac:spMkLst>
        </pc:spChg>
        <pc:spChg chg="mod">
          <ac:chgData name="Mathias Iversen" userId="dea6d89c-6f8a-44b0-80c2-5d37afda12c9" providerId="ADAL" clId="{BE5DDDE8-683D-4A60-BF60-C3988C0C55DA}" dt="2024-02-01T15:20:55.039" v="163"/>
          <ac:spMkLst>
            <pc:docMk/>
            <pc:sldMk cId="3231943566" sldId="262"/>
            <ac:spMk id="3" creationId="{A2B64911-99D7-4000-862B-A9755BD58BEE}"/>
          </ac:spMkLst>
        </pc:spChg>
        <pc:spChg chg="mod">
          <ac:chgData name="Mathias Iversen" userId="dea6d89c-6f8a-44b0-80c2-5d37afda12c9" providerId="ADAL" clId="{BE5DDDE8-683D-4A60-BF60-C3988C0C55DA}" dt="2024-02-01T12:00:57.255" v="158" actId="2711"/>
          <ac:spMkLst>
            <pc:docMk/>
            <pc:sldMk cId="3231943566" sldId="262"/>
            <ac:spMk id="4" creationId="{E3A00041-9F7B-4C31-B4C3-014FF513433D}"/>
          </ac:spMkLst>
        </pc:spChg>
        <pc:spChg chg="mod">
          <ac:chgData name="Mathias Iversen" userId="dea6d89c-6f8a-44b0-80c2-5d37afda12c9" providerId="ADAL" clId="{BE5DDDE8-683D-4A60-BF60-C3988C0C55DA}" dt="2024-02-01T15:20:55.039" v="163"/>
          <ac:spMkLst>
            <pc:docMk/>
            <pc:sldMk cId="3231943566" sldId="262"/>
            <ac:spMk id="5" creationId="{D192C507-AE67-46B1-B456-02EFA334DBEC}"/>
          </ac:spMkLst>
        </pc:spChg>
        <pc:graphicFrameChg chg="add mod">
          <ac:chgData name="Mathias Iversen" userId="dea6d89c-6f8a-44b0-80c2-5d37afda12c9" providerId="ADAL" clId="{BE5DDDE8-683D-4A60-BF60-C3988C0C55DA}" dt="2024-02-01T12:00:57.255" v="158" actId="2711"/>
          <ac:graphicFrameMkLst>
            <pc:docMk/>
            <pc:sldMk cId="3231943566" sldId="262"/>
            <ac:graphicFrameMk id="6" creationId="{B22774FE-CD2E-4D00-87AC-187FF3C9976F}"/>
          </ac:graphicFrameMkLst>
        </pc:graphicFrameChg>
        <pc:graphicFrameChg chg="add del mod">
          <ac:chgData name="Mathias Iversen" userId="dea6d89c-6f8a-44b0-80c2-5d37afda12c9" providerId="ADAL" clId="{BE5DDDE8-683D-4A60-BF60-C3988C0C55DA}" dt="2024-01-31T12:59:30.368" v="103" actId="478"/>
          <ac:graphicFrameMkLst>
            <pc:docMk/>
            <pc:sldMk cId="3231943566" sldId="262"/>
            <ac:graphicFrameMk id="10" creationId="{B22774FE-CD2E-4D00-87AC-187FF3C9976F}"/>
          </ac:graphicFrameMkLst>
        </pc:graphicFrameChg>
        <pc:picChg chg="del">
          <ac:chgData name="Mathias Iversen" userId="dea6d89c-6f8a-44b0-80c2-5d37afda12c9" providerId="ADAL" clId="{BE5DDDE8-683D-4A60-BF60-C3988C0C55DA}" dt="2024-01-31T12:40:03.162" v="60" actId="478"/>
          <ac:picMkLst>
            <pc:docMk/>
            <pc:sldMk cId="3231943566" sldId="262"/>
            <ac:picMk id="7" creationId="{546F2FF5-2AF3-7BB8-9BBE-49FF5EF564F4}"/>
          </ac:picMkLst>
        </pc:picChg>
        <pc:picChg chg="add mod">
          <ac:chgData name="Mathias Iversen" userId="dea6d89c-6f8a-44b0-80c2-5d37afda12c9" providerId="ADAL" clId="{BE5DDDE8-683D-4A60-BF60-C3988C0C55DA}" dt="2024-02-01T12:00:57.255" v="158" actId="2711"/>
          <ac:picMkLst>
            <pc:docMk/>
            <pc:sldMk cId="3231943566" sldId="262"/>
            <ac:picMk id="8" creationId="{E64D629F-2178-3C9D-C078-F1734AE3C7EC}"/>
          </ac:picMkLst>
        </pc:picChg>
        <pc:picChg chg="del">
          <ac:chgData name="Mathias Iversen" userId="dea6d89c-6f8a-44b0-80c2-5d37afda12c9" providerId="ADAL" clId="{BE5DDDE8-683D-4A60-BF60-C3988C0C55DA}" dt="2024-01-31T12:40:02.765" v="59" actId="478"/>
          <ac:picMkLst>
            <pc:docMk/>
            <pc:sldMk cId="3231943566" sldId="262"/>
            <ac:picMk id="9" creationId="{D8FCC0BD-4A05-4294-239D-8919F983C0CC}"/>
          </ac:picMkLst>
        </pc:picChg>
      </pc:sldChg>
      <pc:sldChg chg="del">
        <pc:chgData name="Mathias Iversen" userId="dea6d89c-6f8a-44b0-80c2-5d37afda12c9" providerId="ADAL" clId="{BE5DDDE8-683D-4A60-BF60-C3988C0C55DA}" dt="2024-01-30T10:39:01.112" v="56" actId="47"/>
        <pc:sldMkLst>
          <pc:docMk/>
          <pc:sldMk cId="1774366261" sldId="263"/>
        </pc:sldMkLst>
      </pc:sldChg>
      <pc:sldChg chg="addSp delSp modSp mod">
        <pc:chgData name="Mathias Iversen" userId="dea6d89c-6f8a-44b0-80c2-5d37afda12c9" providerId="ADAL" clId="{BE5DDDE8-683D-4A60-BF60-C3988C0C55DA}" dt="2024-02-01T15:20:55.039" v="163"/>
        <pc:sldMkLst>
          <pc:docMk/>
          <pc:sldMk cId="3510272984" sldId="264"/>
        </pc:sldMkLst>
        <pc:spChg chg="mod">
          <ac:chgData name="Mathias Iversen" userId="dea6d89c-6f8a-44b0-80c2-5d37afda12c9" providerId="ADAL" clId="{BE5DDDE8-683D-4A60-BF60-C3988C0C55DA}" dt="2024-02-01T12:00:42.793" v="153" actId="2711"/>
          <ac:spMkLst>
            <pc:docMk/>
            <pc:sldMk cId="3510272984" sldId="264"/>
            <ac:spMk id="2" creationId="{0ACF1250-ED2A-4CAC-8A2C-509F1029A1E3}"/>
          </ac:spMkLst>
        </pc:spChg>
        <pc:spChg chg="mod">
          <ac:chgData name="Mathias Iversen" userId="dea6d89c-6f8a-44b0-80c2-5d37afda12c9" providerId="ADAL" clId="{BE5DDDE8-683D-4A60-BF60-C3988C0C55DA}" dt="2024-02-01T15:20:55.039" v="163"/>
          <ac:spMkLst>
            <pc:docMk/>
            <pc:sldMk cId="3510272984" sldId="264"/>
            <ac:spMk id="3" creationId="{9E56F0DA-0C33-4951-BF07-00A42B5B4E31}"/>
          </ac:spMkLst>
        </pc:spChg>
        <pc:spChg chg="del">
          <ac:chgData name="Mathias Iversen" userId="dea6d89c-6f8a-44b0-80c2-5d37afda12c9" providerId="ADAL" clId="{BE5DDDE8-683D-4A60-BF60-C3988C0C55DA}" dt="2024-01-30T10:37:53.293" v="36" actId="478"/>
          <ac:spMkLst>
            <pc:docMk/>
            <pc:sldMk cId="3510272984" sldId="264"/>
            <ac:spMk id="4" creationId="{6EF7C735-4A43-41C6-824A-CC5EEF7FDD53}"/>
          </ac:spMkLst>
        </pc:spChg>
        <pc:spChg chg="mod">
          <ac:chgData name="Mathias Iversen" userId="dea6d89c-6f8a-44b0-80c2-5d37afda12c9" providerId="ADAL" clId="{BE5DDDE8-683D-4A60-BF60-C3988C0C55DA}" dt="2024-02-01T12:00:42.793" v="153" actId="2711"/>
          <ac:spMkLst>
            <pc:docMk/>
            <pc:sldMk cId="3510272984" sldId="264"/>
            <ac:spMk id="5" creationId="{C8F14D8B-BBA3-4B7F-97FF-2EA90BB37308}"/>
          </ac:spMkLst>
        </pc:spChg>
        <pc:graphicFrameChg chg="add mod">
          <ac:chgData name="Mathias Iversen" userId="dea6d89c-6f8a-44b0-80c2-5d37afda12c9" providerId="ADAL" clId="{BE5DDDE8-683D-4A60-BF60-C3988C0C55DA}" dt="2024-02-01T15:20:55.039" v="163"/>
          <ac:graphicFrameMkLst>
            <pc:docMk/>
            <pc:sldMk cId="3510272984" sldId="264"/>
            <ac:graphicFrameMk id="6" creationId="{7E864FA2-8026-4552-B61B-D8A200C6A31B}"/>
          </ac:graphicFrameMkLst>
        </pc:graphicFrameChg>
        <pc:graphicFrameChg chg="del">
          <ac:chgData name="Mathias Iversen" userId="dea6d89c-6f8a-44b0-80c2-5d37afda12c9" providerId="ADAL" clId="{BE5DDDE8-683D-4A60-BF60-C3988C0C55DA}" dt="2024-01-30T10:37:50.493" v="35" actId="478"/>
          <ac:graphicFrameMkLst>
            <pc:docMk/>
            <pc:sldMk cId="3510272984" sldId="264"/>
            <ac:graphicFrameMk id="7" creationId="{7E864FA2-8026-4552-B61B-D8A200C6A31B}"/>
          </ac:graphicFrameMkLst>
        </pc:graphicFrameChg>
      </pc:sldChg>
      <pc:sldChg chg="addSp delSp modSp mod">
        <pc:chgData name="Mathias Iversen" userId="dea6d89c-6f8a-44b0-80c2-5d37afda12c9" providerId="ADAL" clId="{BE5DDDE8-683D-4A60-BF60-C3988C0C55DA}" dt="2024-02-01T12:00:45.469" v="154" actId="2711"/>
        <pc:sldMkLst>
          <pc:docMk/>
          <pc:sldMk cId="2759248883" sldId="265"/>
        </pc:sldMkLst>
        <pc:spChg chg="mod">
          <ac:chgData name="Mathias Iversen" userId="dea6d89c-6f8a-44b0-80c2-5d37afda12c9" providerId="ADAL" clId="{BE5DDDE8-683D-4A60-BF60-C3988C0C55DA}" dt="2024-02-01T12:00:45.469" v="154" actId="2711"/>
          <ac:spMkLst>
            <pc:docMk/>
            <pc:sldMk cId="2759248883" sldId="265"/>
            <ac:spMk id="2" creationId="{CED31FAC-A3EA-48FB-A0E0-340ABFD5F939}"/>
          </ac:spMkLst>
        </pc:spChg>
        <pc:spChg chg="mod">
          <ac:chgData name="Mathias Iversen" userId="dea6d89c-6f8a-44b0-80c2-5d37afda12c9" providerId="ADAL" clId="{BE5DDDE8-683D-4A60-BF60-C3988C0C55DA}" dt="2024-02-01T12:00:45.469" v="154" actId="2711"/>
          <ac:spMkLst>
            <pc:docMk/>
            <pc:sldMk cId="2759248883" sldId="265"/>
            <ac:spMk id="3" creationId="{5BC03535-2EF7-4E35-87E0-19E654CF9889}"/>
          </ac:spMkLst>
        </pc:spChg>
        <pc:spChg chg="del">
          <ac:chgData name="Mathias Iversen" userId="dea6d89c-6f8a-44b0-80c2-5d37afda12c9" providerId="ADAL" clId="{BE5DDDE8-683D-4A60-BF60-C3988C0C55DA}" dt="2024-01-30T10:38:11.183" v="42" actId="478"/>
          <ac:spMkLst>
            <pc:docMk/>
            <pc:sldMk cId="2759248883" sldId="265"/>
            <ac:spMk id="4" creationId="{C131618D-BACB-42A9-8714-F890463B2284}"/>
          </ac:spMkLst>
        </pc:spChg>
        <pc:spChg chg="mod">
          <ac:chgData name="Mathias Iversen" userId="dea6d89c-6f8a-44b0-80c2-5d37afda12c9" providerId="ADAL" clId="{BE5DDDE8-683D-4A60-BF60-C3988C0C55DA}" dt="2024-02-01T12:00:45.469" v="154" actId="2711"/>
          <ac:spMkLst>
            <pc:docMk/>
            <pc:sldMk cId="2759248883" sldId="265"/>
            <ac:spMk id="5" creationId="{FAA6878B-EDB0-4AB0-B825-D2972B2C7F7E}"/>
          </ac:spMkLst>
        </pc:spChg>
        <pc:graphicFrameChg chg="add mod">
          <ac:chgData name="Mathias Iversen" userId="dea6d89c-6f8a-44b0-80c2-5d37afda12c9" providerId="ADAL" clId="{BE5DDDE8-683D-4A60-BF60-C3988C0C55DA}" dt="2024-02-01T12:00:45.469" v="154" actId="2711"/>
          <ac:graphicFrameMkLst>
            <pc:docMk/>
            <pc:sldMk cId="2759248883" sldId="265"/>
            <ac:graphicFrameMk id="6" creationId="{858EF880-7909-47EB-8D16-84081FA3D877}"/>
          </ac:graphicFrameMkLst>
        </pc:graphicFrameChg>
        <pc:graphicFrameChg chg="del">
          <ac:chgData name="Mathias Iversen" userId="dea6d89c-6f8a-44b0-80c2-5d37afda12c9" providerId="ADAL" clId="{BE5DDDE8-683D-4A60-BF60-C3988C0C55DA}" dt="2024-01-30T10:38:07.073" v="41" actId="478"/>
          <ac:graphicFrameMkLst>
            <pc:docMk/>
            <pc:sldMk cId="2759248883" sldId="265"/>
            <ac:graphicFrameMk id="7" creationId="{858EF880-7909-47EB-8D16-84081FA3D877}"/>
          </ac:graphicFrameMkLst>
        </pc:graphicFrameChg>
      </pc:sldChg>
      <pc:sldChg chg="addSp delSp modSp mod">
        <pc:chgData name="Mathias Iversen" userId="dea6d89c-6f8a-44b0-80c2-5d37afda12c9" providerId="ADAL" clId="{BE5DDDE8-683D-4A60-BF60-C3988C0C55DA}" dt="2024-02-01T12:00:48.042" v="155" actId="2711"/>
        <pc:sldMkLst>
          <pc:docMk/>
          <pc:sldMk cId="147554788" sldId="266"/>
        </pc:sldMkLst>
        <pc:spChg chg="mod">
          <ac:chgData name="Mathias Iversen" userId="dea6d89c-6f8a-44b0-80c2-5d37afda12c9" providerId="ADAL" clId="{BE5DDDE8-683D-4A60-BF60-C3988C0C55DA}" dt="2024-02-01T12:00:48.042" v="155" actId="2711"/>
          <ac:spMkLst>
            <pc:docMk/>
            <pc:sldMk cId="147554788" sldId="266"/>
            <ac:spMk id="2" creationId="{3B234F2D-7B56-4BDC-8E6C-010223FC65D0}"/>
          </ac:spMkLst>
        </pc:spChg>
        <pc:spChg chg="mod">
          <ac:chgData name="Mathias Iversen" userId="dea6d89c-6f8a-44b0-80c2-5d37afda12c9" providerId="ADAL" clId="{BE5DDDE8-683D-4A60-BF60-C3988C0C55DA}" dt="2024-02-01T12:00:48.042" v="155" actId="2711"/>
          <ac:spMkLst>
            <pc:docMk/>
            <pc:sldMk cId="147554788" sldId="266"/>
            <ac:spMk id="3" creationId="{2AE985C2-CF26-42E7-B7DC-DBC85F75C02D}"/>
          </ac:spMkLst>
        </pc:spChg>
        <pc:graphicFrameChg chg="del">
          <ac:chgData name="Mathias Iversen" userId="dea6d89c-6f8a-44b0-80c2-5d37afda12c9" providerId="ADAL" clId="{BE5DDDE8-683D-4A60-BF60-C3988C0C55DA}" dt="2024-01-30T10:38:30.535" v="49" actId="478"/>
          <ac:graphicFrameMkLst>
            <pc:docMk/>
            <pc:sldMk cId="147554788" sldId="266"/>
            <ac:graphicFrameMk id="4" creationId="{AAE6D389-984E-66C5-3DD3-2098A9EE3D60}"/>
          </ac:graphicFrameMkLst>
        </pc:graphicFrameChg>
        <pc:graphicFrameChg chg="add mod modGraphic">
          <ac:chgData name="Mathias Iversen" userId="dea6d89c-6f8a-44b0-80c2-5d37afda12c9" providerId="ADAL" clId="{BE5DDDE8-683D-4A60-BF60-C3988C0C55DA}" dt="2024-01-30T10:38:52.938" v="54" actId="1076"/>
          <ac:graphicFrameMkLst>
            <pc:docMk/>
            <pc:sldMk cId="147554788" sldId="266"/>
            <ac:graphicFrameMk id="5" creationId="{04C5C3DC-84DD-270C-B4F3-A81A539332ED}"/>
          </ac:graphicFrameMkLst>
        </pc:graphicFrameChg>
      </pc:sldChg>
      <pc:sldChg chg="setBg">
        <pc:chgData name="Mathias Iversen" userId="dea6d89c-6f8a-44b0-80c2-5d37afda12c9" providerId="ADAL" clId="{BE5DDDE8-683D-4A60-BF60-C3988C0C55DA}" dt="2024-02-01T12:01:09.270" v="161"/>
        <pc:sldMkLst>
          <pc:docMk/>
          <pc:sldMk cId="4242451211" sldId="268"/>
        </pc:sldMkLst>
      </pc:sldChg>
      <pc:sldChg chg="modSp mod">
        <pc:chgData name="Mathias Iversen" userId="dea6d89c-6f8a-44b0-80c2-5d37afda12c9" providerId="ADAL" clId="{BE5DDDE8-683D-4A60-BF60-C3988C0C55DA}" dt="2024-02-01T15:20:55.039" v="163"/>
        <pc:sldMkLst>
          <pc:docMk/>
          <pc:sldMk cId="2318387446" sldId="283"/>
        </pc:sldMkLst>
        <pc:spChg chg="mod">
          <ac:chgData name="Mathias Iversen" userId="dea6d89c-6f8a-44b0-80c2-5d37afda12c9" providerId="ADAL" clId="{BE5DDDE8-683D-4A60-BF60-C3988C0C55DA}" dt="2024-02-01T15:20:55.039" v="163"/>
          <ac:spMkLst>
            <pc:docMk/>
            <pc:sldMk cId="2318387446" sldId="283"/>
            <ac:spMk id="8" creationId="{842FA2FF-C345-A6CD-25DE-6E3E19B361AD}"/>
          </ac:spMkLst>
        </pc:spChg>
        <pc:spChg chg="mod">
          <ac:chgData name="Mathias Iversen" userId="dea6d89c-6f8a-44b0-80c2-5d37afda12c9" providerId="ADAL" clId="{BE5DDDE8-683D-4A60-BF60-C3988C0C55DA}" dt="2024-02-01T11:59:27.543" v="141" actId="207"/>
          <ac:spMkLst>
            <pc:docMk/>
            <pc:sldMk cId="2318387446" sldId="283"/>
            <ac:spMk id="9" creationId="{665E5BC5-ACF7-E9DC-7995-9FB97E91591F}"/>
          </ac:spMkLst>
        </pc:spChg>
      </pc:sldChg>
      <pc:sldChg chg="modSp mod">
        <pc:chgData name="Mathias Iversen" userId="dea6d89c-6f8a-44b0-80c2-5d37afda12c9" providerId="ADAL" clId="{BE5DDDE8-683D-4A60-BF60-C3988C0C55DA}" dt="2024-02-01T15:20:55.039" v="163"/>
        <pc:sldMkLst>
          <pc:docMk/>
          <pc:sldMk cId="2954530852" sldId="284"/>
        </pc:sldMkLst>
        <pc:spChg chg="mod">
          <ac:chgData name="Mathias Iversen" userId="dea6d89c-6f8a-44b0-80c2-5d37afda12c9" providerId="ADAL" clId="{BE5DDDE8-683D-4A60-BF60-C3988C0C55DA}" dt="2024-02-01T12:01:00.486" v="159" actId="2711"/>
          <ac:spMkLst>
            <pc:docMk/>
            <pc:sldMk cId="2954530852" sldId="284"/>
            <ac:spMk id="2" creationId="{1B4599FE-5CDB-45BF-BE74-1177254806B3}"/>
          </ac:spMkLst>
        </pc:spChg>
        <pc:spChg chg="mod">
          <ac:chgData name="Mathias Iversen" userId="dea6d89c-6f8a-44b0-80c2-5d37afda12c9" providerId="ADAL" clId="{BE5DDDE8-683D-4A60-BF60-C3988C0C55DA}" dt="2024-02-01T12:01:00.486" v="159" actId="2711"/>
          <ac:spMkLst>
            <pc:docMk/>
            <pc:sldMk cId="2954530852" sldId="284"/>
            <ac:spMk id="4" creationId="{E3A00041-9F7B-4C31-B4C3-014FF513433D}"/>
          </ac:spMkLst>
        </pc:spChg>
        <pc:spChg chg="mod">
          <ac:chgData name="Mathias Iversen" userId="dea6d89c-6f8a-44b0-80c2-5d37afda12c9" providerId="ADAL" clId="{BE5DDDE8-683D-4A60-BF60-C3988C0C55DA}" dt="2024-02-01T15:20:55.039" v="163"/>
          <ac:spMkLst>
            <pc:docMk/>
            <pc:sldMk cId="2954530852" sldId="284"/>
            <ac:spMk id="6" creationId="{E32827FE-EFF7-14C6-E08D-FFC85AED4628}"/>
          </ac:spMkLst>
        </pc:spChg>
      </pc:sldChg>
      <pc:sldMasterChg chg="modSldLayout">
        <pc:chgData name="Mathias Iversen" userId="dea6d89c-6f8a-44b0-80c2-5d37afda12c9" providerId="ADAL" clId="{BE5DDDE8-683D-4A60-BF60-C3988C0C55DA}" dt="2024-02-01T15:20:55.039" v="163"/>
        <pc:sldMasterMkLst>
          <pc:docMk/>
          <pc:sldMasterMk cId="4210629792" sldId="2147483660"/>
        </pc:sldMasterMkLst>
        <pc:sldLayoutChg chg="modSp mod">
          <pc:chgData name="Mathias Iversen" userId="dea6d89c-6f8a-44b0-80c2-5d37afda12c9" providerId="ADAL" clId="{BE5DDDE8-683D-4A60-BF60-C3988C0C55DA}" dt="2024-02-01T15:20:55.039" v="163"/>
          <pc:sldLayoutMkLst>
            <pc:docMk/>
            <pc:sldMasterMk cId="4210629792" sldId="2147483660"/>
            <pc:sldLayoutMk cId="2110830415" sldId="2147483662"/>
          </pc:sldLayoutMkLst>
          <pc:spChg chg="mod">
            <ac:chgData name="Mathias Iversen" userId="dea6d89c-6f8a-44b0-80c2-5d37afda12c9" providerId="ADAL" clId="{BE5DDDE8-683D-4A60-BF60-C3988C0C55DA}" dt="2024-02-01T15:20:55.039" v="163"/>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BE5DDDE8-683D-4A60-BF60-C3988C0C55DA}" dt="2024-02-01T11:57:17.095" v="121"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BE5DDDE8-683D-4A60-BF60-C3988C0C55DA}" dt="2024-02-01T12:01:41.045" v="162" actId="1076"/>
          <pc:sldLayoutMkLst>
            <pc:docMk/>
            <pc:sldMasterMk cId="4210629792" sldId="2147483660"/>
            <pc:sldLayoutMk cId="1874524614" sldId="2147483663"/>
          </pc:sldLayoutMkLst>
          <pc:picChg chg="mod">
            <ac:chgData name="Mathias Iversen" userId="dea6d89c-6f8a-44b0-80c2-5d37afda12c9" providerId="ADAL" clId="{BE5DDDE8-683D-4A60-BF60-C3988C0C55DA}" dt="2024-02-01T12:01:41.045" v="162"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BE5DDDE8-683D-4A60-BF60-C3988C0C55DA}" dt="2024-02-01T11:58:29.153" v="136" actId="208"/>
          <pc:sldLayoutMkLst>
            <pc:docMk/>
            <pc:sldMasterMk cId="4210629792" sldId="2147483660"/>
            <pc:sldLayoutMk cId="1137365639" sldId="2147483681"/>
          </pc:sldLayoutMkLst>
          <pc:cxnChg chg="mod">
            <ac:chgData name="Mathias Iversen" userId="dea6d89c-6f8a-44b0-80c2-5d37afda12c9" providerId="ADAL" clId="{BE5DDDE8-683D-4A60-BF60-C3988C0C55DA}" dt="2024-02-01T11:58:29.153" v="136"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BE5DDDE8-683D-4A60-BF60-C3988C0C55DA}" dt="2024-02-01T11:57:38.747" v="124" actId="208"/>
          <pc:sldLayoutMkLst>
            <pc:docMk/>
            <pc:sldMasterMk cId="4210629792" sldId="2147483660"/>
            <pc:sldLayoutMk cId="4126966658" sldId="2147483682"/>
          </pc:sldLayoutMkLst>
          <pc:spChg chg="mod">
            <ac:chgData name="Mathias Iversen" userId="dea6d89c-6f8a-44b0-80c2-5d37afda12c9" providerId="ADAL" clId="{BE5DDDE8-683D-4A60-BF60-C3988C0C55DA}" dt="2024-02-01T11:57:30.982" v="12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BE5DDDE8-683D-4A60-BF60-C3988C0C55DA}" dt="2024-02-01T11:57:38.747" v="124"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BE5DDDE8-683D-4A60-BF60-C3988C0C55DA}" dt="2024-02-01T11:57:22.812" v="12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BE5DDDE8-683D-4A60-BF60-C3988C0C55DA}" dt="2024-02-01T11:58:01.532" v="129" actId="208"/>
          <pc:sldLayoutMkLst>
            <pc:docMk/>
            <pc:sldMasterMk cId="4210629792" sldId="2147483660"/>
            <pc:sldLayoutMk cId="210778978" sldId="2147483683"/>
          </pc:sldLayoutMkLst>
          <pc:cxnChg chg="mod">
            <ac:chgData name="Mathias Iversen" userId="dea6d89c-6f8a-44b0-80c2-5d37afda12c9" providerId="ADAL" clId="{BE5DDDE8-683D-4A60-BF60-C3988C0C55DA}" dt="2024-02-01T11:58:01.532" v="129"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BE5DDDE8-683D-4A60-BF60-C3988C0C55DA}" dt="2024-02-01T11:57:55.618" v="128" actId="208"/>
          <pc:sldLayoutMkLst>
            <pc:docMk/>
            <pc:sldMasterMk cId="4210629792" sldId="2147483660"/>
            <pc:sldLayoutMk cId="3497793653" sldId="2147483684"/>
          </pc:sldLayoutMkLst>
          <pc:cxnChg chg="mod">
            <ac:chgData name="Mathias Iversen" userId="dea6d89c-6f8a-44b0-80c2-5d37afda12c9" providerId="ADAL" clId="{BE5DDDE8-683D-4A60-BF60-C3988C0C55DA}" dt="2024-02-01T11:57:55.618" v="128"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BE5DDDE8-683D-4A60-BF60-C3988C0C55DA}" dt="2024-02-01T11:58:09.042" v="130" actId="208"/>
          <pc:sldLayoutMkLst>
            <pc:docMk/>
            <pc:sldMasterMk cId="4210629792" sldId="2147483660"/>
            <pc:sldLayoutMk cId="783061069" sldId="2147483685"/>
          </pc:sldLayoutMkLst>
          <pc:cxnChg chg="mod">
            <ac:chgData name="Mathias Iversen" userId="dea6d89c-6f8a-44b0-80c2-5d37afda12c9" providerId="ADAL" clId="{BE5DDDE8-683D-4A60-BF60-C3988C0C55DA}" dt="2024-02-01T11:58:09.042" v="130"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BE5DDDE8-683D-4A60-BF60-C3988C0C55DA}" dt="2024-02-01T11:58:13.252" v="131" actId="208"/>
          <pc:sldLayoutMkLst>
            <pc:docMk/>
            <pc:sldMasterMk cId="4210629792" sldId="2147483660"/>
            <pc:sldLayoutMk cId="3228309435" sldId="2147483686"/>
          </pc:sldLayoutMkLst>
          <pc:cxnChg chg="mod">
            <ac:chgData name="Mathias Iversen" userId="dea6d89c-6f8a-44b0-80c2-5d37afda12c9" providerId="ADAL" clId="{BE5DDDE8-683D-4A60-BF60-C3988C0C55DA}" dt="2024-02-01T11:58:13.252" v="131"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BE5DDDE8-683D-4A60-BF60-C3988C0C55DA}" dt="2024-02-01T11:58:16.521" v="132" actId="208"/>
          <pc:sldLayoutMkLst>
            <pc:docMk/>
            <pc:sldMasterMk cId="4210629792" sldId="2147483660"/>
            <pc:sldLayoutMk cId="1374499944" sldId="2147483687"/>
          </pc:sldLayoutMkLst>
          <pc:cxnChg chg="mod">
            <ac:chgData name="Mathias Iversen" userId="dea6d89c-6f8a-44b0-80c2-5d37afda12c9" providerId="ADAL" clId="{BE5DDDE8-683D-4A60-BF60-C3988C0C55DA}" dt="2024-02-01T11:58:16.521" v="132"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BE5DDDE8-683D-4A60-BF60-C3988C0C55DA}" dt="2024-02-01T11:58:19.562" v="133" actId="208"/>
          <pc:sldLayoutMkLst>
            <pc:docMk/>
            <pc:sldMasterMk cId="4210629792" sldId="2147483660"/>
            <pc:sldLayoutMk cId="2112347531" sldId="2147483688"/>
          </pc:sldLayoutMkLst>
          <pc:cxnChg chg="mod">
            <ac:chgData name="Mathias Iversen" userId="dea6d89c-6f8a-44b0-80c2-5d37afda12c9" providerId="ADAL" clId="{BE5DDDE8-683D-4A60-BF60-C3988C0C55DA}" dt="2024-02-01T11:58:19.562" v="133"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BE5DDDE8-683D-4A60-BF60-C3988C0C55DA}" dt="2024-02-01T11:58:22.746" v="134" actId="208"/>
          <pc:sldLayoutMkLst>
            <pc:docMk/>
            <pc:sldMasterMk cId="4210629792" sldId="2147483660"/>
            <pc:sldLayoutMk cId="655889488" sldId="2147483689"/>
          </pc:sldLayoutMkLst>
          <pc:cxnChg chg="mod">
            <ac:chgData name="Mathias Iversen" userId="dea6d89c-6f8a-44b0-80c2-5d37afda12c9" providerId="ADAL" clId="{BE5DDDE8-683D-4A60-BF60-C3988C0C55DA}" dt="2024-02-01T11:58:22.746" v="134"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BE5DDDE8-683D-4A60-BF60-C3988C0C55DA}" dt="2024-02-01T11:58:25.872" v="135" actId="208"/>
          <pc:sldLayoutMkLst>
            <pc:docMk/>
            <pc:sldMasterMk cId="4210629792" sldId="2147483660"/>
            <pc:sldLayoutMk cId="2008485101" sldId="2147483690"/>
          </pc:sldLayoutMkLst>
          <pc:cxnChg chg="mod">
            <ac:chgData name="Mathias Iversen" userId="dea6d89c-6f8a-44b0-80c2-5d37afda12c9" providerId="ADAL" clId="{BE5DDDE8-683D-4A60-BF60-C3988C0C55DA}" dt="2024-02-01T11:58:25.872" v="135" actId="208"/>
            <ac:cxnSpMkLst>
              <pc:docMk/>
              <pc:sldMasterMk cId="4210629792" sldId="2147483660"/>
              <pc:sldLayoutMk cId="2008485101" sldId="2147483690"/>
              <ac:cxnSpMk id="12" creationId="{3E73097E-D8C3-4B7A-883C-1BCDE7F3AF29}"/>
            </ac:cxnSpMkLst>
          </pc:cxnChg>
        </pc:sldLayoutChg>
      </pc:sldMasterChg>
    </pc:docChg>
  </pc:docChgLst>
  <pc:docChgLst>
    <pc:chgData name="Mathias Iversen" userId="dea6d89c-6f8a-44b0-80c2-5d37afda12c9" providerId="ADAL" clId="{5E760944-604A-410B-A202-CAE19EC93A49}"/>
    <pc:docChg chg="custSel modSld">
      <pc:chgData name="Mathias Iversen" userId="dea6d89c-6f8a-44b0-80c2-5d37afda12c9" providerId="ADAL" clId="{5E760944-604A-410B-A202-CAE19EC93A49}" dt="2022-09-30T17:12:17.387" v="180" actId="478"/>
      <pc:docMkLst>
        <pc:docMk/>
      </pc:docMkLst>
      <pc:sldChg chg="modSp mod">
        <pc:chgData name="Mathias Iversen" userId="dea6d89c-6f8a-44b0-80c2-5d37afda12c9" providerId="ADAL" clId="{5E760944-604A-410B-A202-CAE19EC93A49}" dt="2022-09-29T17:33:49.442" v="38" actId="13926"/>
        <pc:sldMkLst>
          <pc:docMk/>
          <pc:sldMk cId="2921733838" sldId="256"/>
        </pc:sldMkLst>
        <pc:spChg chg="mod">
          <ac:chgData name="Mathias Iversen" userId="dea6d89c-6f8a-44b0-80c2-5d37afda12c9" providerId="ADAL" clId="{5E760944-604A-410B-A202-CAE19EC93A49}" dt="2022-09-29T17:33:49.442" v="38" actId="13926"/>
          <ac:spMkLst>
            <pc:docMk/>
            <pc:sldMk cId="2921733838" sldId="256"/>
            <ac:spMk id="10" creationId="{B69A85C2-560C-48D5-B2E2-E0F8F842FD36}"/>
          </ac:spMkLst>
        </pc:spChg>
      </pc:sldChg>
      <pc:sldChg chg="delSp modSp mod">
        <pc:chgData name="Mathias Iversen" userId="dea6d89c-6f8a-44b0-80c2-5d37afda12c9" providerId="ADAL" clId="{5E760944-604A-410B-A202-CAE19EC93A49}" dt="2022-09-30T17:12:17.387" v="180" actId="478"/>
        <pc:sldMkLst>
          <pc:docMk/>
          <pc:sldMk cId="2266341024" sldId="258"/>
        </pc:sldMkLst>
        <pc:spChg chg="mod">
          <ac:chgData name="Mathias Iversen" userId="dea6d89c-6f8a-44b0-80c2-5d37afda12c9" providerId="ADAL" clId="{5E760944-604A-410B-A202-CAE19EC93A49}" dt="2022-09-29T17:33:40.076" v="33" actId="13926"/>
          <ac:spMkLst>
            <pc:docMk/>
            <pc:sldMk cId="2266341024" sldId="258"/>
            <ac:spMk id="5" creationId="{DCB85E03-0B2F-42F1-9007-A95BF715A50A}"/>
          </ac:spMkLst>
        </pc:spChg>
        <pc:spChg chg="mod">
          <ac:chgData name="Mathias Iversen" userId="dea6d89c-6f8a-44b0-80c2-5d37afda12c9" providerId="ADAL" clId="{5E760944-604A-410B-A202-CAE19EC93A49}" dt="2022-09-29T17:33:35.175" v="28" actId="13926"/>
          <ac:spMkLst>
            <pc:docMk/>
            <pc:sldMk cId="2266341024" sldId="258"/>
            <ac:spMk id="7" creationId="{A520775E-5075-45E6-A50A-04E4D42EAF3E}"/>
          </ac:spMkLst>
        </pc:spChg>
        <pc:spChg chg="mod">
          <ac:chgData name="Mathias Iversen" userId="dea6d89c-6f8a-44b0-80c2-5d37afda12c9" providerId="ADAL" clId="{5E760944-604A-410B-A202-CAE19EC93A49}" dt="2022-09-29T17:38:41.261" v="159" actId="13926"/>
          <ac:spMkLst>
            <pc:docMk/>
            <pc:sldMk cId="2266341024" sldId="258"/>
            <ac:spMk id="8" creationId="{E5A98933-AC8C-4903-A2E5-17FCC5FBBC66}"/>
          </ac:spMkLst>
        </pc:spChg>
        <pc:spChg chg="mod">
          <ac:chgData name="Mathias Iversen" userId="dea6d89c-6f8a-44b0-80c2-5d37afda12c9" providerId="ADAL" clId="{5E760944-604A-410B-A202-CAE19EC93A49}" dt="2022-09-29T17:33:35.175" v="28" actId="13926"/>
          <ac:spMkLst>
            <pc:docMk/>
            <pc:sldMk cId="2266341024" sldId="258"/>
            <ac:spMk id="9" creationId="{29E4AEA2-D6D7-44B7-8DEF-EB1A3917D576}"/>
          </ac:spMkLst>
        </pc:spChg>
        <pc:spChg chg="mod">
          <ac:chgData name="Mathias Iversen" userId="dea6d89c-6f8a-44b0-80c2-5d37afda12c9" providerId="ADAL" clId="{5E760944-604A-410B-A202-CAE19EC93A49}" dt="2022-09-29T17:39:04.297" v="168" actId="13926"/>
          <ac:spMkLst>
            <pc:docMk/>
            <pc:sldMk cId="2266341024" sldId="258"/>
            <ac:spMk id="10" creationId="{2E9EBEB7-19CF-4E7A-9B6C-502E35EDACCE}"/>
          </ac:spMkLst>
        </pc:spChg>
        <pc:spChg chg="mod">
          <ac:chgData name="Mathias Iversen" userId="dea6d89c-6f8a-44b0-80c2-5d37afda12c9" providerId="ADAL" clId="{5E760944-604A-410B-A202-CAE19EC93A49}" dt="2022-09-29T17:33:35.175" v="28" actId="13926"/>
          <ac:spMkLst>
            <pc:docMk/>
            <pc:sldMk cId="2266341024" sldId="258"/>
            <ac:spMk id="11" creationId="{37771598-A4AC-4670-8AF9-BD1A9A0B5FD6}"/>
          </ac:spMkLst>
        </pc:spChg>
        <pc:spChg chg="mod">
          <ac:chgData name="Mathias Iversen" userId="dea6d89c-6f8a-44b0-80c2-5d37afda12c9" providerId="ADAL" clId="{5E760944-604A-410B-A202-CAE19EC93A49}" dt="2022-09-29T17:33:35.175" v="28" actId="13926"/>
          <ac:spMkLst>
            <pc:docMk/>
            <pc:sldMk cId="2266341024" sldId="258"/>
            <ac:spMk id="13" creationId="{7D9B9CA2-038E-484E-8A1A-D9FA8F874461}"/>
          </ac:spMkLst>
        </pc:spChg>
        <pc:spChg chg="del mod">
          <ac:chgData name="Mathias Iversen" userId="dea6d89c-6f8a-44b0-80c2-5d37afda12c9" providerId="ADAL" clId="{5E760944-604A-410B-A202-CAE19EC93A49}" dt="2022-09-30T17:12:17.387" v="180" actId="478"/>
          <ac:spMkLst>
            <pc:docMk/>
            <pc:sldMk cId="2266341024" sldId="258"/>
            <ac:spMk id="15" creationId="{74CEA7D0-9A41-43C0-8F69-F80152925B55}"/>
          </ac:spMkLst>
        </pc:spChg>
        <pc:spChg chg="mod">
          <ac:chgData name="Mathias Iversen" userId="dea6d89c-6f8a-44b0-80c2-5d37afda12c9" providerId="ADAL" clId="{5E760944-604A-410B-A202-CAE19EC93A49}" dt="2022-09-30T09:08:02.534" v="175" actId="20577"/>
          <ac:spMkLst>
            <pc:docMk/>
            <pc:sldMk cId="2266341024" sldId="258"/>
            <ac:spMk id="16" creationId="{4957F703-1885-40F1-9499-64EAC6608670}"/>
          </ac:spMkLst>
        </pc:spChg>
        <pc:spChg chg="mod">
          <ac:chgData name="Mathias Iversen" userId="dea6d89c-6f8a-44b0-80c2-5d37afda12c9" providerId="ADAL" clId="{5E760944-604A-410B-A202-CAE19EC93A49}" dt="2022-09-29T17:33:35.175" v="28" actId="13926"/>
          <ac:spMkLst>
            <pc:docMk/>
            <pc:sldMk cId="2266341024" sldId="258"/>
            <ac:spMk id="17" creationId="{831E5632-021A-47A4-AAE9-1B3C9EB9837E}"/>
          </ac:spMkLst>
        </pc:spChg>
      </pc:sldChg>
      <pc:sldChg chg="modSp mod">
        <pc:chgData name="Mathias Iversen" userId="dea6d89c-6f8a-44b0-80c2-5d37afda12c9" providerId="ADAL" clId="{5E760944-604A-410B-A202-CAE19EC93A49}" dt="2022-09-30T09:08:15.547" v="179" actId="13926"/>
        <pc:sldMkLst>
          <pc:docMk/>
          <pc:sldMk cId="896002109" sldId="259"/>
        </pc:sldMkLst>
        <pc:spChg chg="mod">
          <ac:chgData name="Mathias Iversen" userId="dea6d89c-6f8a-44b0-80c2-5d37afda12c9" providerId="ADAL" clId="{5E760944-604A-410B-A202-CAE19EC93A49}" dt="2022-09-29T17:33:57.810" v="43" actId="13926"/>
          <ac:spMkLst>
            <pc:docMk/>
            <pc:sldMk cId="896002109" sldId="259"/>
            <ac:spMk id="3" creationId="{43909665-C217-4DB2-97FB-7DC8B46D243A}"/>
          </ac:spMkLst>
        </pc:spChg>
        <pc:spChg chg="mod">
          <ac:chgData name="Mathias Iversen" userId="dea6d89c-6f8a-44b0-80c2-5d37afda12c9" providerId="ADAL" clId="{5E760944-604A-410B-A202-CAE19EC93A49}" dt="2022-09-30T09:08:15.547" v="179" actId="13926"/>
          <ac:spMkLst>
            <pc:docMk/>
            <pc:sldMk cId="896002109" sldId="259"/>
            <ac:spMk id="4" creationId="{E7C91537-7CFF-43F2-851D-E5F652C25A99}"/>
          </ac:spMkLst>
        </pc:spChg>
      </pc:sldChg>
      <pc:sldChg chg="addSp modSp mod">
        <pc:chgData name="Mathias Iversen" userId="dea6d89c-6f8a-44b0-80c2-5d37afda12c9" providerId="ADAL" clId="{5E760944-604A-410B-A202-CAE19EC93A49}" dt="2022-09-29T17:34:24.718" v="58" actId="13926"/>
        <pc:sldMkLst>
          <pc:docMk/>
          <pc:sldMk cId="3970472295" sldId="260"/>
        </pc:sldMkLst>
        <pc:spChg chg="mod">
          <ac:chgData name="Mathias Iversen" userId="dea6d89c-6f8a-44b0-80c2-5d37afda12c9" providerId="ADAL" clId="{5E760944-604A-410B-A202-CAE19EC93A49}" dt="2022-09-29T17:34:24.718" v="58" actId="13926"/>
          <ac:spMkLst>
            <pc:docMk/>
            <pc:sldMk cId="3970472295" sldId="260"/>
            <ac:spMk id="3" creationId="{B866CE4E-6058-4C29-BFC5-5B4F79318F87}"/>
          </ac:spMkLst>
        </pc:spChg>
        <pc:spChg chg="mod">
          <ac:chgData name="Mathias Iversen" userId="dea6d89c-6f8a-44b0-80c2-5d37afda12c9" providerId="ADAL" clId="{5E760944-604A-410B-A202-CAE19EC93A49}" dt="2022-09-29T17:34:02.024" v="48" actId="13926"/>
          <ac:spMkLst>
            <pc:docMk/>
            <pc:sldMk cId="3970472295" sldId="260"/>
            <ac:spMk id="4" creationId="{08AB9232-4863-462B-955D-4E84A7303FF7}"/>
          </ac:spMkLst>
        </pc:spChg>
        <pc:picChg chg="add mod ord">
          <ac:chgData name="Mathias Iversen" userId="dea6d89c-6f8a-44b0-80c2-5d37afda12c9" providerId="ADAL" clId="{5E760944-604A-410B-A202-CAE19EC93A49}" dt="2022-09-29T17:34:09.092" v="51" actId="1076"/>
          <ac:picMkLst>
            <pc:docMk/>
            <pc:sldMk cId="3970472295" sldId="260"/>
            <ac:picMk id="6" creationId="{117729C7-5EFC-7AE2-F662-AAAF241F3AA4}"/>
          </ac:picMkLst>
        </pc:picChg>
        <pc:picChg chg="add mod">
          <ac:chgData name="Mathias Iversen" userId="dea6d89c-6f8a-44b0-80c2-5d37afda12c9" providerId="ADAL" clId="{5E760944-604A-410B-A202-CAE19EC93A49}" dt="2022-09-29T17:34:17.699" v="53" actId="1076"/>
          <ac:picMkLst>
            <pc:docMk/>
            <pc:sldMk cId="3970472295" sldId="260"/>
            <ac:picMk id="7" creationId="{5105F6CC-78B0-D82F-3C14-7FB214449ED1}"/>
          </ac:picMkLst>
        </pc:picChg>
      </pc:sldChg>
      <pc:sldChg chg="addSp modSp mod">
        <pc:chgData name="Mathias Iversen" userId="dea6d89c-6f8a-44b0-80c2-5d37afda12c9" providerId="ADAL" clId="{5E760944-604A-410B-A202-CAE19EC93A49}" dt="2022-09-29T17:34:49.090" v="73" actId="1076"/>
        <pc:sldMkLst>
          <pc:docMk/>
          <pc:sldMk cId="4227913639" sldId="261"/>
        </pc:sldMkLst>
        <pc:spChg chg="mod">
          <ac:chgData name="Mathias Iversen" userId="dea6d89c-6f8a-44b0-80c2-5d37afda12c9" providerId="ADAL" clId="{5E760944-604A-410B-A202-CAE19EC93A49}" dt="2022-09-29T17:34:34.114" v="68" actId="13926"/>
          <ac:spMkLst>
            <pc:docMk/>
            <pc:sldMk cId="4227913639" sldId="261"/>
            <ac:spMk id="3" creationId="{6492862D-89D0-469B-9B7F-A96A7E7667E2}"/>
          </ac:spMkLst>
        </pc:spChg>
        <pc:spChg chg="mod">
          <ac:chgData name="Mathias Iversen" userId="dea6d89c-6f8a-44b0-80c2-5d37afda12c9" providerId="ADAL" clId="{5E760944-604A-410B-A202-CAE19EC93A49}" dt="2022-09-29T17:34:29.771" v="63" actId="13926"/>
          <ac:spMkLst>
            <pc:docMk/>
            <pc:sldMk cId="4227913639" sldId="261"/>
            <ac:spMk id="4" creationId="{DCD4FF8B-8E6F-4257-96B2-BCCDA6A41A74}"/>
          </ac:spMkLst>
        </pc:spChg>
        <pc:picChg chg="add mod ord">
          <ac:chgData name="Mathias Iversen" userId="dea6d89c-6f8a-44b0-80c2-5d37afda12c9" providerId="ADAL" clId="{5E760944-604A-410B-A202-CAE19EC93A49}" dt="2022-09-29T17:34:43.628" v="71" actId="1076"/>
          <ac:picMkLst>
            <pc:docMk/>
            <pc:sldMk cId="4227913639" sldId="261"/>
            <ac:picMk id="6" creationId="{67272C19-6445-460A-05D3-A56821475238}"/>
          </ac:picMkLst>
        </pc:picChg>
        <pc:picChg chg="add mod">
          <ac:chgData name="Mathias Iversen" userId="dea6d89c-6f8a-44b0-80c2-5d37afda12c9" providerId="ADAL" clId="{5E760944-604A-410B-A202-CAE19EC93A49}" dt="2022-09-29T17:34:49.090" v="73" actId="1076"/>
          <ac:picMkLst>
            <pc:docMk/>
            <pc:sldMk cId="4227913639" sldId="261"/>
            <ac:picMk id="7" creationId="{D1C9217B-91AD-3C88-0EB2-112781D870A1}"/>
          </ac:picMkLst>
        </pc:picChg>
      </pc:sldChg>
      <pc:sldChg chg="addSp modSp mod">
        <pc:chgData name="Mathias Iversen" userId="dea6d89c-6f8a-44b0-80c2-5d37afda12c9" providerId="ADAL" clId="{5E760944-604A-410B-A202-CAE19EC93A49}" dt="2022-09-29T17:36:12.429" v="123" actId="20577"/>
        <pc:sldMkLst>
          <pc:docMk/>
          <pc:sldMk cId="3231943566" sldId="262"/>
        </pc:sldMkLst>
        <pc:spChg chg="mod">
          <ac:chgData name="Mathias Iversen" userId="dea6d89c-6f8a-44b0-80c2-5d37afda12c9" providerId="ADAL" clId="{5E760944-604A-410B-A202-CAE19EC93A49}" dt="2022-09-29T17:36:12.429" v="123" actId="20577"/>
          <ac:spMkLst>
            <pc:docMk/>
            <pc:sldMk cId="3231943566" sldId="262"/>
            <ac:spMk id="3" creationId="{A2B64911-99D7-4000-862B-A9755BD58BEE}"/>
          </ac:spMkLst>
        </pc:spChg>
        <pc:spChg chg="mod">
          <ac:chgData name="Mathias Iversen" userId="dea6d89c-6f8a-44b0-80c2-5d37afda12c9" providerId="ADAL" clId="{5E760944-604A-410B-A202-CAE19EC93A49}" dt="2022-09-29T17:34:55.525" v="78" actId="13926"/>
          <ac:spMkLst>
            <pc:docMk/>
            <pc:sldMk cId="3231943566" sldId="262"/>
            <ac:spMk id="4" creationId="{E3A00041-9F7B-4C31-B4C3-014FF513433D}"/>
          </ac:spMkLst>
        </pc:spChg>
        <pc:picChg chg="add mod">
          <ac:chgData name="Mathias Iversen" userId="dea6d89c-6f8a-44b0-80c2-5d37afda12c9" providerId="ADAL" clId="{5E760944-604A-410B-A202-CAE19EC93A49}" dt="2022-09-29T17:35:27.706" v="83" actId="1076"/>
          <ac:picMkLst>
            <pc:docMk/>
            <pc:sldMk cId="3231943566" sldId="262"/>
            <ac:picMk id="7" creationId="{546F2FF5-2AF3-7BB8-9BBE-49FF5EF564F4}"/>
          </ac:picMkLst>
        </pc:picChg>
        <pc:picChg chg="add mod ord">
          <ac:chgData name="Mathias Iversen" userId="dea6d89c-6f8a-44b0-80c2-5d37afda12c9" providerId="ADAL" clId="{5E760944-604A-410B-A202-CAE19EC93A49}" dt="2022-09-29T17:35:21.502" v="82" actId="167"/>
          <ac:picMkLst>
            <pc:docMk/>
            <pc:sldMk cId="3231943566" sldId="262"/>
            <ac:picMk id="9" creationId="{D8FCC0BD-4A05-4294-239D-8919F983C0CC}"/>
          </ac:picMkLst>
        </pc:picChg>
      </pc:sldChg>
      <pc:sldChg chg="addSp modSp mod">
        <pc:chgData name="Mathias Iversen" userId="dea6d89c-6f8a-44b0-80c2-5d37afda12c9" providerId="ADAL" clId="{5E760944-604A-410B-A202-CAE19EC93A49}" dt="2022-09-29T17:37:33.123" v="129" actId="1076"/>
        <pc:sldMkLst>
          <pc:docMk/>
          <pc:sldMk cId="1774366261" sldId="263"/>
        </pc:sldMkLst>
        <pc:spChg chg="mod">
          <ac:chgData name="Mathias Iversen" userId="dea6d89c-6f8a-44b0-80c2-5d37afda12c9" providerId="ADAL" clId="{5E760944-604A-410B-A202-CAE19EC93A49}" dt="2022-09-29T17:35:56.278" v="107" actId="20577"/>
          <ac:spMkLst>
            <pc:docMk/>
            <pc:sldMk cId="1774366261" sldId="263"/>
            <ac:spMk id="3" creationId="{323EC9A4-C2EE-47DD-98D9-FB2B5579D56F}"/>
          </ac:spMkLst>
        </pc:spChg>
        <pc:spChg chg="mod">
          <ac:chgData name="Mathias Iversen" userId="dea6d89c-6f8a-44b0-80c2-5d37afda12c9" providerId="ADAL" clId="{5E760944-604A-410B-A202-CAE19EC93A49}" dt="2022-09-29T17:35:41.115" v="88" actId="13926"/>
          <ac:spMkLst>
            <pc:docMk/>
            <pc:sldMk cId="1774366261" sldId="263"/>
            <ac:spMk id="4" creationId="{20706897-990D-4782-B6D1-23876FEFD5AF}"/>
          </ac:spMkLst>
        </pc:spChg>
        <pc:picChg chg="add mod ord">
          <ac:chgData name="Mathias Iversen" userId="dea6d89c-6f8a-44b0-80c2-5d37afda12c9" providerId="ADAL" clId="{5E760944-604A-410B-A202-CAE19EC93A49}" dt="2022-09-29T17:36:36.053" v="127" actId="167"/>
          <ac:picMkLst>
            <pc:docMk/>
            <pc:sldMk cId="1774366261" sldId="263"/>
            <ac:picMk id="7" creationId="{1B6A1473-C67C-BEDC-CC52-A980E0B39609}"/>
          </ac:picMkLst>
        </pc:picChg>
        <pc:picChg chg="add mod">
          <ac:chgData name="Mathias Iversen" userId="dea6d89c-6f8a-44b0-80c2-5d37afda12c9" providerId="ADAL" clId="{5E760944-604A-410B-A202-CAE19EC93A49}" dt="2022-09-29T17:37:33.123" v="129" actId="1076"/>
          <ac:picMkLst>
            <pc:docMk/>
            <pc:sldMk cId="1774366261" sldId="263"/>
            <ac:picMk id="9" creationId="{2E35AD78-800A-0244-4DE8-A0E4D4EC92AA}"/>
          </ac:picMkLst>
        </pc:picChg>
      </pc:sldChg>
      <pc:sldChg chg="addSp delSp modSp mod">
        <pc:chgData name="Mathias Iversen" userId="dea6d89c-6f8a-44b0-80c2-5d37afda12c9" providerId="ADAL" clId="{5E760944-604A-410B-A202-CAE19EC93A49}" dt="2022-09-29T17:37:43.842" v="135" actId="1076"/>
        <pc:sldMkLst>
          <pc:docMk/>
          <pc:sldMk cId="3510272984" sldId="264"/>
        </pc:sldMkLst>
        <pc:spChg chg="mod">
          <ac:chgData name="Mathias Iversen" userId="dea6d89c-6f8a-44b0-80c2-5d37afda12c9" providerId="ADAL" clId="{5E760944-604A-410B-A202-CAE19EC93A49}" dt="2022-09-29T17:37:37.393" v="131" actId="6549"/>
          <ac:spMkLst>
            <pc:docMk/>
            <pc:sldMk cId="3510272984" sldId="264"/>
            <ac:spMk id="4" creationId="{6EF7C735-4A43-41C6-824A-CC5EEF7FDD53}"/>
          </ac:spMkLst>
        </pc:spChg>
        <pc:graphicFrameChg chg="del">
          <ac:chgData name="Mathias Iversen" userId="dea6d89c-6f8a-44b0-80c2-5d37afda12c9" providerId="ADAL" clId="{5E760944-604A-410B-A202-CAE19EC93A49}" dt="2022-09-29T17:37:35.928" v="130"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5E760944-604A-410B-A202-CAE19EC93A49}" dt="2022-09-29T17:37:43.842" v="135" actId="1076"/>
          <ac:graphicFrameMkLst>
            <pc:docMk/>
            <pc:sldMk cId="3510272984" sldId="264"/>
            <ac:graphicFrameMk id="7" creationId="{7E864FA2-8026-4552-B61B-D8A200C6A31B}"/>
          </ac:graphicFrameMkLst>
        </pc:graphicFrameChg>
      </pc:sldChg>
      <pc:sldChg chg="addSp delSp modSp mod">
        <pc:chgData name="Mathias Iversen" userId="dea6d89c-6f8a-44b0-80c2-5d37afda12c9" providerId="ADAL" clId="{5E760944-604A-410B-A202-CAE19EC93A49}" dt="2022-09-29T17:37:56.415" v="139" actId="14100"/>
        <pc:sldMkLst>
          <pc:docMk/>
          <pc:sldMk cId="2759248883" sldId="265"/>
        </pc:sldMkLst>
        <pc:graphicFrameChg chg="del">
          <ac:chgData name="Mathias Iversen" userId="dea6d89c-6f8a-44b0-80c2-5d37afda12c9" providerId="ADAL" clId="{5E760944-604A-410B-A202-CAE19EC93A49}" dt="2022-09-29T17:37:53.696" v="136"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5E760944-604A-410B-A202-CAE19EC93A49}" dt="2022-09-29T17:37:56.415" v="139" actId="14100"/>
          <ac:graphicFrameMkLst>
            <pc:docMk/>
            <pc:sldMk cId="2759248883" sldId="265"/>
            <ac:graphicFrameMk id="7" creationId="{858EF880-7909-47EB-8D16-84081FA3D877}"/>
          </ac:graphicFrameMkLst>
        </pc:graphicFrameChg>
      </pc:sldChg>
      <pc:sldChg chg="addSp modSp mod">
        <pc:chgData name="Mathias Iversen" userId="dea6d89c-6f8a-44b0-80c2-5d37afda12c9" providerId="ADAL" clId="{5E760944-604A-410B-A202-CAE19EC93A49}" dt="2022-09-29T17:38:22.146" v="147" actId="1076"/>
        <pc:sldMkLst>
          <pc:docMk/>
          <pc:sldMk cId="147554788" sldId="266"/>
        </pc:sldMkLst>
        <pc:spChg chg="mod">
          <ac:chgData name="Mathias Iversen" userId="dea6d89c-6f8a-44b0-80c2-5d37afda12c9" providerId="ADAL" clId="{5E760944-604A-410B-A202-CAE19EC93A49}" dt="2022-09-29T17:38:05.457" v="144" actId="13926"/>
          <ac:spMkLst>
            <pc:docMk/>
            <pc:sldMk cId="147554788" sldId="266"/>
            <ac:spMk id="3" creationId="{2AE985C2-CF26-42E7-B7DC-DBC85F75C02D}"/>
          </ac:spMkLst>
        </pc:spChg>
        <pc:graphicFrameChg chg="add mod modGraphic">
          <ac:chgData name="Mathias Iversen" userId="dea6d89c-6f8a-44b0-80c2-5d37afda12c9" providerId="ADAL" clId="{5E760944-604A-410B-A202-CAE19EC93A49}" dt="2022-09-29T17:38:22.146" v="147" actId="1076"/>
          <ac:graphicFrameMkLst>
            <pc:docMk/>
            <pc:sldMk cId="147554788" sldId="266"/>
            <ac:graphicFrameMk id="4" creationId="{AAE6D389-984E-66C5-3DD3-2098A9EE3D60}"/>
          </ac:graphicFrameMkLst>
        </pc:graphicFrameChg>
      </pc:sldChg>
    </pc:docChg>
  </pc:docChgLst>
  <pc:docChgLst>
    <pc:chgData name="Andreas Benedictow" userId="e251fadf-16f4-4c88-b2c0-d8c4cd891c2a" providerId="ADAL" clId="{FDA064E4-CDA6-450D-ADA6-1AE65DED18DD}"/>
    <pc:docChg chg="custSel addSld delSld modSld">
      <pc:chgData name="Andreas Benedictow" userId="e251fadf-16f4-4c88-b2c0-d8c4cd891c2a" providerId="ADAL" clId="{FDA064E4-CDA6-450D-ADA6-1AE65DED18DD}" dt="2024-02-01T18:09:33.745" v="110" actId="6549"/>
      <pc:docMkLst>
        <pc:docMk/>
      </pc:docMkLst>
      <pc:sldChg chg="modSp mod">
        <pc:chgData name="Andreas Benedictow" userId="e251fadf-16f4-4c88-b2c0-d8c4cd891c2a" providerId="ADAL" clId="{FDA064E4-CDA6-450D-ADA6-1AE65DED18DD}" dt="2024-01-31T10:38:45.448" v="3" actId="20577"/>
        <pc:sldMkLst>
          <pc:docMk/>
          <pc:sldMk cId="2921733838" sldId="256"/>
        </pc:sldMkLst>
        <pc:spChg chg="mod">
          <ac:chgData name="Andreas Benedictow" userId="e251fadf-16f4-4c88-b2c0-d8c4cd891c2a" providerId="ADAL" clId="{FDA064E4-CDA6-450D-ADA6-1AE65DED18DD}" dt="2024-01-31T10:38:45.448" v="3" actId="20577"/>
          <ac:spMkLst>
            <pc:docMk/>
            <pc:sldMk cId="2921733838" sldId="256"/>
            <ac:spMk id="8" creationId="{279C62F4-9C4A-4777-941C-0D5FF7A0EEE2}"/>
          </ac:spMkLst>
        </pc:spChg>
      </pc:sldChg>
      <pc:sldChg chg="modSp mod">
        <pc:chgData name="Andreas Benedictow" userId="e251fadf-16f4-4c88-b2c0-d8c4cd891c2a" providerId="ADAL" clId="{FDA064E4-CDA6-450D-ADA6-1AE65DED18DD}" dt="2024-02-01T17:57:16.208" v="98" actId="20577"/>
        <pc:sldMkLst>
          <pc:docMk/>
          <pc:sldMk cId="2266341024" sldId="258"/>
        </pc:sldMkLst>
        <pc:spChg chg="mod">
          <ac:chgData name="Andreas Benedictow" userId="e251fadf-16f4-4c88-b2c0-d8c4cd891c2a" providerId="ADAL" clId="{FDA064E4-CDA6-450D-ADA6-1AE65DED18DD}" dt="2024-02-01T17:57:16.208" v="98" actId="20577"/>
          <ac:spMkLst>
            <pc:docMk/>
            <pc:sldMk cId="2266341024" sldId="258"/>
            <ac:spMk id="4" creationId="{91B4F794-FA26-44F9-8BD1-1B7C760CD95D}"/>
          </ac:spMkLst>
        </pc:spChg>
        <pc:spChg chg="mod">
          <ac:chgData name="Andreas Benedictow" userId="e251fadf-16f4-4c88-b2c0-d8c4cd891c2a" providerId="ADAL" clId="{FDA064E4-CDA6-450D-ADA6-1AE65DED18DD}" dt="2024-01-31T10:39:11.904" v="10" actId="6549"/>
          <ac:spMkLst>
            <pc:docMk/>
            <pc:sldMk cId="2266341024" sldId="258"/>
            <ac:spMk id="6" creationId="{0A71F208-30AA-4DBB-9DB2-C0C90AD30178}"/>
          </ac:spMkLst>
        </pc:spChg>
        <pc:spChg chg="mod">
          <ac:chgData name="Andreas Benedictow" userId="e251fadf-16f4-4c88-b2c0-d8c4cd891c2a" providerId="ADAL" clId="{FDA064E4-CDA6-450D-ADA6-1AE65DED18DD}" dt="2024-01-31T10:39:07.232" v="9" actId="1076"/>
          <ac:spMkLst>
            <pc:docMk/>
            <pc:sldMk cId="2266341024" sldId="258"/>
            <ac:spMk id="8" creationId="{E5A98933-AC8C-4903-A2E5-17FCC5FBBC66}"/>
          </ac:spMkLst>
        </pc:spChg>
      </pc:sldChg>
      <pc:sldChg chg="addSp delSp modSp mod">
        <pc:chgData name="Andreas Benedictow" userId="e251fadf-16f4-4c88-b2c0-d8c4cd891c2a" providerId="ADAL" clId="{FDA064E4-CDA6-450D-ADA6-1AE65DED18DD}" dt="2024-02-01T18:09:33.745" v="110" actId="6549"/>
        <pc:sldMkLst>
          <pc:docMk/>
          <pc:sldMk cId="896002109" sldId="259"/>
        </pc:sldMkLst>
        <pc:spChg chg="del">
          <ac:chgData name="Andreas Benedictow" userId="e251fadf-16f4-4c88-b2c0-d8c4cd891c2a" providerId="ADAL" clId="{FDA064E4-CDA6-450D-ADA6-1AE65DED18DD}" dt="2024-01-31T10:39:15.299" v="11" actId="478"/>
          <ac:spMkLst>
            <pc:docMk/>
            <pc:sldMk cId="896002109" sldId="259"/>
            <ac:spMk id="4" creationId="{E7C91537-7CFF-43F2-851D-E5F652C25A99}"/>
          </ac:spMkLst>
        </pc:spChg>
        <pc:spChg chg="del">
          <ac:chgData name="Andreas Benedictow" userId="e251fadf-16f4-4c88-b2c0-d8c4cd891c2a" providerId="ADAL" clId="{FDA064E4-CDA6-450D-ADA6-1AE65DED18DD}" dt="2024-01-31T10:39:19.735" v="12" actId="478"/>
          <ac:spMkLst>
            <pc:docMk/>
            <pc:sldMk cId="896002109" sldId="259"/>
            <ac:spMk id="5" creationId="{1E8A7A64-34DF-43BB-954C-68720DEF1ED4}"/>
          </ac:spMkLst>
        </pc:spChg>
        <pc:spChg chg="mod">
          <ac:chgData name="Andreas Benedictow" userId="e251fadf-16f4-4c88-b2c0-d8c4cd891c2a" providerId="ADAL" clId="{FDA064E4-CDA6-450D-ADA6-1AE65DED18DD}" dt="2024-02-01T18:09:33.745" v="110" actId="6549"/>
          <ac:spMkLst>
            <pc:docMk/>
            <pc:sldMk cId="896002109" sldId="259"/>
            <ac:spMk id="6" creationId="{3D22DDDA-9DE4-498E-ACF4-7CCFECE49DE6}"/>
          </ac:spMkLst>
        </pc:spChg>
        <pc:spChg chg="add mod">
          <ac:chgData name="Andreas Benedictow" userId="e251fadf-16f4-4c88-b2c0-d8c4cd891c2a" providerId="ADAL" clId="{FDA064E4-CDA6-450D-ADA6-1AE65DED18DD}" dt="2024-02-01T17:58:01.991" v="109" actId="6549"/>
          <ac:spMkLst>
            <pc:docMk/>
            <pc:sldMk cId="896002109" sldId="259"/>
            <ac:spMk id="7" creationId="{4576B5A7-65BB-260D-125A-2D59EBAE23F3}"/>
          </ac:spMkLst>
        </pc:spChg>
      </pc:sldChg>
      <pc:sldChg chg="modSp mod">
        <pc:chgData name="Andreas Benedictow" userId="e251fadf-16f4-4c88-b2c0-d8c4cd891c2a" providerId="ADAL" clId="{FDA064E4-CDA6-450D-ADA6-1AE65DED18DD}" dt="2024-01-31T10:40:56.332" v="89" actId="6549"/>
        <pc:sldMkLst>
          <pc:docMk/>
          <pc:sldMk cId="2759248883" sldId="265"/>
        </pc:sldMkLst>
        <pc:spChg chg="mod">
          <ac:chgData name="Andreas Benedictow" userId="e251fadf-16f4-4c88-b2c0-d8c4cd891c2a" providerId="ADAL" clId="{FDA064E4-CDA6-450D-ADA6-1AE65DED18DD}" dt="2024-01-31T10:40:56.332" v="89" actId="6549"/>
          <ac:spMkLst>
            <pc:docMk/>
            <pc:sldMk cId="2759248883" sldId="265"/>
            <ac:spMk id="3" creationId="{5BC03535-2EF7-4E35-87E0-19E654CF9889}"/>
          </ac:spMkLst>
        </pc:spChg>
      </pc:sldChg>
      <pc:sldChg chg="del">
        <pc:chgData name="Andreas Benedictow" userId="e251fadf-16f4-4c88-b2c0-d8c4cd891c2a" providerId="ADAL" clId="{FDA064E4-CDA6-450D-ADA6-1AE65DED18DD}" dt="2024-01-31T10:41:01.105" v="90" actId="47"/>
        <pc:sldMkLst>
          <pc:docMk/>
          <pc:sldMk cId="4159957464" sldId="267"/>
        </pc:sldMkLst>
      </pc:sldChg>
      <pc:sldChg chg="del">
        <pc:chgData name="Andreas Benedictow" userId="e251fadf-16f4-4c88-b2c0-d8c4cd891c2a" providerId="ADAL" clId="{FDA064E4-CDA6-450D-ADA6-1AE65DED18DD}" dt="2024-01-31T10:38:48.377" v="4" actId="47"/>
        <pc:sldMkLst>
          <pc:docMk/>
          <pc:sldMk cId="3836130264" sldId="282"/>
        </pc:sldMkLst>
      </pc:sldChg>
      <pc:sldChg chg="add">
        <pc:chgData name="Andreas Benedictow" userId="e251fadf-16f4-4c88-b2c0-d8c4cd891c2a" providerId="ADAL" clId="{FDA064E4-CDA6-450D-ADA6-1AE65DED18DD}" dt="2024-01-31T10:38:56.599" v="5"/>
        <pc:sldMkLst>
          <pc:docMk/>
          <pc:sldMk cId="2318387446" sldId="283"/>
        </pc:sldMkLst>
      </pc:sldChg>
      <pc:sldChg chg="add">
        <pc:chgData name="Andreas Benedictow" userId="e251fadf-16f4-4c88-b2c0-d8c4cd891c2a" providerId="ADAL" clId="{FDA064E4-CDA6-450D-ADA6-1AE65DED18DD}" dt="2024-01-31T10:41:11.066" v="91"/>
        <pc:sldMkLst>
          <pc:docMk/>
          <pc:sldMk cId="2954530852" sldId="284"/>
        </pc:sldMkLst>
      </pc:sldChg>
    </pc:docChg>
  </pc:docChgLst>
  <pc:docChgLst>
    <pc:chgData name="Marte Marie Frisell" userId="88672537-50ef-4dff-9199-6840d6c8b5a9" providerId="ADAL" clId="{222BEBBC-E47F-41C4-8A05-1462AD172524}"/>
    <pc:docChg chg="modSld sldOrd">
      <pc:chgData name="Marte Marie Frisell" userId="88672537-50ef-4dff-9199-6840d6c8b5a9" providerId="ADAL" clId="{222BEBBC-E47F-41C4-8A05-1462AD172524}" dt="2022-09-30T14:39:34.097" v="216"/>
      <pc:docMkLst>
        <pc:docMk/>
      </pc:docMkLst>
      <pc:sldChg chg="modSp mod">
        <pc:chgData name="Marte Marie Frisell" userId="88672537-50ef-4dff-9199-6840d6c8b5a9" providerId="ADAL" clId="{222BEBBC-E47F-41C4-8A05-1462AD172524}" dt="2022-09-30T14:29:29.860" v="214" actId="20577"/>
        <pc:sldMkLst>
          <pc:docMk/>
          <pc:sldMk cId="896002109" sldId="259"/>
        </pc:sldMkLst>
        <pc:spChg chg="mod">
          <ac:chgData name="Marte Marie Frisell" userId="88672537-50ef-4dff-9199-6840d6c8b5a9" providerId="ADAL" clId="{222BEBBC-E47F-41C4-8A05-1462AD172524}" dt="2022-09-30T14:29:29.860" v="214" actId="20577"/>
          <ac:spMkLst>
            <pc:docMk/>
            <pc:sldMk cId="896002109" sldId="259"/>
            <ac:spMk id="5" creationId="{1E8A7A64-34DF-43BB-954C-68720DEF1ED4}"/>
          </ac:spMkLst>
        </pc:spChg>
      </pc:sldChg>
      <pc:sldChg chg="ord">
        <pc:chgData name="Marte Marie Frisell" userId="88672537-50ef-4dff-9199-6840d6c8b5a9" providerId="ADAL" clId="{222BEBBC-E47F-41C4-8A05-1462AD172524}" dt="2022-09-30T14:39:34.097" v="216"/>
        <pc:sldMkLst>
          <pc:docMk/>
          <pc:sldMk cId="3510272984" sldId="264"/>
        </pc:sldMkLst>
      </pc:sldChg>
      <pc:sldChg chg="ord">
        <pc:chgData name="Marte Marie Frisell" userId="88672537-50ef-4dff-9199-6840d6c8b5a9" providerId="ADAL" clId="{222BEBBC-E47F-41C4-8A05-1462AD172524}" dt="2022-09-30T14:39:34.097" v="216"/>
        <pc:sldMkLst>
          <pc:docMk/>
          <pc:sldMk cId="2759248883" sldId="265"/>
        </pc:sldMkLst>
      </pc:sldChg>
      <pc:sldChg chg="ord">
        <pc:chgData name="Marte Marie Frisell" userId="88672537-50ef-4dff-9199-6840d6c8b5a9" providerId="ADAL" clId="{222BEBBC-E47F-41C4-8A05-1462AD172524}" dt="2022-09-30T14:39:34.097" v="216"/>
        <pc:sldMkLst>
          <pc:docMk/>
          <pc:sldMk cId="147554788" sldId="266"/>
        </pc:sldMkLst>
      </pc:sldChg>
      <pc:sldChg chg="modSp mod">
        <pc:chgData name="Marte Marie Frisell" userId="88672537-50ef-4dff-9199-6840d6c8b5a9" providerId="ADAL" clId="{222BEBBC-E47F-41C4-8A05-1462AD172524}" dt="2022-09-30T12:47:31.930" v="205" actId="1036"/>
        <pc:sldMkLst>
          <pc:docMk/>
          <pc:sldMk cId="4159957464" sldId="267"/>
        </pc:sldMkLst>
        <pc:spChg chg="mod">
          <ac:chgData name="Marte Marie Frisell" userId="88672537-50ef-4dff-9199-6840d6c8b5a9" providerId="ADAL" clId="{222BEBBC-E47F-41C4-8A05-1462AD172524}" dt="2022-09-30T12:47:31.930" v="205" actId="1036"/>
          <ac:spMkLst>
            <pc:docMk/>
            <pc:sldMk cId="4159957464" sldId="267"/>
            <ac:spMk id="3" creationId="{19327264-4F74-4A7C-9D31-AD23AB6CC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Rana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rana'!$K$3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rana'!$E$4:$E$24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rana'!$K$4:$K$24</c:f>
              <c:numCache>
                <c:formatCode>0.0\ %</c:formatCode>
                <c:ptCount val="21"/>
                <c:pt idx="0">
                  <c:v>0.60499999999999998</c:v>
                </c:pt>
                <c:pt idx="1">
                  <c:v>0.623</c:v>
                </c:pt>
                <c:pt idx="2">
                  <c:v>0.57399999999999995</c:v>
                </c:pt>
                <c:pt idx="3">
                  <c:v>0.40799999999999997</c:v>
                </c:pt>
                <c:pt idx="4">
                  <c:v>0.45700000000000002</c:v>
                </c:pt>
                <c:pt idx="5">
                  <c:v>0.40600000000000003</c:v>
                </c:pt>
                <c:pt idx="6">
                  <c:v>0.35699999999999998</c:v>
                </c:pt>
                <c:pt idx="7">
                  <c:v>0.53</c:v>
                </c:pt>
                <c:pt idx="8">
                  <c:v>0.51200000000000001</c:v>
                </c:pt>
                <c:pt idx="9">
                  <c:v>0.45800000000000002</c:v>
                </c:pt>
                <c:pt idx="10">
                  <c:v>0.442</c:v>
                </c:pt>
                <c:pt idx="11">
                  <c:v>0.35899999999999999</c:v>
                </c:pt>
                <c:pt idx="12">
                  <c:v>0.47</c:v>
                </c:pt>
                <c:pt idx="13">
                  <c:v>0.47599999999999998</c:v>
                </c:pt>
                <c:pt idx="14">
                  <c:v>0.438</c:v>
                </c:pt>
                <c:pt idx="15">
                  <c:v>0.38700000000000001</c:v>
                </c:pt>
                <c:pt idx="16">
                  <c:v>0.42299999999999999</c:v>
                </c:pt>
                <c:pt idx="17">
                  <c:v>0.462025316455696</c:v>
                </c:pt>
                <c:pt idx="18">
                  <c:v>0.32461873638344202</c:v>
                </c:pt>
                <c:pt idx="19">
                  <c:v>0.25213675213675202</c:v>
                </c:pt>
                <c:pt idx="20">
                  <c:v>0.34110169491525399</c:v>
                </c:pt>
              </c:numCache>
            </c:numRef>
          </c:val>
          <c:extLst>
            <c:ext xmlns:c16="http://schemas.microsoft.com/office/drawing/2014/chart" uri="{C3380CC4-5D6E-409C-BE32-E72D297353CC}">
              <c16:uniqueId val="{00000000-041D-4B5A-8DAA-48BE9C6CCCB2}"/>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Rana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rana'!$F$3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rana'!$E$4:$E$24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rana'!$F$4:$F$24</c:f>
              <c:numCache>
                <c:formatCode>0</c:formatCode>
                <c:ptCount val="21"/>
                <c:pt idx="0">
                  <c:v>1000000</c:v>
                </c:pt>
                <c:pt idx="1">
                  <c:v>1075000</c:v>
                </c:pt>
                <c:pt idx="2">
                  <c:v>1125000</c:v>
                </c:pt>
                <c:pt idx="3">
                  <c:v>1125000</c:v>
                </c:pt>
                <c:pt idx="4">
                  <c:v>1200000</c:v>
                </c:pt>
                <c:pt idx="5">
                  <c:v>1250000</c:v>
                </c:pt>
                <c:pt idx="6">
                  <c:v>1300000</c:v>
                </c:pt>
                <c:pt idx="7">
                  <c:v>1575000</c:v>
                </c:pt>
                <c:pt idx="8">
                  <c:v>1625000</c:v>
                </c:pt>
                <c:pt idx="9">
                  <c:v>1550000</c:v>
                </c:pt>
                <c:pt idx="10">
                  <c:v>1600000</c:v>
                </c:pt>
                <c:pt idx="11">
                  <c:v>1650000</c:v>
                </c:pt>
                <c:pt idx="12">
                  <c:v>1825000</c:v>
                </c:pt>
                <c:pt idx="13">
                  <c:v>2000000</c:v>
                </c:pt>
                <c:pt idx="14">
                  <c:v>1960890.7174160602</c:v>
                </c:pt>
                <c:pt idx="15">
                  <c:v>2018975.9481003485</c:v>
                </c:pt>
                <c:pt idx="16">
                  <c:v>2085116.7263955921</c:v>
                </c:pt>
                <c:pt idx="17">
                  <c:v>2173749.2365160999</c:v>
                </c:pt>
                <c:pt idx="18">
                  <c:v>2321995.2059397502</c:v>
                </c:pt>
                <c:pt idx="19">
                  <c:v>2422637.8657010202</c:v>
                </c:pt>
                <c:pt idx="20">
                  <c:v>2480000</c:v>
                </c:pt>
              </c:numCache>
            </c:numRef>
          </c:val>
          <c:extLst>
            <c:ext xmlns:c16="http://schemas.microsoft.com/office/drawing/2014/chart" uri="{C3380CC4-5D6E-409C-BE32-E72D297353CC}">
              <c16:uniqueId val="{00000000-3795-4439-A8AE-EC7E923AB461}"/>
            </c:ext>
          </c:extLst>
        </c:ser>
        <c:ser>
          <c:idx val="2"/>
          <c:order val="2"/>
          <c:tx>
            <c:strRef>
              <c:f>'[Resultater del III NBBL - 2024.xlsx]Grafer res rana'!$H$3</c:f>
              <c:strCache>
                <c:ptCount val="1"/>
                <c:pt idx="0">
                  <c:v>Median boligpris solgte boliger</c:v>
                </c:pt>
              </c:strCache>
            </c:strRef>
          </c:tx>
          <c:spPr>
            <a:solidFill>
              <a:schemeClr val="tx1">
                <a:lumMod val="50000"/>
                <a:lumOff val="50000"/>
              </a:schemeClr>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95-4439-A8AE-EC7E923AB461}"/>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95-4439-A8AE-EC7E923AB4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rana'!$E$4:$E$24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rana'!$H$4:$H$24</c:f>
              <c:numCache>
                <c:formatCode>General</c:formatCode>
                <c:ptCount val="21"/>
                <c:pt idx="0">
                  <c:v>1000000</c:v>
                </c:pt>
                <c:pt idx="1">
                  <c:v>1000000</c:v>
                </c:pt>
                <c:pt idx="2">
                  <c:v>1160000</c:v>
                </c:pt>
                <c:pt idx="3">
                  <c:v>1300000</c:v>
                </c:pt>
                <c:pt idx="4">
                  <c:v>1400000</c:v>
                </c:pt>
                <c:pt idx="5">
                  <c:v>1490000</c:v>
                </c:pt>
                <c:pt idx="6">
                  <c:v>1600000</c:v>
                </c:pt>
                <c:pt idx="7">
                  <c:v>1650000</c:v>
                </c:pt>
                <c:pt idx="8">
                  <c:v>1755216</c:v>
                </c:pt>
                <c:pt idx="9">
                  <c:v>1829702</c:v>
                </c:pt>
                <c:pt idx="10">
                  <c:v>1891770</c:v>
                </c:pt>
                <c:pt idx="11">
                  <c:v>2050000</c:v>
                </c:pt>
                <c:pt idx="12">
                  <c:v>2108810</c:v>
                </c:pt>
                <c:pt idx="13">
                  <c:v>2375414</c:v>
                </c:pt>
                <c:pt idx="14">
                  <c:v>2399399</c:v>
                </c:pt>
                <c:pt idx="15">
                  <c:v>2590000</c:v>
                </c:pt>
                <c:pt idx="16">
                  <c:v>2550000</c:v>
                </c:pt>
                <c:pt idx="17">
                  <c:v>2560930.5</c:v>
                </c:pt>
                <c:pt idx="18">
                  <c:v>3000960</c:v>
                </c:pt>
                <c:pt idx="19">
                  <c:v>3300000</c:v>
                </c:pt>
                <c:pt idx="20">
                  <c:v>3123254</c:v>
                </c:pt>
              </c:numCache>
            </c:numRef>
          </c:val>
          <c:extLst>
            <c:ext xmlns:c16="http://schemas.microsoft.com/office/drawing/2014/chart" uri="{C3380CC4-5D6E-409C-BE32-E72D297353CC}">
              <c16:uniqueId val="{00000003-3795-4439-A8AE-EC7E923AB461}"/>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rana'!$G$3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rana'!$E$4:$E$24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rana'!$G$4:$G$24</c15:sqref>
                        </c15:formulaRef>
                      </c:ext>
                    </c:extLst>
                    <c:numCache>
                      <c:formatCode>General</c:formatCode>
                      <c:ptCount val="21"/>
                    </c:numCache>
                  </c:numRef>
                </c:val>
                <c:extLst>
                  <c:ext xmlns:c16="http://schemas.microsoft.com/office/drawing/2014/chart" uri="{C3380CC4-5D6E-409C-BE32-E72D297353CC}">
                    <c16:uniqueId val="{00000005-3795-4439-A8AE-EC7E923AB461}"/>
                  </c:ext>
                </c:extLst>
              </c15:ser>
            </c15:filteredBarSeries>
          </c:ext>
        </c:extLst>
      </c:barChart>
      <c:lineChart>
        <c:grouping val="standard"/>
        <c:varyColors val="0"/>
        <c:ser>
          <c:idx val="3"/>
          <c:order val="3"/>
          <c:tx>
            <c:strRef>
              <c:f>'[Resultater del III NBBL - 2024.xlsx]Grafer res rana'!$I$3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rana'!$E$4:$E$24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rana'!$I$4:$I$24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3795-4439-A8AE-EC7E923AB461}"/>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568695388873643"/>
          <c:w val="0.93122681029323762"/>
          <c:h val="9.4313046111263621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434003449861555"/>
          <c:y val="2.11594424119474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12395868703469071"/>
          <c:y val="0.14807178133724624"/>
          <c:w val="0.62817787936350244"/>
          <c:h val="0.6642247979949677"/>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0F93-444E-8255-72D42F78E348}"/>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0F93-444E-8255-72D42F78E348}"/>
              </c:ext>
            </c:extLst>
          </c:dPt>
          <c:dLbls>
            <c:dLbl>
              <c:idx val="1"/>
              <c:delete val="1"/>
              <c:extLst>
                <c:ext xmlns:c15="http://schemas.microsoft.com/office/drawing/2012/chart" uri="{CE6537A1-D6FC-4f65-9D91-7224C49458BB}"/>
                <c:ext xmlns:c16="http://schemas.microsoft.com/office/drawing/2014/chart" uri="{C3380CC4-5D6E-409C-BE32-E72D297353CC}">
                  <c16:uniqueId val="{00000003-0F93-444E-8255-72D42F78E34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0.34100000000000003</c:v>
                </c:pt>
                <c:pt idx="1">
                  <c:v>0.65900000000000003</c:v>
                </c:pt>
              </c:numCache>
            </c:numRef>
          </c:val>
          <c:extLst>
            <c:ext xmlns:c16="http://schemas.microsoft.com/office/drawing/2014/chart" uri="{C3380CC4-5D6E-409C-BE32-E72D297353CC}">
              <c16:uniqueId val="{00000004-0F93-444E-8255-72D42F78E348}"/>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6.4773188095067172E-2"/>
          <c:y val="0.84114435871301085"/>
          <c:w val="0.80145600456359645"/>
          <c:h val="0.11195502136173467"/>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Rana</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96655"/>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Rana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Rana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8" name="Bilde 7" descr="Et bilde som inneholder kart, atlas, tekst&#10;&#10;Automatisk generert beskrivelse">
            <a:extLst>
              <a:ext uri="{FF2B5EF4-FFF2-40B4-BE49-F238E27FC236}">
                <a16:creationId xmlns:a16="http://schemas.microsoft.com/office/drawing/2014/main" id="{E64D629F-2178-3C9D-C078-F1734AE3C7EC}"/>
              </a:ext>
            </a:extLst>
          </p:cNvPr>
          <p:cNvPicPr>
            <a:picLocks noChangeAspect="1"/>
          </p:cNvPicPr>
          <p:nvPr/>
        </p:nvPicPr>
        <p:blipFill>
          <a:blip r:embed="rId2"/>
          <a:stretch>
            <a:fillRect/>
          </a:stretch>
        </p:blipFill>
        <p:spPr>
          <a:xfrm>
            <a:off x="1064068" y="1162023"/>
            <a:ext cx="10063862" cy="4095646"/>
          </a:xfrm>
          <a:prstGeom prst="rect">
            <a:avLst/>
          </a:prstGeom>
        </p:spPr>
      </p:pic>
      <p:graphicFrame>
        <p:nvGraphicFramePr>
          <p:cNvPr id="6"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949193247"/>
              </p:ext>
            </p:extLst>
          </p:nvPr>
        </p:nvGraphicFramePr>
        <p:xfrm>
          <a:off x="8769096" y="3739896"/>
          <a:ext cx="2576915" cy="2437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Rana: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53 %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7008387" y="2729215"/>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34,1 %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28292" y="5203550"/>
            <a:ext cx="1197556"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1 732 500</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6545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2 852 000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67709" y="4065048"/>
            <a:ext cx="12785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785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472</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Rana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4576B5A7-65BB-260D-125A-2D59EBAE23F3}"/>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i Rana i 2023. Gjennomsnittlig utlånsrente for nye nedbetalingslån med pant i bolig økte fra en bunn på 1,8 % i 2021 til 4,9 % i 2023. Andelen boliger en typisk førstehjemkjøper har råd til økte fra 25,2 % i 2022 til 34,1 %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7E864FA2-8026-4552-B61B-D8A200C6A31B}"/>
              </a:ext>
            </a:extLst>
          </p:cNvPr>
          <p:cNvGraphicFramePr>
            <a:graphicFrameLocks/>
          </p:cNvGraphicFramePr>
          <p:nvPr>
            <p:extLst>
              <p:ext uri="{D42A27DB-BD31-4B8C-83A1-F6EECF244321}">
                <p14:modId xmlns:p14="http://schemas.microsoft.com/office/powerpoint/2010/main" val="2358674159"/>
              </p:ext>
            </p:extLst>
          </p:nvPr>
        </p:nvGraphicFramePr>
        <p:xfrm>
          <a:off x="1814673" y="978733"/>
          <a:ext cx="8922015" cy="5198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858EF880-7909-47EB-8D16-84081FA3D877}"/>
              </a:ext>
            </a:extLst>
          </p:cNvPr>
          <p:cNvGraphicFramePr>
            <a:graphicFrameLocks/>
          </p:cNvGraphicFramePr>
          <p:nvPr>
            <p:extLst>
              <p:ext uri="{D42A27DB-BD31-4B8C-83A1-F6EECF244321}">
                <p14:modId xmlns:p14="http://schemas.microsoft.com/office/powerpoint/2010/main" val="3844757292"/>
              </p:ext>
            </p:extLst>
          </p:nvPr>
        </p:nvGraphicFramePr>
        <p:xfrm>
          <a:off x="1562218" y="978733"/>
          <a:ext cx="9426923" cy="5198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889757"/>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Rana</a:t>
            </a:r>
          </a:p>
        </p:txBody>
      </p:sp>
      <p:graphicFrame>
        <p:nvGraphicFramePr>
          <p:cNvPr id="5" name="Tabell 4">
            <a:extLst>
              <a:ext uri="{FF2B5EF4-FFF2-40B4-BE49-F238E27FC236}">
                <a16:creationId xmlns:a16="http://schemas.microsoft.com/office/drawing/2014/main" id="{04C5C3DC-84DD-270C-B4F3-A81A539332ED}"/>
              </a:ext>
            </a:extLst>
          </p:cNvPr>
          <p:cNvGraphicFramePr>
            <a:graphicFrameLocks noGrp="1"/>
          </p:cNvGraphicFramePr>
          <p:nvPr>
            <p:extLst>
              <p:ext uri="{D42A27DB-BD31-4B8C-83A1-F6EECF244321}">
                <p14:modId xmlns:p14="http://schemas.microsoft.com/office/powerpoint/2010/main" val="1317496886"/>
              </p:ext>
            </p:extLst>
          </p:nvPr>
        </p:nvGraphicFramePr>
        <p:xfrm>
          <a:off x="2205253" y="1259089"/>
          <a:ext cx="7781492" cy="4908559"/>
        </p:xfrm>
        <a:graphic>
          <a:graphicData uri="http://schemas.openxmlformats.org/drawingml/2006/table">
            <a:tbl>
              <a:tblPr/>
              <a:tblGrid>
                <a:gridCol w="992063">
                  <a:extLst>
                    <a:ext uri="{9D8B030D-6E8A-4147-A177-3AD203B41FA5}">
                      <a16:colId xmlns:a16="http://schemas.microsoft.com/office/drawing/2014/main" val="3196793110"/>
                    </a:ext>
                  </a:extLst>
                </a:gridCol>
                <a:gridCol w="1446758">
                  <a:extLst>
                    <a:ext uri="{9D8B030D-6E8A-4147-A177-3AD203B41FA5}">
                      <a16:colId xmlns:a16="http://schemas.microsoft.com/office/drawing/2014/main" val="227368831"/>
                    </a:ext>
                  </a:extLst>
                </a:gridCol>
                <a:gridCol w="1446758">
                  <a:extLst>
                    <a:ext uri="{9D8B030D-6E8A-4147-A177-3AD203B41FA5}">
                      <a16:colId xmlns:a16="http://schemas.microsoft.com/office/drawing/2014/main" val="646393539"/>
                    </a:ext>
                  </a:extLst>
                </a:gridCol>
                <a:gridCol w="976561">
                  <a:extLst>
                    <a:ext uri="{9D8B030D-6E8A-4147-A177-3AD203B41FA5}">
                      <a16:colId xmlns:a16="http://schemas.microsoft.com/office/drawing/2014/main" val="3805256919"/>
                    </a:ext>
                  </a:extLst>
                </a:gridCol>
                <a:gridCol w="1322751">
                  <a:extLst>
                    <a:ext uri="{9D8B030D-6E8A-4147-A177-3AD203B41FA5}">
                      <a16:colId xmlns:a16="http://schemas.microsoft.com/office/drawing/2014/main" val="825818681"/>
                    </a:ext>
                  </a:extLst>
                </a:gridCol>
                <a:gridCol w="1596601">
                  <a:extLst>
                    <a:ext uri="{9D8B030D-6E8A-4147-A177-3AD203B41FA5}">
                      <a16:colId xmlns:a16="http://schemas.microsoft.com/office/drawing/2014/main" val="2071000125"/>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dirty="0">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7185375"/>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1000000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60,5 %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034886"/>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8544525"/>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1237500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40733554"/>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1237500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67944494"/>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63350666"/>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68355014"/>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81836"/>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9564887"/>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1755216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05750089"/>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1829702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74436768"/>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1891770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5934584"/>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72776058"/>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2108810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35279144"/>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2375414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78519540"/>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1960891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2399399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2255024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45444984"/>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2018976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2321822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74842662"/>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2085117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2397884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91894348"/>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2173749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2560930,5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2499812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99961650"/>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2321995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3000960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2670294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64055282"/>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2422638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2786034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34869013"/>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3123254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2852000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34,1 %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07726461"/>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7729C7-5EFC-7AE2-F662-AAAF241F3AA4}"/>
              </a:ext>
            </a:extLst>
          </p:cNvPr>
          <p:cNvPicPr>
            <a:picLocks noChangeAspect="1"/>
          </p:cNvPicPr>
          <p:nvPr/>
        </p:nvPicPr>
        <p:blipFill>
          <a:blip r:embed="rId2"/>
          <a:stretch>
            <a:fillRect/>
          </a:stretch>
        </p:blipFill>
        <p:spPr>
          <a:xfrm>
            <a:off x="2441448" y="908788"/>
            <a:ext cx="6998024" cy="5190260"/>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Rana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Rana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5105F6CC-78B0-D82F-3C14-7FB214449ED1}"/>
              </a:ext>
            </a:extLst>
          </p:cNvPr>
          <p:cNvPicPr>
            <a:picLocks noChangeAspect="1"/>
          </p:cNvPicPr>
          <p:nvPr/>
        </p:nvPicPr>
        <p:blipFill>
          <a:blip r:embed="rId3"/>
          <a:stretch>
            <a:fillRect/>
          </a:stretch>
        </p:blipFill>
        <p:spPr>
          <a:xfrm>
            <a:off x="9140667" y="4128630"/>
            <a:ext cx="1560321" cy="1984321"/>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7272C19-6445-460A-05D3-A56821475238}"/>
              </a:ext>
            </a:extLst>
          </p:cNvPr>
          <p:cNvPicPr>
            <a:picLocks noChangeAspect="1"/>
          </p:cNvPicPr>
          <p:nvPr/>
        </p:nvPicPr>
        <p:blipFill>
          <a:blip r:embed="rId2"/>
          <a:stretch>
            <a:fillRect/>
          </a:stretch>
        </p:blipFill>
        <p:spPr>
          <a:xfrm>
            <a:off x="2971800" y="909555"/>
            <a:ext cx="7054561" cy="5162061"/>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Rana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Rana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D1C9217B-91AD-3C88-0EB2-112781D870A1}"/>
              </a:ext>
            </a:extLst>
          </p:cNvPr>
          <p:cNvPicPr>
            <a:picLocks noChangeAspect="1"/>
          </p:cNvPicPr>
          <p:nvPr/>
        </p:nvPicPr>
        <p:blipFill>
          <a:blip r:embed="rId3"/>
          <a:stretch>
            <a:fillRect/>
          </a:stretch>
        </p:blipFill>
        <p:spPr>
          <a:xfrm>
            <a:off x="8884442" y="4062414"/>
            <a:ext cx="1628775" cy="2114550"/>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ad39eb54-42f0-435d-bacf-ac1860a6e9c1"/>
    <ds:schemaRef ds:uri="c91cd569-f003-4182-8cab-9b1d9e10ae68"/>
    <ds:schemaRef ds:uri="http://schemas.microsoft.com/office/2006/metadata/properties"/>
  </ds:schemaRefs>
</ds:datastoreItem>
</file>

<file path=customXml/itemProps2.xml><?xml version="1.0" encoding="utf-8"?>
<ds:datastoreItem xmlns:ds="http://schemas.openxmlformats.org/officeDocument/2006/customXml" ds:itemID="{4A6FD683-B882-4C0B-A189-C192D4D16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255</TotalTime>
  <Words>1409</Words>
  <Application>Microsoft Office PowerPoint</Application>
  <PresentationFormat>Widescreen</PresentationFormat>
  <Paragraphs>228</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2024-02-13T17:22:22Z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