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A"/>
    <a:srgbClr val="DB0071"/>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40EBB-540A-4E1A-A558-93DB739619BC}" v="26" dt="2024-02-01T15:21:39.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FFB79F3F-C526-4D87-BF3A-6ACD0BDD79F4}"/>
    <pc:docChg chg="custSel modSld">
      <pc:chgData name="Andreas Benedictow" userId="e251fadf-16f4-4c88-b2c0-d8c4cd891c2a" providerId="ADAL" clId="{FFB79F3F-C526-4D87-BF3A-6ACD0BDD79F4}" dt="2022-10-10T16:58:45.454" v="72" actId="20577"/>
      <pc:docMkLst>
        <pc:docMk/>
      </pc:docMkLst>
      <pc:sldChg chg="modSp mod">
        <pc:chgData name="Andreas Benedictow" userId="e251fadf-16f4-4c88-b2c0-d8c4cd891c2a" providerId="ADAL" clId="{FFB79F3F-C526-4D87-BF3A-6ACD0BDD79F4}" dt="2022-10-10T16:56:14.013" v="0" actId="313"/>
        <pc:sldMkLst>
          <pc:docMk/>
          <pc:sldMk cId="2921733838" sldId="256"/>
        </pc:sldMkLst>
        <pc:spChg chg="mod">
          <ac:chgData name="Andreas Benedictow" userId="e251fadf-16f4-4c88-b2c0-d8c4cd891c2a" providerId="ADAL" clId="{FFB79F3F-C526-4D87-BF3A-6ACD0BDD79F4}" dt="2022-10-10T16:56:14.013" v="0" actId="313"/>
          <ac:spMkLst>
            <pc:docMk/>
            <pc:sldMk cId="2921733838" sldId="256"/>
            <ac:spMk id="8" creationId="{279C62F4-9C4A-4777-941C-0D5FF7A0EEE2}"/>
          </ac:spMkLst>
        </pc:spChg>
      </pc:sldChg>
      <pc:sldChg chg="modSp mod">
        <pc:chgData name="Andreas Benedictow" userId="e251fadf-16f4-4c88-b2c0-d8c4cd891c2a" providerId="ADAL" clId="{FFB79F3F-C526-4D87-BF3A-6ACD0BDD79F4}" dt="2022-10-10T16:57:40.243" v="61" actId="6549"/>
        <pc:sldMkLst>
          <pc:docMk/>
          <pc:sldMk cId="2266341024" sldId="258"/>
        </pc:sldMkLst>
        <pc:spChg chg="mod">
          <ac:chgData name="Andreas Benedictow" userId="e251fadf-16f4-4c88-b2c0-d8c4cd891c2a" providerId="ADAL" clId="{FFB79F3F-C526-4D87-BF3A-6ACD0BDD79F4}" dt="2022-10-10T16:57:40.243" v="61" actId="6549"/>
          <ac:spMkLst>
            <pc:docMk/>
            <pc:sldMk cId="2266341024" sldId="258"/>
            <ac:spMk id="6" creationId="{0A71F208-30AA-4DBB-9DB2-C0C90AD30178}"/>
          </ac:spMkLst>
        </pc:spChg>
        <pc:spChg chg="mod">
          <ac:chgData name="Andreas Benedictow" userId="e251fadf-16f4-4c88-b2c0-d8c4cd891c2a" providerId="ADAL" clId="{FFB79F3F-C526-4D87-BF3A-6ACD0BDD79F4}" dt="2022-10-10T16:57:25.763" v="57" actId="20577"/>
          <ac:spMkLst>
            <pc:docMk/>
            <pc:sldMk cId="2266341024" sldId="258"/>
            <ac:spMk id="18" creationId="{0B79CA76-2003-4574-A043-2FCFF766B96D}"/>
          </ac:spMkLst>
        </pc:spChg>
      </pc:sldChg>
      <pc:sldChg chg="modSp mod">
        <pc:chgData name="Andreas Benedictow" userId="e251fadf-16f4-4c88-b2c0-d8c4cd891c2a" providerId="ADAL" clId="{FFB79F3F-C526-4D87-BF3A-6ACD0BDD79F4}" dt="2022-10-10T16:58:45.454" v="72" actId="20577"/>
        <pc:sldMkLst>
          <pc:docMk/>
          <pc:sldMk cId="896002109" sldId="259"/>
        </pc:sldMkLst>
        <pc:spChg chg="mod">
          <ac:chgData name="Andreas Benedictow" userId="e251fadf-16f4-4c88-b2c0-d8c4cd891c2a" providerId="ADAL" clId="{FFB79F3F-C526-4D87-BF3A-6ACD0BDD79F4}" dt="2022-10-10T16:56:15.257" v="2" actId="313"/>
          <ac:spMkLst>
            <pc:docMk/>
            <pc:sldMk cId="896002109" sldId="259"/>
            <ac:spMk id="4" creationId="{E7C91537-7CFF-43F2-851D-E5F652C25A99}"/>
          </ac:spMkLst>
        </pc:spChg>
        <pc:spChg chg="mod">
          <ac:chgData name="Andreas Benedictow" userId="e251fadf-16f4-4c88-b2c0-d8c4cd891c2a" providerId="ADAL" clId="{FFB79F3F-C526-4D87-BF3A-6ACD0BDD79F4}" dt="2022-10-10T16:58:45.454" v="72" actId="20577"/>
          <ac:spMkLst>
            <pc:docMk/>
            <pc:sldMk cId="896002109" sldId="259"/>
            <ac:spMk id="5" creationId="{1E8A7A64-34DF-43BB-954C-68720DEF1ED4}"/>
          </ac:spMkLst>
        </pc:spChg>
        <pc:spChg chg="mod">
          <ac:chgData name="Andreas Benedictow" userId="e251fadf-16f4-4c88-b2c0-d8c4cd891c2a" providerId="ADAL" clId="{FFB79F3F-C526-4D87-BF3A-6ACD0BDD79F4}" dt="2022-10-10T16:58:36.758" v="70"/>
          <ac:spMkLst>
            <pc:docMk/>
            <pc:sldMk cId="896002109" sldId="259"/>
            <ac:spMk id="6" creationId="{3D22DDDA-9DE4-498E-ACF4-7CCFECE49DE6}"/>
          </ac:spMkLst>
        </pc:spChg>
      </pc:sldChg>
      <pc:sldChg chg="modSp mod">
        <pc:chgData name="Andreas Benedictow" userId="e251fadf-16f4-4c88-b2c0-d8c4cd891c2a" providerId="ADAL" clId="{FFB79F3F-C526-4D87-BF3A-6ACD0BDD79F4}" dt="2022-10-10T16:56:29.025" v="10" actId="14734"/>
        <pc:sldMkLst>
          <pc:docMk/>
          <pc:sldMk cId="147554788" sldId="266"/>
        </pc:sldMkLst>
        <pc:graphicFrameChg chg="mod modGraphic">
          <ac:chgData name="Andreas Benedictow" userId="e251fadf-16f4-4c88-b2c0-d8c4cd891c2a" providerId="ADAL" clId="{FFB79F3F-C526-4D87-BF3A-6ACD0BDD79F4}" dt="2022-10-10T16:56:29.025" v="10" actId="14734"/>
          <ac:graphicFrameMkLst>
            <pc:docMk/>
            <pc:sldMk cId="147554788" sldId="266"/>
            <ac:graphicFrameMk id="5" creationId="{85F01849-C038-1130-C9F0-78DA4649AF57}"/>
          </ac:graphicFrameMkLst>
        </pc:graphicFrameChg>
      </pc:sldChg>
      <pc:sldChg chg="modSp mod">
        <pc:chgData name="Andreas Benedictow" userId="e251fadf-16f4-4c88-b2c0-d8c4cd891c2a" providerId="ADAL" clId="{FFB79F3F-C526-4D87-BF3A-6ACD0BDD79F4}" dt="2022-10-10T16:57:19.664" v="56" actId="20577"/>
        <pc:sldMkLst>
          <pc:docMk/>
          <pc:sldMk cId="3836130264" sldId="282"/>
        </pc:sldMkLst>
        <pc:spChg chg="mod">
          <ac:chgData name="Andreas Benedictow" userId="e251fadf-16f4-4c88-b2c0-d8c4cd891c2a" providerId="ADAL" clId="{FFB79F3F-C526-4D87-BF3A-6ACD0BDD79F4}" dt="2022-10-10T16:57:19.664" v="56" actId="20577"/>
          <ac:spMkLst>
            <pc:docMk/>
            <pc:sldMk cId="3836130264" sldId="282"/>
            <ac:spMk id="8" creationId="{842FA2FF-C345-A6CD-25DE-6E3E19B361AD}"/>
          </ac:spMkLst>
        </pc:spChg>
      </pc:sldChg>
    </pc:docChg>
  </pc:docChgLst>
  <pc:docChgLst>
    <pc:chgData name="Mathias Iversen" userId="dea6d89c-6f8a-44b0-80c2-5d37afda12c9" providerId="ADAL" clId="{08026C74-761D-427E-A31A-EA7024ED7009}"/>
    <pc:docChg chg="custSel modSld">
      <pc:chgData name="Mathias Iversen" userId="dea6d89c-6f8a-44b0-80c2-5d37afda12c9" providerId="ADAL" clId="{08026C74-761D-427E-A31A-EA7024ED7009}" dt="2022-09-30T09:09:37.682" v="271" actId="13926"/>
      <pc:docMkLst>
        <pc:docMk/>
      </pc:docMkLst>
      <pc:sldChg chg="modSp mod">
        <pc:chgData name="Mathias Iversen" userId="dea6d89c-6f8a-44b0-80c2-5d37afda12c9" providerId="ADAL" clId="{08026C74-761D-427E-A31A-EA7024ED7009}" dt="2022-09-30T05:22:49.807" v="10" actId="13926"/>
        <pc:sldMkLst>
          <pc:docMk/>
          <pc:sldMk cId="2921733838" sldId="256"/>
        </pc:sldMkLst>
        <pc:spChg chg="mod">
          <ac:chgData name="Mathias Iversen" userId="dea6d89c-6f8a-44b0-80c2-5d37afda12c9" providerId="ADAL" clId="{08026C74-761D-427E-A31A-EA7024ED7009}" dt="2022-09-30T05:22:49.807" v="10" actId="13926"/>
          <ac:spMkLst>
            <pc:docMk/>
            <pc:sldMk cId="2921733838" sldId="256"/>
            <ac:spMk id="10" creationId="{B69A85C2-560C-48D5-B2E2-E0F8F842FD36}"/>
          </ac:spMkLst>
        </pc:spChg>
      </pc:sldChg>
      <pc:sldChg chg="modSp mod">
        <pc:chgData name="Mathias Iversen" userId="dea6d89c-6f8a-44b0-80c2-5d37afda12c9" providerId="ADAL" clId="{08026C74-761D-427E-A31A-EA7024ED7009}" dt="2022-09-30T09:09:22.967" v="265" actId="20577"/>
        <pc:sldMkLst>
          <pc:docMk/>
          <pc:sldMk cId="2266341024" sldId="258"/>
        </pc:sldMkLst>
        <pc:spChg chg="mod">
          <ac:chgData name="Mathias Iversen" userId="dea6d89c-6f8a-44b0-80c2-5d37afda12c9" providerId="ADAL" clId="{08026C74-761D-427E-A31A-EA7024ED7009}" dt="2022-09-30T05:22:55.388" v="21" actId="13926"/>
          <ac:spMkLst>
            <pc:docMk/>
            <pc:sldMk cId="2266341024" sldId="258"/>
            <ac:spMk id="5" creationId="{DCB85E03-0B2F-42F1-9007-A95BF715A50A}"/>
          </ac:spMkLst>
        </pc:spChg>
        <pc:spChg chg="mod">
          <ac:chgData name="Mathias Iversen" userId="dea6d89c-6f8a-44b0-80c2-5d37afda12c9" providerId="ADAL" clId="{08026C74-761D-427E-A31A-EA7024ED7009}" dt="2022-09-30T05:23:06.247" v="24" actId="13926"/>
          <ac:spMkLst>
            <pc:docMk/>
            <pc:sldMk cId="2266341024" sldId="258"/>
            <ac:spMk id="7" creationId="{A520775E-5075-45E6-A50A-04E4D42EAF3E}"/>
          </ac:spMkLst>
        </pc:spChg>
        <pc:spChg chg="mod">
          <ac:chgData name="Mathias Iversen" userId="dea6d89c-6f8a-44b0-80c2-5d37afda12c9" providerId="ADAL" clId="{08026C74-761D-427E-A31A-EA7024ED7009}" dt="2022-09-30T05:23:41.066" v="53" actId="13926"/>
          <ac:spMkLst>
            <pc:docMk/>
            <pc:sldMk cId="2266341024" sldId="258"/>
            <ac:spMk id="8" creationId="{E5A98933-AC8C-4903-A2E5-17FCC5FBBC66}"/>
          </ac:spMkLst>
        </pc:spChg>
        <pc:spChg chg="mod">
          <ac:chgData name="Mathias Iversen" userId="dea6d89c-6f8a-44b0-80c2-5d37afda12c9" providerId="ADAL" clId="{08026C74-761D-427E-A31A-EA7024ED7009}" dt="2022-09-30T05:23:23.229" v="39" actId="13926"/>
          <ac:spMkLst>
            <pc:docMk/>
            <pc:sldMk cId="2266341024" sldId="258"/>
            <ac:spMk id="9" creationId="{29E4AEA2-D6D7-44B7-8DEF-EB1A3917D576}"/>
          </ac:spMkLst>
        </pc:spChg>
        <pc:spChg chg="mod">
          <ac:chgData name="Mathias Iversen" userId="dea6d89c-6f8a-44b0-80c2-5d37afda12c9" providerId="ADAL" clId="{08026C74-761D-427E-A31A-EA7024ED7009}" dt="2022-09-30T05:24:10.178" v="62" actId="13926"/>
          <ac:spMkLst>
            <pc:docMk/>
            <pc:sldMk cId="2266341024" sldId="258"/>
            <ac:spMk id="10" creationId="{2E9EBEB7-19CF-4E7A-9B6C-502E35EDACCE}"/>
          </ac:spMkLst>
        </pc:spChg>
        <pc:spChg chg="mod">
          <ac:chgData name="Mathias Iversen" userId="dea6d89c-6f8a-44b0-80c2-5d37afda12c9" providerId="ADAL" clId="{08026C74-761D-427E-A31A-EA7024ED7009}" dt="2022-09-30T05:23:12.972" v="34" actId="13926"/>
          <ac:spMkLst>
            <pc:docMk/>
            <pc:sldMk cId="2266341024" sldId="258"/>
            <ac:spMk id="15" creationId="{74CEA7D0-9A41-43C0-8F69-F80152925B55}"/>
          </ac:spMkLst>
        </pc:spChg>
        <pc:spChg chg="mod">
          <ac:chgData name="Mathias Iversen" userId="dea6d89c-6f8a-44b0-80c2-5d37afda12c9" providerId="ADAL" clId="{08026C74-761D-427E-A31A-EA7024ED7009}" dt="2022-09-30T09:09:22.967" v="265" actId="20577"/>
          <ac:spMkLst>
            <pc:docMk/>
            <pc:sldMk cId="2266341024" sldId="258"/>
            <ac:spMk id="16" creationId="{4957F703-1885-40F1-9499-64EAC6608670}"/>
          </ac:spMkLst>
        </pc:spChg>
      </pc:sldChg>
      <pc:sldChg chg="modSp mod">
        <pc:chgData name="Mathias Iversen" userId="dea6d89c-6f8a-44b0-80c2-5d37afda12c9" providerId="ADAL" clId="{08026C74-761D-427E-A31A-EA7024ED7009}" dt="2022-09-30T09:09:37.682" v="271" actId="13926"/>
        <pc:sldMkLst>
          <pc:docMk/>
          <pc:sldMk cId="896002109" sldId="259"/>
        </pc:sldMkLst>
        <pc:spChg chg="mod">
          <ac:chgData name="Mathias Iversen" userId="dea6d89c-6f8a-44b0-80c2-5d37afda12c9" providerId="ADAL" clId="{08026C74-761D-427E-A31A-EA7024ED7009}" dt="2022-09-30T05:25:48.949" v="122" actId="20577"/>
          <ac:spMkLst>
            <pc:docMk/>
            <pc:sldMk cId="896002109" sldId="259"/>
            <ac:spMk id="3" creationId="{43909665-C217-4DB2-97FB-7DC8B46D243A}"/>
          </ac:spMkLst>
        </pc:spChg>
        <pc:spChg chg="mod">
          <ac:chgData name="Mathias Iversen" userId="dea6d89c-6f8a-44b0-80c2-5d37afda12c9" providerId="ADAL" clId="{08026C74-761D-427E-A31A-EA7024ED7009}" dt="2022-09-30T09:09:37.682" v="271" actId="13926"/>
          <ac:spMkLst>
            <pc:docMk/>
            <pc:sldMk cId="896002109" sldId="259"/>
            <ac:spMk id="4" creationId="{E7C91537-7CFF-43F2-851D-E5F652C25A99}"/>
          </ac:spMkLst>
        </pc:spChg>
      </pc:sldChg>
      <pc:sldChg chg="addSp modSp mod">
        <pc:chgData name="Mathias Iversen" userId="dea6d89c-6f8a-44b0-80c2-5d37afda12c9" providerId="ADAL" clId="{08026C74-761D-427E-A31A-EA7024ED7009}" dt="2022-09-30T05:25:53.599" v="132" actId="20577"/>
        <pc:sldMkLst>
          <pc:docMk/>
          <pc:sldMk cId="3970472295" sldId="260"/>
        </pc:sldMkLst>
        <pc:spChg chg="mod">
          <ac:chgData name="Mathias Iversen" userId="dea6d89c-6f8a-44b0-80c2-5d37afda12c9" providerId="ADAL" clId="{08026C74-761D-427E-A31A-EA7024ED7009}" dt="2022-09-30T05:25:53.599" v="132" actId="20577"/>
          <ac:spMkLst>
            <pc:docMk/>
            <pc:sldMk cId="3970472295" sldId="260"/>
            <ac:spMk id="4" creationId="{08AB9232-4863-462B-955D-4E84A7303FF7}"/>
          </ac:spMkLst>
        </pc:spChg>
        <pc:picChg chg="add mod ord">
          <ac:chgData name="Mathias Iversen" userId="dea6d89c-6f8a-44b0-80c2-5d37afda12c9" providerId="ADAL" clId="{08026C74-761D-427E-A31A-EA7024ED7009}" dt="2022-09-30T05:24:58.807" v="105" actId="167"/>
          <ac:picMkLst>
            <pc:docMk/>
            <pc:sldMk cId="3970472295" sldId="260"/>
            <ac:picMk id="6" creationId="{314E3E0E-3E79-36F9-F2BD-1D41348D6DE8}"/>
          </ac:picMkLst>
        </pc:picChg>
        <pc:picChg chg="add mod">
          <ac:chgData name="Mathias Iversen" userId="dea6d89c-6f8a-44b0-80c2-5d37afda12c9" providerId="ADAL" clId="{08026C74-761D-427E-A31A-EA7024ED7009}" dt="2022-09-30T05:25:31.633" v="112" actId="1076"/>
          <ac:picMkLst>
            <pc:docMk/>
            <pc:sldMk cId="3970472295" sldId="260"/>
            <ac:picMk id="7" creationId="{4766664B-385B-5B9D-6103-76751D766671}"/>
          </ac:picMkLst>
        </pc:picChg>
      </pc:sldChg>
      <pc:sldChg chg="addSp modSp mod">
        <pc:chgData name="Mathias Iversen" userId="dea6d89c-6f8a-44b0-80c2-5d37afda12c9" providerId="ADAL" clId="{08026C74-761D-427E-A31A-EA7024ED7009}" dt="2022-09-30T05:25:57.961" v="142" actId="20577"/>
        <pc:sldMkLst>
          <pc:docMk/>
          <pc:sldMk cId="4227913639" sldId="261"/>
        </pc:sldMkLst>
        <pc:spChg chg="mod">
          <ac:chgData name="Mathias Iversen" userId="dea6d89c-6f8a-44b0-80c2-5d37afda12c9" providerId="ADAL" clId="{08026C74-761D-427E-A31A-EA7024ED7009}" dt="2022-09-30T05:25:57.961" v="142" actId="20577"/>
          <ac:spMkLst>
            <pc:docMk/>
            <pc:sldMk cId="4227913639" sldId="261"/>
            <ac:spMk id="4" creationId="{DCD4FF8B-8E6F-4257-96B2-BCCDA6A41A74}"/>
          </ac:spMkLst>
        </pc:spChg>
        <pc:picChg chg="add mod ord">
          <ac:chgData name="Mathias Iversen" userId="dea6d89c-6f8a-44b0-80c2-5d37afda12c9" providerId="ADAL" clId="{08026C74-761D-427E-A31A-EA7024ED7009}" dt="2022-09-30T05:25:17.928" v="108" actId="1076"/>
          <ac:picMkLst>
            <pc:docMk/>
            <pc:sldMk cId="4227913639" sldId="261"/>
            <ac:picMk id="6" creationId="{087054FA-D149-B3C8-132A-C83CEA6F71E2}"/>
          </ac:picMkLst>
        </pc:picChg>
        <pc:picChg chg="add mod">
          <ac:chgData name="Mathias Iversen" userId="dea6d89c-6f8a-44b0-80c2-5d37afda12c9" providerId="ADAL" clId="{08026C74-761D-427E-A31A-EA7024ED7009}" dt="2022-09-30T05:25:23.758" v="110" actId="1076"/>
          <ac:picMkLst>
            <pc:docMk/>
            <pc:sldMk cId="4227913639" sldId="261"/>
            <ac:picMk id="7" creationId="{F9A43A40-76F0-4D17-DA6B-14A63E8F777C}"/>
          </ac:picMkLst>
        </pc:picChg>
      </pc:sldChg>
      <pc:sldChg chg="addSp modSp mod">
        <pc:chgData name="Mathias Iversen" userId="dea6d89c-6f8a-44b0-80c2-5d37afda12c9" providerId="ADAL" clId="{08026C74-761D-427E-A31A-EA7024ED7009}" dt="2022-09-30T05:29:11.378" v="206" actId="1076"/>
        <pc:sldMkLst>
          <pc:docMk/>
          <pc:sldMk cId="3231943566" sldId="262"/>
        </pc:sldMkLst>
        <pc:spChg chg="mod">
          <ac:chgData name="Mathias Iversen" userId="dea6d89c-6f8a-44b0-80c2-5d37afda12c9" providerId="ADAL" clId="{08026C74-761D-427E-A31A-EA7024ED7009}" dt="2022-09-30T05:28:01.368" v="204" actId="13926"/>
          <ac:spMkLst>
            <pc:docMk/>
            <pc:sldMk cId="3231943566" sldId="262"/>
            <ac:spMk id="3" creationId="{A2B64911-99D7-4000-862B-A9755BD58BEE}"/>
          </ac:spMkLst>
        </pc:spChg>
        <pc:spChg chg="mod">
          <ac:chgData name="Mathias Iversen" userId="dea6d89c-6f8a-44b0-80c2-5d37afda12c9" providerId="ADAL" clId="{08026C74-761D-427E-A31A-EA7024ED7009}" dt="2022-09-30T05:26:05.678" v="152" actId="20577"/>
          <ac:spMkLst>
            <pc:docMk/>
            <pc:sldMk cId="3231943566" sldId="262"/>
            <ac:spMk id="4" creationId="{E3A00041-9F7B-4C31-B4C3-014FF513433D}"/>
          </ac:spMkLst>
        </pc:spChg>
        <pc:picChg chg="add mod ord">
          <ac:chgData name="Mathias Iversen" userId="dea6d89c-6f8a-44b0-80c2-5d37afda12c9" providerId="ADAL" clId="{08026C74-761D-427E-A31A-EA7024ED7009}" dt="2022-09-30T05:26:30.987" v="156" actId="167"/>
          <ac:picMkLst>
            <pc:docMk/>
            <pc:sldMk cId="3231943566" sldId="262"/>
            <ac:picMk id="7" creationId="{A89492F1-ADB5-066F-8376-9393E2D3614A}"/>
          </ac:picMkLst>
        </pc:picChg>
        <pc:picChg chg="add mod">
          <ac:chgData name="Mathias Iversen" userId="dea6d89c-6f8a-44b0-80c2-5d37afda12c9" providerId="ADAL" clId="{08026C74-761D-427E-A31A-EA7024ED7009}" dt="2022-09-30T05:29:11.378" v="206" actId="1076"/>
          <ac:picMkLst>
            <pc:docMk/>
            <pc:sldMk cId="3231943566" sldId="262"/>
            <ac:picMk id="9" creationId="{4B40D329-3906-A0C0-452A-6D84439C3197}"/>
          </ac:picMkLst>
        </pc:picChg>
      </pc:sldChg>
      <pc:sldChg chg="addSp modSp mod">
        <pc:chgData name="Mathias Iversen" userId="dea6d89c-6f8a-44b0-80c2-5d37afda12c9" providerId="ADAL" clId="{08026C74-761D-427E-A31A-EA7024ED7009}" dt="2022-09-30T05:29:44.921" v="208" actId="1076"/>
        <pc:sldMkLst>
          <pc:docMk/>
          <pc:sldMk cId="1774366261" sldId="263"/>
        </pc:sldMkLst>
        <pc:spChg chg="mod">
          <ac:chgData name="Mathias Iversen" userId="dea6d89c-6f8a-44b0-80c2-5d37afda12c9" providerId="ADAL" clId="{08026C74-761D-427E-A31A-EA7024ED7009}" dt="2022-09-30T05:27:13.056" v="186" actId="13926"/>
          <ac:spMkLst>
            <pc:docMk/>
            <pc:sldMk cId="1774366261" sldId="263"/>
            <ac:spMk id="3" creationId="{323EC9A4-C2EE-47DD-98D9-FB2B5579D56F}"/>
          </ac:spMkLst>
        </pc:spChg>
        <pc:spChg chg="mod">
          <ac:chgData name="Mathias Iversen" userId="dea6d89c-6f8a-44b0-80c2-5d37afda12c9" providerId="ADAL" clId="{08026C74-761D-427E-A31A-EA7024ED7009}" dt="2022-09-30T05:27:07.139" v="171" actId="13926"/>
          <ac:spMkLst>
            <pc:docMk/>
            <pc:sldMk cId="1774366261" sldId="263"/>
            <ac:spMk id="4" creationId="{20706897-990D-4782-B6D1-23876FEFD5AF}"/>
          </ac:spMkLst>
        </pc:spChg>
        <pc:picChg chg="add mod ord">
          <ac:chgData name="Mathias Iversen" userId="dea6d89c-6f8a-44b0-80c2-5d37afda12c9" providerId="ADAL" clId="{08026C74-761D-427E-A31A-EA7024ED7009}" dt="2022-09-30T05:27:02.378" v="160" actId="167"/>
          <ac:picMkLst>
            <pc:docMk/>
            <pc:sldMk cId="1774366261" sldId="263"/>
            <ac:picMk id="7" creationId="{CB5124E7-0A8E-BD61-45A4-070800408281}"/>
          </ac:picMkLst>
        </pc:picChg>
        <pc:picChg chg="add mod">
          <ac:chgData name="Mathias Iversen" userId="dea6d89c-6f8a-44b0-80c2-5d37afda12c9" providerId="ADAL" clId="{08026C74-761D-427E-A31A-EA7024ED7009}" dt="2022-09-30T05:29:44.921" v="208" actId="1076"/>
          <ac:picMkLst>
            <pc:docMk/>
            <pc:sldMk cId="1774366261" sldId="263"/>
            <ac:picMk id="9" creationId="{1E3CAC5E-069D-6814-8543-ED6D3E076418}"/>
          </ac:picMkLst>
        </pc:picChg>
      </pc:sldChg>
      <pc:sldChg chg="addSp delSp modSp mod">
        <pc:chgData name="Mathias Iversen" userId="dea6d89c-6f8a-44b0-80c2-5d37afda12c9" providerId="ADAL" clId="{08026C74-761D-427E-A31A-EA7024ED7009}" dt="2022-09-30T05:29:59.630" v="213" actId="1076"/>
        <pc:sldMkLst>
          <pc:docMk/>
          <pc:sldMk cId="3510272984" sldId="264"/>
        </pc:sldMkLst>
        <pc:graphicFrameChg chg="del">
          <ac:chgData name="Mathias Iversen" userId="dea6d89c-6f8a-44b0-80c2-5d37afda12c9" providerId="ADAL" clId="{08026C74-761D-427E-A31A-EA7024ED7009}" dt="2022-09-30T05:29:51.594" v="209"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08026C74-761D-427E-A31A-EA7024ED7009}" dt="2022-09-30T05:29:59.630" v="213" actId="1076"/>
          <ac:graphicFrameMkLst>
            <pc:docMk/>
            <pc:sldMk cId="3510272984" sldId="264"/>
            <ac:graphicFrameMk id="7" creationId="{31A33279-0D46-4DAF-814E-034648243C21}"/>
          </ac:graphicFrameMkLst>
        </pc:graphicFrameChg>
      </pc:sldChg>
      <pc:sldChg chg="addSp delSp modSp mod">
        <pc:chgData name="Mathias Iversen" userId="dea6d89c-6f8a-44b0-80c2-5d37afda12c9" providerId="ADAL" clId="{08026C74-761D-427E-A31A-EA7024ED7009}" dt="2022-09-30T05:31:07.474" v="231" actId="20577"/>
        <pc:sldMkLst>
          <pc:docMk/>
          <pc:sldMk cId="2759248883" sldId="265"/>
        </pc:sldMkLst>
        <pc:graphicFrameChg chg="del">
          <ac:chgData name="Mathias Iversen" userId="dea6d89c-6f8a-44b0-80c2-5d37afda12c9" providerId="ADAL" clId="{08026C74-761D-427E-A31A-EA7024ED7009}" dt="2022-09-30T05:30:10.137" v="214"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08026C74-761D-427E-A31A-EA7024ED7009}" dt="2022-09-30T05:31:07.474" v="231" actId="20577"/>
          <ac:graphicFrameMkLst>
            <pc:docMk/>
            <pc:sldMk cId="2759248883" sldId="265"/>
            <ac:graphicFrameMk id="7" creationId="{D7D4AAC5-78AE-4D8C-BC5A-9F1575F6B6D8}"/>
          </ac:graphicFrameMkLst>
        </pc:graphicFrameChg>
      </pc:sldChg>
      <pc:sldChg chg="addSp delSp modSp mod">
        <pc:chgData name="Mathias Iversen" userId="dea6d89c-6f8a-44b0-80c2-5d37afda12c9" providerId="ADAL" clId="{08026C74-761D-427E-A31A-EA7024ED7009}" dt="2022-09-30T05:32:09.787" v="247" actId="1076"/>
        <pc:sldMkLst>
          <pc:docMk/>
          <pc:sldMk cId="147554788" sldId="266"/>
        </pc:sldMkLst>
        <pc:spChg chg="mod">
          <ac:chgData name="Mathias Iversen" userId="dea6d89c-6f8a-44b0-80c2-5d37afda12c9" providerId="ADAL" clId="{08026C74-761D-427E-A31A-EA7024ED7009}" dt="2022-09-30T05:31:57.857" v="242" actId="13926"/>
          <ac:spMkLst>
            <pc:docMk/>
            <pc:sldMk cId="147554788" sldId="266"/>
            <ac:spMk id="3" creationId="{2AE985C2-CF26-42E7-B7DC-DBC85F75C02D}"/>
          </ac:spMkLst>
        </pc:spChg>
        <pc:graphicFrameChg chg="add del mod">
          <ac:chgData name="Mathias Iversen" userId="dea6d89c-6f8a-44b0-80c2-5d37afda12c9" providerId="ADAL" clId="{08026C74-761D-427E-A31A-EA7024ED7009}" dt="2022-09-30T05:32:04.777" v="244"/>
          <ac:graphicFrameMkLst>
            <pc:docMk/>
            <pc:sldMk cId="147554788" sldId="266"/>
            <ac:graphicFrameMk id="4" creationId="{88FEDD55-EC31-AC49-0880-4DE97A0B0CAA}"/>
          </ac:graphicFrameMkLst>
        </pc:graphicFrameChg>
        <pc:graphicFrameChg chg="add mod modGraphic">
          <ac:chgData name="Mathias Iversen" userId="dea6d89c-6f8a-44b0-80c2-5d37afda12c9" providerId="ADAL" clId="{08026C74-761D-427E-A31A-EA7024ED7009}" dt="2022-09-30T05:32:09.787" v="247" actId="1076"/>
          <ac:graphicFrameMkLst>
            <pc:docMk/>
            <pc:sldMk cId="147554788" sldId="266"/>
            <ac:graphicFrameMk id="5" creationId="{85F01849-C038-1130-C9F0-78DA4649AF57}"/>
          </ac:graphicFrameMkLst>
        </pc:graphicFrameChg>
      </pc:sldChg>
    </pc:docChg>
  </pc:docChgLst>
  <pc:docChgLst>
    <pc:chgData name="Mathias Iversen" userId="dea6d89c-6f8a-44b0-80c2-5d37afda12c9" providerId="ADAL" clId="{B4540EBB-540A-4E1A-A558-93DB739619BC}"/>
    <pc:docChg chg="undo redo custSel delSld modSld modMainMaster">
      <pc:chgData name="Mathias Iversen" userId="dea6d89c-6f8a-44b0-80c2-5d37afda12c9" providerId="ADAL" clId="{B4540EBB-540A-4E1A-A558-93DB739619BC}" dt="2024-02-01T15:21:39.565" v="127"/>
      <pc:docMkLst>
        <pc:docMk/>
      </pc:docMkLst>
      <pc:sldChg chg="addSp delSp modSp mod setBg">
        <pc:chgData name="Mathias Iversen" userId="dea6d89c-6f8a-44b0-80c2-5d37afda12c9" providerId="ADAL" clId="{B4540EBB-540A-4E1A-A558-93DB739619BC}" dt="2024-02-01T15:21:39.565" v="127"/>
        <pc:sldMkLst>
          <pc:docMk/>
          <pc:sldMk cId="2921733838" sldId="256"/>
        </pc:sldMkLst>
        <pc:spChg chg="mod">
          <ac:chgData name="Mathias Iversen" userId="dea6d89c-6f8a-44b0-80c2-5d37afda12c9" providerId="ADAL" clId="{B4540EBB-540A-4E1A-A558-93DB739619BC}" dt="2024-02-01T15:21:39.565" v="127"/>
          <ac:spMkLst>
            <pc:docMk/>
            <pc:sldMk cId="2921733838" sldId="256"/>
            <ac:spMk id="3" creationId="{E41425AC-842F-4FFA-9112-F3E8B9D73BC4}"/>
          </ac:spMkLst>
        </pc:spChg>
        <pc:spChg chg="add del">
          <ac:chgData name="Mathias Iversen" userId="dea6d89c-6f8a-44b0-80c2-5d37afda12c9" providerId="ADAL" clId="{B4540EBB-540A-4E1A-A558-93DB739619BC}" dt="2024-02-01T12:06:08.684" v="84" actId="22"/>
          <ac:spMkLst>
            <pc:docMk/>
            <pc:sldMk cId="2921733838" sldId="256"/>
            <ac:spMk id="4" creationId="{18905FAC-E116-A391-4A71-A423910704CE}"/>
          </ac:spMkLst>
        </pc:spChg>
        <pc:spChg chg="mod">
          <ac:chgData name="Mathias Iversen" userId="dea6d89c-6f8a-44b0-80c2-5d37afda12c9" providerId="ADAL" clId="{B4540EBB-540A-4E1A-A558-93DB739619BC}" dt="2024-02-01T12:06:13.740" v="85" actId="2711"/>
          <ac:spMkLst>
            <pc:docMk/>
            <pc:sldMk cId="2921733838" sldId="256"/>
            <ac:spMk id="8" creationId="{279C62F4-9C4A-4777-941C-0D5FF7A0EEE2}"/>
          </ac:spMkLst>
        </pc:spChg>
        <pc:spChg chg="mod">
          <ac:chgData name="Mathias Iversen" userId="dea6d89c-6f8a-44b0-80c2-5d37afda12c9" providerId="ADAL" clId="{B4540EBB-540A-4E1A-A558-93DB739619BC}" dt="2024-02-01T12:06:22.304" v="87" actId="207"/>
          <ac:spMkLst>
            <pc:docMk/>
            <pc:sldMk cId="2921733838" sldId="256"/>
            <ac:spMk id="9" creationId="{543ED68E-10D6-487F-A956-74AA7DC8DE45}"/>
          </ac:spMkLst>
        </pc:spChg>
        <pc:spChg chg="mod">
          <ac:chgData name="Mathias Iversen" userId="dea6d89c-6f8a-44b0-80c2-5d37afda12c9" providerId="ADAL" clId="{B4540EBB-540A-4E1A-A558-93DB739619BC}" dt="2024-02-01T12:06:13.740" v="85" actId="2711"/>
          <ac:spMkLst>
            <pc:docMk/>
            <pc:sldMk cId="2921733838" sldId="256"/>
            <ac:spMk id="10" creationId="{B69A85C2-560C-48D5-B2E2-E0F8F842FD36}"/>
          </ac:spMkLst>
        </pc:spChg>
        <pc:cxnChg chg="mod">
          <ac:chgData name="Mathias Iversen" userId="dea6d89c-6f8a-44b0-80c2-5d37afda12c9" providerId="ADAL" clId="{B4540EBB-540A-4E1A-A558-93DB739619BC}" dt="2024-02-01T12:06:18.070" v="86" actId="208"/>
          <ac:cxnSpMkLst>
            <pc:docMk/>
            <pc:sldMk cId="2921733838" sldId="256"/>
            <ac:cxnSpMk id="6" creationId="{58C53554-A821-40E6-A0B7-943BBE4B0DDD}"/>
          </ac:cxnSpMkLst>
        </pc:cxnChg>
      </pc:sldChg>
      <pc:sldChg chg="modSp mod">
        <pc:chgData name="Mathias Iversen" userId="dea6d89c-6f8a-44b0-80c2-5d37afda12c9" providerId="ADAL" clId="{B4540EBB-540A-4E1A-A558-93DB739619BC}" dt="2024-02-01T15:21:39.565" v="127"/>
        <pc:sldMkLst>
          <pc:docMk/>
          <pc:sldMk cId="2266341024" sldId="258"/>
        </pc:sldMkLst>
        <pc:spChg chg="mod">
          <ac:chgData name="Mathias Iversen" userId="dea6d89c-6f8a-44b0-80c2-5d37afda12c9" providerId="ADAL" clId="{B4540EBB-540A-4E1A-A558-93DB739619BC}" dt="2024-02-01T12:06:56.280" v="93" actId="2711"/>
          <ac:spMkLst>
            <pc:docMk/>
            <pc:sldMk cId="2266341024" sldId="258"/>
            <ac:spMk id="3" creationId="{F8484401-95FA-4A8E-B84A-A4E1365E9517}"/>
          </ac:spMkLst>
        </pc:spChg>
        <pc:spChg chg="mod">
          <ac:chgData name="Mathias Iversen" userId="dea6d89c-6f8a-44b0-80c2-5d37afda12c9" providerId="ADAL" clId="{B4540EBB-540A-4E1A-A558-93DB739619BC}" dt="2024-02-01T15:21:39.565" v="127"/>
          <ac:spMkLst>
            <pc:docMk/>
            <pc:sldMk cId="2266341024" sldId="258"/>
            <ac:spMk id="4" creationId="{91B4F794-FA26-44F9-8BD1-1B7C760CD95D}"/>
          </ac:spMkLst>
        </pc:spChg>
        <pc:spChg chg="mod">
          <ac:chgData name="Mathias Iversen" userId="dea6d89c-6f8a-44b0-80c2-5d37afda12c9" providerId="ADAL" clId="{B4540EBB-540A-4E1A-A558-93DB739619BC}" dt="2024-02-01T12:06:56.280" v="93" actId="2711"/>
          <ac:spMkLst>
            <pc:docMk/>
            <pc:sldMk cId="2266341024" sldId="258"/>
            <ac:spMk id="5" creationId="{DCB85E03-0B2F-42F1-9007-A95BF715A50A}"/>
          </ac:spMkLst>
        </pc:spChg>
        <pc:spChg chg="mod">
          <ac:chgData name="Mathias Iversen" userId="dea6d89c-6f8a-44b0-80c2-5d37afda12c9" providerId="ADAL" clId="{B4540EBB-540A-4E1A-A558-93DB739619BC}" dt="2024-02-01T12:06:56.280" v="93" actId="2711"/>
          <ac:spMkLst>
            <pc:docMk/>
            <pc:sldMk cId="2266341024" sldId="258"/>
            <ac:spMk id="6" creationId="{0A71F208-30AA-4DBB-9DB2-C0C90AD30178}"/>
          </ac:spMkLst>
        </pc:spChg>
        <pc:spChg chg="mod">
          <ac:chgData name="Mathias Iversen" userId="dea6d89c-6f8a-44b0-80c2-5d37afda12c9" providerId="ADAL" clId="{B4540EBB-540A-4E1A-A558-93DB739619BC}" dt="2024-02-01T12:06:56.280" v="93" actId="2711"/>
          <ac:spMkLst>
            <pc:docMk/>
            <pc:sldMk cId="2266341024" sldId="258"/>
            <ac:spMk id="7" creationId="{A520775E-5075-45E6-A50A-04E4D42EAF3E}"/>
          </ac:spMkLst>
        </pc:spChg>
        <pc:spChg chg="mod">
          <ac:chgData name="Mathias Iversen" userId="dea6d89c-6f8a-44b0-80c2-5d37afda12c9" providerId="ADAL" clId="{B4540EBB-540A-4E1A-A558-93DB739619BC}" dt="2024-02-01T12:06:56.280" v="93" actId="2711"/>
          <ac:spMkLst>
            <pc:docMk/>
            <pc:sldMk cId="2266341024" sldId="258"/>
            <ac:spMk id="8" creationId="{E5A98933-AC8C-4903-A2E5-17FCC5FBBC66}"/>
          </ac:spMkLst>
        </pc:spChg>
        <pc:spChg chg="mod">
          <ac:chgData name="Mathias Iversen" userId="dea6d89c-6f8a-44b0-80c2-5d37afda12c9" providerId="ADAL" clId="{B4540EBB-540A-4E1A-A558-93DB739619BC}" dt="2024-02-01T12:07:07.041" v="98" actId="14100"/>
          <ac:spMkLst>
            <pc:docMk/>
            <pc:sldMk cId="2266341024" sldId="258"/>
            <ac:spMk id="9" creationId="{29E4AEA2-D6D7-44B7-8DEF-EB1A3917D576}"/>
          </ac:spMkLst>
        </pc:spChg>
        <pc:spChg chg="mod">
          <ac:chgData name="Mathias Iversen" userId="dea6d89c-6f8a-44b0-80c2-5d37afda12c9" providerId="ADAL" clId="{B4540EBB-540A-4E1A-A558-93DB739619BC}" dt="2024-02-01T12:07:04.451" v="97" actId="14100"/>
          <ac:spMkLst>
            <pc:docMk/>
            <pc:sldMk cId="2266341024" sldId="258"/>
            <ac:spMk id="10" creationId="{2E9EBEB7-19CF-4E7A-9B6C-502E35EDACCE}"/>
          </ac:spMkLst>
        </pc:spChg>
        <pc:spChg chg="mod">
          <ac:chgData name="Mathias Iversen" userId="dea6d89c-6f8a-44b0-80c2-5d37afda12c9" providerId="ADAL" clId="{B4540EBB-540A-4E1A-A558-93DB739619BC}" dt="2024-02-01T12:06:58.827" v="94" actId="14100"/>
          <ac:spMkLst>
            <pc:docMk/>
            <pc:sldMk cId="2266341024" sldId="258"/>
            <ac:spMk id="11" creationId="{37771598-A4AC-4670-8AF9-BD1A9A0B5FD6}"/>
          </ac:spMkLst>
        </pc:spChg>
        <pc:spChg chg="mod">
          <ac:chgData name="Mathias Iversen" userId="dea6d89c-6f8a-44b0-80c2-5d37afda12c9" providerId="ADAL" clId="{B4540EBB-540A-4E1A-A558-93DB739619BC}" dt="2024-02-01T12:07:01.283" v="95" actId="14100"/>
          <ac:spMkLst>
            <pc:docMk/>
            <pc:sldMk cId="2266341024" sldId="258"/>
            <ac:spMk id="12" creationId="{FFB1B525-1F63-43B3-9ADA-546863A4A35B}"/>
          </ac:spMkLst>
        </pc:spChg>
        <pc:spChg chg="mod">
          <ac:chgData name="Mathias Iversen" userId="dea6d89c-6f8a-44b0-80c2-5d37afda12c9" providerId="ADAL" clId="{B4540EBB-540A-4E1A-A558-93DB739619BC}" dt="2024-02-01T12:06:56.280" v="93" actId="2711"/>
          <ac:spMkLst>
            <pc:docMk/>
            <pc:sldMk cId="2266341024" sldId="258"/>
            <ac:spMk id="13" creationId="{7D9B9CA2-038E-484E-8A1A-D9FA8F874461}"/>
          </ac:spMkLst>
        </pc:spChg>
        <pc:spChg chg="mod">
          <ac:chgData name="Mathias Iversen" userId="dea6d89c-6f8a-44b0-80c2-5d37afda12c9" providerId="ADAL" clId="{B4540EBB-540A-4E1A-A558-93DB739619BC}" dt="2024-02-01T12:06:56.280" v="93" actId="2711"/>
          <ac:spMkLst>
            <pc:docMk/>
            <pc:sldMk cId="2266341024" sldId="258"/>
            <ac:spMk id="14" creationId="{142BC5AF-FE81-466D-85C6-B66BF362E34B}"/>
          </ac:spMkLst>
        </pc:spChg>
        <pc:spChg chg="mod">
          <ac:chgData name="Mathias Iversen" userId="dea6d89c-6f8a-44b0-80c2-5d37afda12c9" providerId="ADAL" clId="{B4540EBB-540A-4E1A-A558-93DB739619BC}" dt="2024-02-01T12:06:56.280" v="93" actId="2711"/>
          <ac:spMkLst>
            <pc:docMk/>
            <pc:sldMk cId="2266341024" sldId="258"/>
            <ac:spMk id="15" creationId="{74CEA7D0-9A41-43C0-8F69-F80152925B55}"/>
          </ac:spMkLst>
        </pc:spChg>
        <pc:spChg chg="mod">
          <ac:chgData name="Mathias Iversen" userId="dea6d89c-6f8a-44b0-80c2-5d37afda12c9" providerId="ADAL" clId="{B4540EBB-540A-4E1A-A558-93DB739619BC}" dt="2024-02-01T12:06:56.280" v="93" actId="2711"/>
          <ac:spMkLst>
            <pc:docMk/>
            <pc:sldMk cId="2266341024" sldId="258"/>
            <ac:spMk id="16" creationId="{4957F703-1885-40F1-9499-64EAC6608670}"/>
          </ac:spMkLst>
        </pc:spChg>
        <pc:spChg chg="mod">
          <ac:chgData name="Mathias Iversen" userId="dea6d89c-6f8a-44b0-80c2-5d37afda12c9" providerId="ADAL" clId="{B4540EBB-540A-4E1A-A558-93DB739619BC}" dt="2024-02-01T12:06:56.280" v="93" actId="2711"/>
          <ac:spMkLst>
            <pc:docMk/>
            <pc:sldMk cId="2266341024" sldId="258"/>
            <ac:spMk id="17" creationId="{831E5632-021A-47A4-AAE9-1B3C9EB9837E}"/>
          </ac:spMkLst>
        </pc:spChg>
        <pc:spChg chg="mod">
          <ac:chgData name="Mathias Iversen" userId="dea6d89c-6f8a-44b0-80c2-5d37afda12c9" providerId="ADAL" clId="{B4540EBB-540A-4E1A-A558-93DB739619BC}" dt="2024-02-01T12:06:56.280" v="93" actId="2711"/>
          <ac:spMkLst>
            <pc:docMk/>
            <pc:sldMk cId="2266341024" sldId="258"/>
            <ac:spMk id="18" creationId="{0B79CA76-2003-4574-A043-2FCFF766B96D}"/>
          </ac:spMkLst>
        </pc:spChg>
      </pc:sldChg>
      <pc:sldChg chg="modSp mod">
        <pc:chgData name="Mathias Iversen" userId="dea6d89c-6f8a-44b0-80c2-5d37afda12c9" providerId="ADAL" clId="{B4540EBB-540A-4E1A-A558-93DB739619BC}" dt="2024-02-01T15:21:39.565" v="127"/>
        <pc:sldMkLst>
          <pc:docMk/>
          <pc:sldMk cId="896002109" sldId="259"/>
        </pc:sldMkLst>
        <pc:spChg chg="mod">
          <ac:chgData name="Mathias Iversen" userId="dea6d89c-6f8a-44b0-80c2-5d37afda12c9" providerId="ADAL" clId="{B4540EBB-540A-4E1A-A558-93DB739619BC}" dt="2024-02-01T12:07:32.861" v="99" actId="2711"/>
          <ac:spMkLst>
            <pc:docMk/>
            <pc:sldMk cId="896002109" sldId="259"/>
            <ac:spMk id="2" creationId="{90CF37F9-7076-4B73-97C9-BF445E8D5E8F}"/>
          </ac:spMkLst>
        </pc:spChg>
        <pc:spChg chg="mod">
          <ac:chgData name="Mathias Iversen" userId="dea6d89c-6f8a-44b0-80c2-5d37afda12c9" providerId="ADAL" clId="{B4540EBB-540A-4E1A-A558-93DB739619BC}" dt="2024-02-01T12:07:34.581" v="100" actId="207"/>
          <ac:spMkLst>
            <pc:docMk/>
            <pc:sldMk cId="896002109" sldId="259"/>
            <ac:spMk id="3" creationId="{43909665-C217-4DB2-97FB-7DC8B46D243A}"/>
          </ac:spMkLst>
        </pc:spChg>
        <pc:spChg chg="mod">
          <ac:chgData name="Mathias Iversen" userId="dea6d89c-6f8a-44b0-80c2-5d37afda12c9" providerId="ADAL" clId="{B4540EBB-540A-4E1A-A558-93DB739619BC}" dt="2024-02-01T15:21:39.565" v="127"/>
          <ac:spMkLst>
            <pc:docMk/>
            <pc:sldMk cId="896002109" sldId="259"/>
            <ac:spMk id="5" creationId="{1E8A7A64-34DF-43BB-954C-68720DEF1ED4}"/>
          </ac:spMkLst>
        </pc:spChg>
        <pc:spChg chg="mod">
          <ac:chgData name="Mathias Iversen" userId="dea6d89c-6f8a-44b0-80c2-5d37afda12c9" providerId="ADAL" clId="{B4540EBB-540A-4E1A-A558-93DB739619BC}" dt="2024-02-01T12:07:32.861" v="99" actId="2711"/>
          <ac:spMkLst>
            <pc:docMk/>
            <pc:sldMk cId="896002109" sldId="259"/>
            <ac:spMk id="6" creationId="{3D22DDDA-9DE4-498E-ACF4-7CCFECE49DE6}"/>
          </ac:spMkLst>
        </pc:spChg>
      </pc:sldChg>
      <pc:sldChg chg="modSp mod">
        <pc:chgData name="Mathias Iversen" userId="dea6d89c-6f8a-44b0-80c2-5d37afda12c9" providerId="ADAL" clId="{B4540EBB-540A-4E1A-A558-93DB739619BC}" dt="2024-02-01T15:21:39.565" v="127"/>
        <pc:sldMkLst>
          <pc:docMk/>
          <pc:sldMk cId="3970472295" sldId="260"/>
        </pc:sldMkLst>
        <pc:spChg chg="mod">
          <ac:chgData name="Mathias Iversen" userId="dea6d89c-6f8a-44b0-80c2-5d37afda12c9" providerId="ADAL" clId="{B4540EBB-540A-4E1A-A558-93DB739619BC}" dt="2024-02-01T12:07:45.811" v="104" actId="2711"/>
          <ac:spMkLst>
            <pc:docMk/>
            <pc:sldMk cId="3970472295" sldId="260"/>
            <ac:spMk id="2" creationId="{588798DA-8AD1-49AA-96BC-11EE872291DD}"/>
          </ac:spMkLst>
        </pc:spChg>
        <pc:spChg chg="mod">
          <ac:chgData name="Mathias Iversen" userId="dea6d89c-6f8a-44b0-80c2-5d37afda12c9" providerId="ADAL" clId="{B4540EBB-540A-4E1A-A558-93DB739619BC}" dt="2024-02-01T15:21:39.565" v="127"/>
          <ac:spMkLst>
            <pc:docMk/>
            <pc:sldMk cId="3970472295" sldId="260"/>
            <ac:spMk id="3" creationId="{B866CE4E-6058-4C29-BFC5-5B4F79318F87}"/>
          </ac:spMkLst>
        </pc:spChg>
        <pc:spChg chg="mod">
          <ac:chgData name="Mathias Iversen" userId="dea6d89c-6f8a-44b0-80c2-5d37afda12c9" providerId="ADAL" clId="{B4540EBB-540A-4E1A-A558-93DB739619BC}" dt="2024-02-01T12:07:45.811" v="104" actId="2711"/>
          <ac:spMkLst>
            <pc:docMk/>
            <pc:sldMk cId="3970472295" sldId="260"/>
            <ac:spMk id="4" creationId="{08AB9232-4863-462B-955D-4E84A7303FF7}"/>
          </ac:spMkLst>
        </pc:spChg>
        <pc:spChg chg="mod">
          <ac:chgData name="Mathias Iversen" userId="dea6d89c-6f8a-44b0-80c2-5d37afda12c9" providerId="ADAL" clId="{B4540EBB-540A-4E1A-A558-93DB739619BC}" dt="2024-02-01T15:21:39.565" v="127"/>
          <ac:spMkLst>
            <pc:docMk/>
            <pc:sldMk cId="3970472295" sldId="260"/>
            <ac:spMk id="5" creationId="{8294F0CC-D833-4BCB-85A1-47BA0991336D}"/>
          </ac:spMkLst>
        </pc:spChg>
        <pc:picChg chg="mod">
          <ac:chgData name="Mathias Iversen" userId="dea6d89c-6f8a-44b0-80c2-5d37afda12c9" providerId="ADAL" clId="{B4540EBB-540A-4E1A-A558-93DB739619BC}" dt="2024-01-30T13:07:47.432" v="55" actId="1035"/>
          <ac:picMkLst>
            <pc:docMk/>
            <pc:sldMk cId="3970472295" sldId="260"/>
            <ac:picMk id="6" creationId="{314E3E0E-3E79-36F9-F2BD-1D41348D6DE8}"/>
          </ac:picMkLst>
        </pc:picChg>
      </pc:sldChg>
      <pc:sldChg chg="modSp mod">
        <pc:chgData name="Mathias Iversen" userId="dea6d89c-6f8a-44b0-80c2-5d37afda12c9" providerId="ADAL" clId="{B4540EBB-540A-4E1A-A558-93DB739619BC}" dt="2024-02-01T15:21:39.565" v="127"/>
        <pc:sldMkLst>
          <pc:docMk/>
          <pc:sldMk cId="4227913639" sldId="261"/>
        </pc:sldMkLst>
        <pc:spChg chg="mod">
          <ac:chgData name="Mathias Iversen" userId="dea6d89c-6f8a-44b0-80c2-5d37afda12c9" providerId="ADAL" clId="{B4540EBB-540A-4E1A-A558-93DB739619BC}" dt="2024-02-01T12:07:48.362" v="105" actId="2711"/>
          <ac:spMkLst>
            <pc:docMk/>
            <pc:sldMk cId="4227913639" sldId="261"/>
            <ac:spMk id="2" creationId="{204915CB-F898-4E28-B723-11BCF7BEE262}"/>
          </ac:spMkLst>
        </pc:spChg>
        <pc:spChg chg="mod">
          <ac:chgData name="Mathias Iversen" userId="dea6d89c-6f8a-44b0-80c2-5d37afda12c9" providerId="ADAL" clId="{B4540EBB-540A-4E1A-A558-93DB739619BC}" dt="2024-02-01T15:21:39.565" v="127"/>
          <ac:spMkLst>
            <pc:docMk/>
            <pc:sldMk cId="4227913639" sldId="261"/>
            <ac:spMk id="3" creationId="{6492862D-89D0-469B-9B7F-A96A7E7667E2}"/>
          </ac:spMkLst>
        </pc:spChg>
        <pc:spChg chg="mod">
          <ac:chgData name="Mathias Iversen" userId="dea6d89c-6f8a-44b0-80c2-5d37afda12c9" providerId="ADAL" clId="{B4540EBB-540A-4E1A-A558-93DB739619BC}" dt="2024-02-01T12:07:48.362" v="105" actId="2711"/>
          <ac:spMkLst>
            <pc:docMk/>
            <pc:sldMk cId="4227913639" sldId="261"/>
            <ac:spMk id="4" creationId="{DCD4FF8B-8E6F-4257-96B2-BCCDA6A41A74}"/>
          </ac:spMkLst>
        </pc:spChg>
        <pc:spChg chg="mod">
          <ac:chgData name="Mathias Iversen" userId="dea6d89c-6f8a-44b0-80c2-5d37afda12c9" providerId="ADAL" clId="{B4540EBB-540A-4E1A-A558-93DB739619BC}" dt="2024-02-01T15:21:39.565" v="127"/>
          <ac:spMkLst>
            <pc:docMk/>
            <pc:sldMk cId="4227913639" sldId="261"/>
            <ac:spMk id="5" creationId="{7BBB9900-604D-4DB8-BBE1-DC3DA7172262}"/>
          </ac:spMkLst>
        </pc:spChg>
      </pc:sldChg>
      <pc:sldChg chg="addSp delSp modSp mod">
        <pc:chgData name="Mathias Iversen" userId="dea6d89c-6f8a-44b0-80c2-5d37afda12c9" providerId="ADAL" clId="{B4540EBB-540A-4E1A-A558-93DB739619BC}" dt="2024-02-01T15:21:39.565" v="127"/>
        <pc:sldMkLst>
          <pc:docMk/>
          <pc:sldMk cId="3231943566" sldId="262"/>
        </pc:sldMkLst>
        <pc:spChg chg="mod">
          <ac:chgData name="Mathias Iversen" userId="dea6d89c-6f8a-44b0-80c2-5d37afda12c9" providerId="ADAL" clId="{B4540EBB-540A-4E1A-A558-93DB739619BC}" dt="2024-02-01T12:07:51.443" v="106" actId="2711"/>
          <ac:spMkLst>
            <pc:docMk/>
            <pc:sldMk cId="3231943566" sldId="262"/>
            <ac:spMk id="2" creationId="{1B4599FE-5CDB-45BF-BE74-1177254806B3}"/>
          </ac:spMkLst>
        </pc:spChg>
        <pc:spChg chg="mod">
          <ac:chgData name="Mathias Iversen" userId="dea6d89c-6f8a-44b0-80c2-5d37afda12c9" providerId="ADAL" clId="{B4540EBB-540A-4E1A-A558-93DB739619BC}" dt="2024-02-01T15:21:39.565" v="127"/>
          <ac:spMkLst>
            <pc:docMk/>
            <pc:sldMk cId="3231943566" sldId="262"/>
            <ac:spMk id="3" creationId="{A2B64911-99D7-4000-862B-A9755BD58BEE}"/>
          </ac:spMkLst>
        </pc:spChg>
        <pc:spChg chg="mod">
          <ac:chgData name="Mathias Iversen" userId="dea6d89c-6f8a-44b0-80c2-5d37afda12c9" providerId="ADAL" clId="{B4540EBB-540A-4E1A-A558-93DB739619BC}" dt="2024-02-01T12:07:51.443" v="106" actId="2711"/>
          <ac:spMkLst>
            <pc:docMk/>
            <pc:sldMk cId="3231943566" sldId="262"/>
            <ac:spMk id="4" creationId="{E3A00041-9F7B-4C31-B4C3-014FF513433D}"/>
          </ac:spMkLst>
        </pc:spChg>
        <pc:spChg chg="mod">
          <ac:chgData name="Mathias Iversen" userId="dea6d89c-6f8a-44b0-80c2-5d37afda12c9" providerId="ADAL" clId="{B4540EBB-540A-4E1A-A558-93DB739619BC}" dt="2024-02-01T15:21:39.565" v="127"/>
          <ac:spMkLst>
            <pc:docMk/>
            <pc:sldMk cId="3231943566" sldId="262"/>
            <ac:spMk id="5" creationId="{D192C507-AE67-46B1-B456-02EFA334DBEC}"/>
          </ac:spMkLst>
        </pc:spChg>
        <pc:graphicFrameChg chg="add mod">
          <ac:chgData name="Mathias Iversen" userId="dea6d89c-6f8a-44b0-80c2-5d37afda12c9" providerId="ADAL" clId="{B4540EBB-540A-4E1A-A558-93DB739619BC}" dt="2024-02-01T12:07:51.443" v="106" actId="2711"/>
          <ac:graphicFrameMkLst>
            <pc:docMk/>
            <pc:sldMk cId="3231943566" sldId="262"/>
            <ac:graphicFrameMk id="8" creationId="{B22774FE-CD2E-4D00-87AC-187FF3C9976F}"/>
          </ac:graphicFrameMkLst>
        </pc:graphicFrameChg>
        <pc:picChg chg="del">
          <ac:chgData name="Mathias Iversen" userId="dea6d89c-6f8a-44b0-80c2-5d37afda12c9" providerId="ADAL" clId="{B4540EBB-540A-4E1A-A558-93DB739619BC}" dt="2024-01-30T13:07:54.065" v="59" actId="478"/>
          <ac:picMkLst>
            <pc:docMk/>
            <pc:sldMk cId="3231943566" sldId="262"/>
            <ac:picMk id="7" creationId="{A89492F1-ADB5-066F-8376-9393E2D3614A}"/>
          </ac:picMkLst>
        </pc:picChg>
        <pc:picChg chg="add mod">
          <ac:chgData name="Mathias Iversen" userId="dea6d89c-6f8a-44b0-80c2-5d37afda12c9" providerId="ADAL" clId="{B4540EBB-540A-4E1A-A558-93DB739619BC}" dt="2024-02-01T12:07:51.443" v="106" actId="2711"/>
          <ac:picMkLst>
            <pc:docMk/>
            <pc:sldMk cId="3231943566" sldId="262"/>
            <ac:picMk id="7" creationId="{D18554E3-75A9-5793-B784-2CDA0720795B}"/>
          </ac:picMkLst>
        </pc:picChg>
        <pc:picChg chg="del">
          <ac:chgData name="Mathias Iversen" userId="dea6d89c-6f8a-44b0-80c2-5d37afda12c9" providerId="ADAL" clId="{B4540EBB-540A-4E1A-A558-93DB739619BC}" dt="2024-01-30T13:07:55.982" v="60" actId="478"/>
          <ac:picMkLst>
            <pc:docMk/>
            <pc:sldMk cId="3231943566" sldId="262"/>
            <ac:picMk id="9" creationId="{4B40D329-3906-A0C0-452A-6D84439C3197}"/>
          </ac:picMkLst>
        </pc:picChg>
      </pc:sldChg>
      <pc:sldChg chg="del">
        <pc:chgData name="Mathias Iversen" userId="dea6d89c-6f8a-44b0-80c2-5d37afda12c9" providerId="ADAL" clId="{B4540EBB-540A-4E1A-A558-93DB739619BC}" dt="2024-01-30T13:07:50.243" v="56" actId="47"/>
        <pc:sldMkLst>
          <pc:docMk/>
          <pc:sldMk cId="1774366261" sldId="263"/>
        </pc:sldMkLst>
      </pc:sldChg>
      <pc:sldChg chg="addSp delSp modSp mod">
        <pc:chgData name="Mathias Iversen" userId="dea6d89c-6f8a-44b0-80c2-5d37afda12c9" providerId="ADAL" clId="{B4540EBB-540A-4E1A-A558-93DB739619BC}" dt="2024-02-01T15:21:39.565" v="127"/>
        <pc:sldMkLst>
          <pc:docMk/>
          <pc:sldMk cId="3510272984" sldId="264"/>
        </pc:sldMkLst>
        <pc:spChg chg="mod">
          <ac:chgData name="Mathias Iversen" userId="dea6d89c-6f8a-44b0-80c2-5d37afda12c9" providerId="ADAL" clId="{B4540EBB-540A-4E1A-A558-93DB739619BC}" dt="2024-02-01T12:07:38.141" v="101" actId="2711"/>
          <ac:spMkLst>
            <pc:docMk/>
            <pc:sldMk cId="3510272984" sldId="264"/>
            <ac:spMk id="2" creationId="{0ACF1250-ED2A-4CAC-8A2C-509F1029A1E3}"/>
          </ac:spMkLst>
        </pc:spChg>
        <pc:spChg chg="mod">
          <ac:chgData name="Mathias Iversen" userId="dea6d89c-6f8a-44b0-80c2-5d37afda12c9" providerId="ADAL" clId="{B4540EBB-540A-4E1A-A558-93DB739619BC}" dt="2024-02-01T15:21:39.565" v="127"/>
          <ac:spMkLst>
            <pc:docMk/>
            <pc:sldMk cId="3510272984" sldId="264"/>
            <ac:spMk id="3" creationId="{9E56F0DA-0C33-4951-BF07-00A42B5B4E31}"/>
          </ac:spMkLst>
        </pc:spChg>
        <pc:spChg chg="del">
          <ac:chgData name="Mathias Iversen" userId="dea6d89c-6f8a-44b0-80c2-5d37afda12c9" providerId="ADAL" clId="{B4540EBB-540A-4E1A-A558-93DB739619BC}" dt="2024-01-30T13:06:43.389" v="33" actId="478"/>
          <ac:spMkLst>
            <pc:docMk/>
            <pc:sldMk cId="3510272984" sldId="264"/>
            <ac:spMk id="4" creationId="{6EF7C735-4A43-41C6-824A-CC5EEF7FDD53}"/>
          </ac:spMkLst>
        </pc:spChg>
        <pc:spChg chg="mod">
          <ac:chgData name="Mathias Iversen" userId="dea6d89c-6f8a-44b0-80c2-5d37afda12c9" providerId="ADAL" clId="{B4540EBB-540A-4E1A-A558-93DB739619BC}" dt="2024-02-01T12:07:38.141" v="101" actId="2711"/>
          <ac:spMkLst>
            <pc:docMk/>
            <pc:sldMk cId="3510272984" sldId="264"/>
            <ac:spMk id="5" creationId="{C8F14D8B-BBA3-4B7F-97FF-2EA90BB37308}"/>
          </ac:spMkLst>
        </pc:spChg>
        <pc:graphicFrameChg chg="add mod">
          <ac:chgData name="Mathias Iversen" userId="dea6d89c-6f8a-44b0-80c2-5d37afda12c9" providerId="ADAL" clId="{B4540EBB-540A-4E1A-A558-93DB739619BC}" dt="2024-02-01T15:21:39.565" v="127"/>
          <ac:graphicFrameMkLst>
            <pc:docMk/>
            <pc:sldMk cId="3510272984" sldId="264"/>
            <ac:graphicFrameMk id="6" creationId="{31A33279-0D46-4DAF-814E-034648243C21}"/>
          </ac:graphicFrameMkLst>
        </pc:graphicFrameChg>
        <pc:graphicFrameChg chg="del">
          <ac:chgData name="Mathias Iversen" userId="dea6d89c-6f8a-44b0-80c2-5d37afda12c9" providerId="ADAL" clId="{B4540EBB-540A-4E1A-A558-93DB739619BC}" dt="2024-01-30T13:06:38.700" v="32" actId="478"/>
          <ac:graphicFrameMkLst>
            <pc:docMk/>
            <pc:sldMk cId="3510272984" sldId="264"/>
            <ac:graphicFrameMk id="7" creationId="{31A33279-0D46-4DAF-814E-034648243C21}"/>
          </ac:graphicFrameMkLst>
        </pc:graphicFrameChg>
      </pc:sldChg>
      <pc:sldChg chg="addSp delSp modSp mod">
        <pc:chgData name="Mathias Iversen" userId="dea6d89c-6f8a-44b0-80c2-5d37afda12c9" providerId="ADAL" clId="{B4540EBB-540A-4E1A-A558-93DB739619BC}" dt="2024-02-01T12:07:40.593" v="102" actId="2711"/>
        <pc:sldMkLst>
          <pc:docMk/>
          <pc:sldMk cId="2759248883" sldId="265"/>
        </pc:sldMkLst>
        <pc:spChg chg="mod">
          <ac:chgData name="Mathias Iversen" userId="dea6d89c-6f8a-44b0-80c2-5d37afda12c9" providerId="ADAL" clId="{B4540EBB-540A-4E1A-A558-93DB739619BC}" dt="2024-02-01T12:07:40.593" v="102" actId="2711"/>
          <ac:spMkLst>
            <pc:docMk/>
            <pc:sldMk cId="2759248883" sldId="265"/>
            <ac:spMk id="2" creationId="{CED31FAC-A3EA-48FB-A0E0-340ABFD5F939}"/>
          </ac:spMkLst>
        </pc:spChg>
        <pc:spChg chg="mod">
          <ac:chgData name="Mathias Iversen" userId="dea6d89c-6f8a-44b0-80c2-5d37afda12c9" providerId="ADAL" clId="{B4540EBB-540A-4E1A-A558-93DB739619BC}" dt="2024-02-01T12:07:40.593" v="102" actId="2711"/>
          <ac:spMkLst>
            <pc:docMk/>
            <pc:sldMk cId="2759248883" sldId="265"/>
            <ac:spMk id="3" creationId="{5BC03535-2EF7-4E35-87E0-19E654CF9889}"/>
          </ac:spMkLst>
        </pc:spChg>
        <pc:spChg chg="del">
          <ac:chgData name="Mathias Iversen" userId="dea6d89c-6f8a-44b0-80c2-5d37afda12c9" providerId="ADAL" clId="{B4540EBB-540A-4E1A-A558-93DB739619BC}" dt="2024-01-30T13:07:03.989" v="39" actId="478"/>
          <ac:spMkLst>
            <pc:docMk/>
            <pc:sldMk cId="2759248883" sldId="265"/>
            <ac:spMk id="4" creationId="{C131618D-BACB-42A9-8714-F890463B2284}"/>
          </ac:spMkLst>
        </pc:spChg>
        <pc:spChg chg="mod">
          <ac:chgData name="Mathias Iversen" userId="dea6d89c-6f8a-44b0-80c2-5d37afda12c9" providerId="ADAL" clId="{B4540EBB-540A-4E1A-A558-93DB739619BC}" dt="2024-02-01T12:07:40.593" v="102" actId="2711"/>
          <ac:spMkLst>
            <pc:docMk/>
            <pc:sldMk cId="2759248883" sldId="265"/>
            <ac:spMk id="5" creationId="{FAA6878B-EDB0-4AB0-B825-D2972B2C7F7E}"/>
          </ac:spMkLst>
        </pc:spChg>
        <pc:graphicFrameChg chg="add mod">
          <ac:chgData name="Mathias Iversen" userId="dea6d89c-6f8a-44b0-80c2-5d37afda12c9" providerId="ADAL" clId="{B4540EBB-540A-4E1A-A558-93DB739619BC}" dt="2024-02-01T12:07:40.593" v="102" actId="2711"/>
          <ac:graphicFrameMkLst>
            <pc:docMk/>
            <pc:sldMk cId="2759248883" sldId="265"/>
            <ac:graphicFrameMk id="6" creationId="{D7D4AAC5-78AE-4D8C-BC5A-9F1575F6B6D8}"/>
          </ac:graphicFrameMkLst>
        </pc:graphicFrameChg>
        <pc:graphicFrameChg chg="del">
          <ac:chgData name="Mathias Iversen" userId="dea6d89c-6f8a-44b0-80c2-5d37afda12c9" providerId="ADAL" clId="{B4540EBB-540A-4E1A-A558-93DB739619BC}" dt="2024-01-30T13:07:02.360" v="38" actId="478"/>
          <ac:graphicFrameMkLst>
            <pc:docMk/>
            <pc:sldMk cId="2759248883" sldId="265"/>
            <ac:graphicFrameMk id="7" creationId="{D7D4AAC5-78AE-4D8C-BC5A-9F1575F6B6D8}"/>
          </ac:graphicFrameMkLst>
        </pc:graphicFrameChg>
      </pc:sldChg>
      <pc:sldChg chg="addSp delSp modSp mod">
        <pc:chgData name="Mathias Iversen" userId="dea6d89c-6f8a-44b0-80c2-5d37afda12c9" providerId="ADAL" clId="{B4540EBB-540A-4E1A-A558-93DB739619BC}" dt="2024-02-01T12:07:43.177" v="103" actId="2711"/>
        <pc:sldMkLst>
          <pc:docMk/>
          <pc:sldMk cId="147554788" sldId="266"/>
        </pc:sldMkLst>
        <pc:spChg chg="mod">
          <ac:chgData name="Mathias Iversen" userId="dea6d89c-6f8a-44b0-80c2-5d37afda12c9" providerId="ADAL" clId="{B4540EBB-540A-4E1A-A558-93DB739619BC}" dt="2024-02-01T12:07:43.177" v="103" actId="2711"/>
          <ac:spMkLst>
            <pc:docMk/>
            <pc:sldMk cId="147554788" sldId="266"/>
            <ac:spMk id="2" creationId="{3B234F2D-7B56-4BDC-8E6C-010223FC65D0}"/>
          </ac:spMkLst>
        </pc:spChg>
        <pc:spChg chg="mod">
          <ac:chgData name="Mathias Iversen" userId="dea6d89c-6f8a-44b0-80c2-5d37afda12c9" providerId="ADAL" clId="{B4540EBB-540A-4E1A-A558-93DB739619BC}" dt="2024-02-01T12:07:43.177" v="103" actId="2711"/>
          <ac:spMkLst>
            <pc:docMk/>
            <pc:sldMk cId="147554788" sldId="266"/>
            <ac:spMk id="3" creationId="{2AE985C2-CF26-42E7-B7DC-DBC85F75C02D}"/>
          </ac:spMkLst>
        </pc:spChg>
        <pc:graphicFrameChg chg="add mod modGraphic">
          <ac:chgData name="Mathias Iversen" userId="dea6d89c-6f8a-44b0-80c2-5d37afda12c9" providerId="ADAL" clId="{B4540EBB-540A-4E1A-A558-93DB739619BC}" dt="2024-01-30T13:07:41.841" v="51" actId="14100"/>
          <ac:graphicFrameMkLst>
            <pc:docMk/>
            <pc:sldMk cId="147554788" sldId="266"/>
            <ac:graphicFrameMk id="4" creationId="{E7DB5588-5837-3D43-1375-9648C9E5BC0E}"/>
          </ac:graphicFrameMkLst>
        </pc:graphicFrameChg>
        <pc:graphicFrameChg chg="del">
          <ac:chgData name="Mathias Iversen" userId="dea6d89c-6f8a-44b0-80c2-5d37afda12c9" providerId="ADAL" clId="{B4540EBB-540A-4E1A-A558-93DB739619BC}" dt="2024-01-30T13:07:22.034" v="45" actId="478"/>
          <ac:graphicFrameMkLst>
            <pc:docMk/>
            <pc:sldMk cId="147554788" sldId="266"/>
            <ac:graphicFrameMk id="5" creationId="{85F01849-C038-1130-C9F0-78DA4649AF57}"/>
          </ac:graphicFrameMkLst>
        </pc:graphicFrameChg>
      </pc:sldChg>
      <pc:sldChg chg="setBg">
        <pc:chgData name="Mathias Iversen" userId="dea6d89c-6f8a-44b0-80c2-5d37afda12c9" providerId="ADAL" clId="{B4540EBB-540A-4E1A-A558-93DB739619BC}" dt="2024-02-01T12:08:09.725" v="109"/>
        <pc:sldMkLst>
          <pc:docMk/>
          <pc:sldMk cId="4242451211" sldId="268"/>
        </pc:sldMkLst>
      </pc:sldChg>
      <pc:sldChg chg="modSp mod">
        <pc:chgData name="Mathias Iversen" userId="dea6d89c-6f8a-44b0-80c2-5d37afda12c9" providerId="ADAL" clId="{B4540EBB-540A-4E1A-A558-93DB739619BC}" dt="2024-02-01T15:21:39.565" v="127"/>
        <pc:sldMkLst>
          <pc:docMk/>
          <pc:sldMk cId="2318387446" sldId="283"/>
        </pc:sldMkLst>
        <pc:spChg chg="mod">
          <ac:chgData name="Mathias Iversen" userId="dea6d89c-6f8a-44b0-80c2-5d37afda12c9" providerId="ADAL" clId="{B4540EBB-540A-4E1A-A558-93DB739619BC}" dt="2024-02-01T15:21:39.565" v="127"/>
          <ac:spMkLst>
            <pc:docMk/>
            <pc:sldMk cId="2318387446" sldId="283"/>
            <ac:spMk id="8" creationId="{842FA2FF-C345-A6CD-25DE-6E3E19B361AD}"/>
          </ac:spMkLst>
        </pc:spChg>
        <pc:spChg chg="mod">
          <ac:chgData name="Mathias Iversen" userId="dea6d89c-6f8a-44b0-80c2-5d37afda12c9" providerId="ADAL" clId="{B4540EBB-540A-4E1A-A558-93DB739619BC}" dt="2024-02-01T12:06:27.761" v="88" actId="207"/>
          <ac:spMkLst>
            <pc:docMk/>
            <pc:sldMk cId="2318387446" sldId="283"/>
            <ac:spMk id="9" creationId="{665E5BC5-ACF7-E9DC-7995-9FB97E91591F}"/>
          </ac:spMkLst>
        </pc:spChg>
      </pc:sldChg>
      <pc:sldChg chg="modSp mod">
        <pc:chgData name="Mathias Iversen" userId="dea6d89c-6f8a-44b0-80c2-5d37afda12c9" providerId="ADAL" clId="{B4540EBB-540A-4E1A-A558-93DB739619BC}" dt="2024-02-01T15:21:39.565" v="127"/>
        <pc:sldMkLst>
          <pc:docMk/>
          <pc:sldMk cId="2954530852" sldId="284"/>
        </pc:sldMkLst>
        <pc:spChg chg="mod">
          <ac:chgData name="Mathias Iversen" userId="dea6d89c-6f8a-44b0-80c2-5d37afda12c9" providerId="ADAL" clId="{B4540EBB-540A-4E1A-A558-93DB739619BC}" dt="2024-02-01T12:07:59.040" v="107" actId="2711"/>
          <ac:spMkLst>
            <pc:docMk/>
            <pc:sldMk cId="2954530852" sldId="284"/>
            <ac:spMk id="2" creationId="{1B4599FE-5CDB-45BF-BE74-1177254806B3}"/>
          </ac:spMkLst>
        </pc:spChg>
        <pc:spChg chg="mod">
          <ac:chgData name="Mathias Iversen" userId="dea6d89c-6f8a-44b0-80c2-5d37afda12c9" providerId="ADAL" clId="{B4540EBB-540A-4E1A-A558-93DB739619BC}" dt="2024-02-01T12:07:59.040" v="107" actId="2711"/>
          <ac:spMkLst>
            <pc:docMk/>
            <pc:sldMk cId="2954530852" sldId="284"/>
            <ac:spMk id="4" creationId="{E3A00041-9F7B-4C31-B4C3-014FF513433D}"/>
          </ac:spMkLst>
        </pc:spChg>
        <pc:spChg chg="mod">
          <ac:chgData name="Mathias Iversen" userId="dea6d89c-6f8a-44b0-80c2-5d37afda12c9" providerId="ADAL" clId="{B4540EBB-540A-4E1A-A558-93DB739619BC}" dt="2024-02-01T15:21:39.565" v="127"/>
          <ac:spMkLst>
            <pc:docMk/>
            <pc:sldMk cId="2954530852" sldId="284"/>
            <ac:spMk id="6" creationId="{E32827FE-EFF7-14C6-E08D-FFC85AED4628}"/>
          </ac:spMkLst>
        </pc:spChg>
      </pc:sldChg>
      <pc:sldMasterChg chg="modSldLayout">
        <pc:chgData name="Mathias Iversen" userId="dea6d89c-6f8a-44b0-80c2-5d37afda12c9" providerId="ADAL" clId="{B4540EBB-540A-4E1A-A558-93DB739619BC}" dt="2024-02-01T15:21:39.565" v="127"/>
        <pc:sldMasterMkLst>
          <pc:docMk/>
          <pc:sldMasterMk cId="4210629792" sldId="2147483660"/>
        </pc:sldMasterMkLst>
        <pc:sldLayoutChg chg="modSp mod">
          <pc:chgData name="Mathias Iversen" userId="dea6d89c-6f8a-44b0-80c2-5d37afda12c9" providerId="ADAL" clId="{B4540EBB-540A-4E1A-A558-93DB739619BC}" dt="2024-02-01T15:21:39.565" v="127"/>
          <pc:sldLayoutMkLst>
            <pc:docMk/>
            <pc:sldMasterMk cId="4210629792" sldId="2147483660"/>
            <pc:sldLayoutMk cId="2110830415" sldId="2147483662"/>
          </pc:sldLayoutMkLst>
          <pc:spChg chg="mod">
            <ac:chgData name="Mathias Iversen" userId="dea6d89c-6f8a-44b0-80c2-5d37afda12c9" providerId="ADAL" clId="{B4540EBB-540A-4E1A-A558-93DB739619BC}" dt="2024-02-01T15:21:39.565" v="127"/>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B4540EBB-540A-4E1A-A558-93DB739619BC}" dt="2024-02-01T12:08:34.872" v="112"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B4540EBB-540A-4E1A-A558-93DB739619BC}" dt="2024-02-01T12:08:29.578" v="111" actId="1076"/>
          <pc:sldLayoutMkLst>
            <pc:docMk/>
            <pc:sldMasterMk cId="4210629792" sldId="2147483660"/>
            <pc:sldLayoutMk cId="1874524614" sldId="2147483663"/>
          </pc:sldLayoutMkLst>
          <pc:picChg chg="mod">
            <ac:chgData name="Mathias Iversen" userId="dea6d89c-6f8a-44b0-80c2-5d37afda12c9" providerId="ADAL" clId="{B4540EBB-540A-4E1A-A558-93DB739619BC}" dt="2024-02-01T12:08:29.578" v="111"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B4540EBB-540A-4E1A-A558-93DB739619BC}" dt="2024-02-01T12:09:39.221" v="124" actId="208"/>
          <pc:sldLayoutMkLst>
            <pc:docMk/>
            <pc:sldMasterMk cId="4210629792" sldId="2147483660"/>
            <pc:sldLayoutMk cId="1137365639" sldId="2147483681"/>
          </pc:sldLayoutMkLst>
          <pc:cxnChg chg="mod">
            <ac:chgData name="Mathias Iversen" userId="dea6d89c-6f8a-44b0-80c2-5d37afda12c9" providerId="ADAL" clId="{B4540EBB-540A-4E1A-A558-93DB739619BC}" dt="2024-02-01T12:09:39.221" v="124"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B4540EBB-540A-4E1A-A558-93DB739619BC}" dt="2024-02-01T12:10:12.672" v="126" actId="208"/>
          <pc:sldLayoutMkLst>
            <pc:docMk/>
            <pc:sldMasterMk cId="4210629792" sldId="2147483660"/>
            <pc:sldLayoutMk cId="4126966658" sldId="2147483682"/>
          </pc:sldLayoutMkLst>
          <pc:spChg chg="mod">
            <ac:chgData name="Mathias Iversen" userId="dea6d89c-6f8a-44b0-80c2-5d37afda12c9" providerId="ADAL" clId="{B4540EBB-540A-4E1A-A558-93DB739619BC}" dt="2024-02-01T12:10:07.510" v="125"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B4540EBB-540A-4E1A-A558-93DB739619BC}" dt="2024-02-01T12:10:12.672" v="126"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B4540EBB-540A-4E1A-A558-93DB739619BC}" dt="2024-02-01T12:08:38.644" v="113"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B4540EBB-540A-4E1A-A558-93DB739619BC}" dt="2024-02-01T12:08:41.640" v="114" actId="208"/>
          <pc:sldLayoutMkLst>
            <pc:docMk/>
            <pc:sldMasterMk cId="4210629792" sldId="2147483660"/>
            <pc:sldLayoutMk cId="210778978" sldId="2147483683"/>
          </pc:sldLayoutMkLst>
          <pc:cxnChg chg="mod">
            <ac:chgData name="Mathias Iversen" userId="dea6d89c-6f8a-44b0-80c2-5d37afda12c9" providerId="ADAL" clId="{B4540EBB-540A-4E1A-A558-93DB739619BC}" dt="2024-02-01T12:08:41.640" v="114"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B4540EBB-540A-4E1A-A558-93DB739619BC}" dt="2024-02-01T12:08:44.906" v="115" actId="208"/>
          <pc:sldLayoutMkLst>
            <pc:docMk/>
            <pc:sldMasterMk cId="4210629792" sldId="2147483660"/>
            <pc:sldLayoutMk cId="3497793653" sldId="2147483684"/>
          </pc:sldLayoutMkLst>
          <pc:cxnChg chg="mod">
            <ac:chgData name="Mathias Iversen" userId="dea6d89c-6f8a-44b0-80c2-5d37afda12c9" providerId="ADAL" clId="{B4540EBB-540A-4E1A-A558-93DB739619BC}" dt="2024-02-01T12:08:44.906" v="11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B4540EBB-540A-4E1A-A558-93DB739619BC}" dt="2024-02-01T12:08:48.070" v="116" actId="208"/>
          <pc:sldLayoutMkLst>
            <pc:docMk/>
            <pc:sldMasterMk cId="4210629792" sldId="2147483660"/>
            <pc:sldLayoutMk cId="783061069" sldId="2147483685"/>
          </pc:sldLayoutMkLst>
          <pc:cxnChg chg="mod">
            <ac:chgData name="Mathias Iversen" userId="dea6d89c-6f8a-44b0-80c2-5d37afda12c9" providerId="ADAL" clId="{B4540EBB-540A-4E1A-A558-93DB739619BC}" dt="2024-02-01T12:08:48.070" v="11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B4540EBB-540A-4E1A-A558-93DB739619BC}" dt="2024-02-01T12:08:51.452" v="117" actId="208"/>
          <pc:sldLayoutMkLst>
            <pc:docMk/>
            <pc:sldMasterMk cId="4210629792" sldId="2147483660"/>
            <pc:sldLayoutMk cId="3228309435" sldId="2147483686"/>
          </pc:sldLayoutMkLst>
          <pc:cxnChg chg="mod">
            <ac:chgData name="Mathias Iversen" userId="dea6d89c-6f8a-44b0-80c2-5d37afda12c9" providerId="ADAL" clId="{B4540EBB-540A-4E1A-A558-93DB739619BC}" dt="2024-02-01T12:08:51.452" v="11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B4540EBB-540A-4E1A-A558-93DB739619BC}" dt="2024-02-01T12:08:55.101" v="118" actId="208"/>
          <pc:sldLayoutMkLst>
            <pc:docMk/>
            <pc:sldMasterMk cId="4210629792" sldId="2147483660"/>
            <pc:sldLayoutMk cId="1374499944" sldId="2147483687"/>
          </pc:sldLayoutMkLst>
          <pc:cxnChg chg="mod">
            <ac:chgData name="Mathias Iversen" userId="dea6d89c-6f8a-44b0-80c2-5d37afda12c9" providerId="ADAL" clId="{B4540EBB-540A-4E1A-A558-93DB739619BC}" dt="2024-02-01T12:08:55.101" v="11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B4540EBB-540A-4E1A-A558-93DB739619BC}" dt="2024-02-01T12:09:01.710" v="119" actId="208"/>
          <pc:sldLayoutMkLst>
            <pc:docMk/>
            <pc:sldMasterMk cId="4210629792" sldId="2147483660"/>
            <pc:sldLayoutMk cId="2112347531" sldId="2147483688"/>
          </pc:sldLayoutMkLst>
          <pc:cxnChg chg="mod">
            <ac:chgData name="Mathias Iversen" userId="dea6d89c-6f8a-44b0-80c2-5d37afda12c9" providerId="ADAL" clId="{B4540EBB-540A-4E1A-A558-93DB739619BC}" dt="2024-02-01T12:09:01.710" v="11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B4540EBB-540A-4E1A-A558-93DB739619BC}" dt="2024-02-01T12:09:18.150" v="122" actId="208"/>
          <pc:sldLayoutMkLst>
            <pc:docMk/>
            <pc:sldMasterMk cId="4210629792" sldId="2147483660"/>
            <pc:sldLayoutMk cId="655889488" sldId="2147483689"/>
          </pc:sldLayoutMkLst>
          <pc:cxnChg chg="mod">
            <ac:chgData name="Mathias Iversen" userId="dea6d89c-6f8a-44b0-80c2-5d37afda12c9" providerId="ADAL" clId="{B4540EBB-540A-4E1A-A558-93DB739619BC}" dt="2024-02-01T12:09:18.150" v="122"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B4540EBB-540A-4E1A-A558-93DB739619BC}" dt="2024-02-01T12:09:34.670" v="123" actId="208"/>
          <pc:sldLayoutMkLst>
            <pc:docMk/>
            <pc:sldMasterMk cId="4210629792" sldId="2147483660"/>
            <pc:sldLayoutMk cId="2008485101" sldId="2147483690"/>
          </pc:sldLayoutMkLst>
          <pc:cxnChg chg="mod">
            <ac:chgData name="Mathias Iversen" userId="dea6d89c-6f8a-44b0-80c2-5d37afda12c9" providerId="ADAL" clId="{B4540EBB-540A-4E1A-A558-93DB739619BC}" dt="2024-02-01T12:09:34.670" v="123" actId="208"/>
            <ac:cxnSpMkLst>
              <pc:docMk/>
              <pc:sldMasterMk cId="4210629792" sldId="2147483660"/>
              <pc:sldLayoutMk cId="2008485101" sldId="2147483690"/>
              <ac:cxnSpMk id="12" creationId="{3E73097E-D8C3-4B7A-883C-1BCDE7F3AF29}"/>
            </ac:cxnSpMkLst>
          </pc:cxnChg>
        </pc:sldLayoutChg>
      </pc:sldMasterChg>
    </pc:docChg>
  </pc:docChgLst>
  <pc:docChgLst>
    <pc:chgData name="Marte Marie Frisell" userId="88672537-50ef-4dff-9199-6840d6c8b5a9" providerId="ADAL" clId="{FC337B11-3B7C-48BC-9D4B-056018D8809E}"/>
    <pc:docChg chg="undo redo custSel modSld sldOrd">
      <pc:chgData name="Marte Marie Frisell" userId="88672537-50ef-4dff-9199-6840d6c8b5a9" providerId="ADAL" clId="{FC337B11-3B7C-48BC-9D4B-056018D8809E}" dt="2022-09-30T14:39:50.751" v="137"/>
      <pc:docMkLst>
        <pc:docMk/>
      </pc:docMkLst>
      <pc:sldChg chg="modSp mod">
        <pc:chgData name="Marte Marie Frisell" userId="88672537-50ef-4dff-9199-6840d6c8b5a9" providerId="ADAL" clId="{FC337B11-3B7C-48BC-9D4B-056018D8809E}" dt="2022-09-30T14:30:43.118" v="135" actId="20577"/>
        <pc:sldMkLst>
          <pc:docMk/>
          <pc:sldMk cId="896002109" sldId="259"/>
        </pc:sldMkLst>
        <pc:spChg chg="mod">
          <ac:chgData name="Marte Marie Frisell" userId="88672537-50ef-4dff-9199-6840d6c8b5a9" providerId="ADAL" clId="{FC337B11-3B7C-48BC-9D4B-056018D8809E}" dt="2022-09-30T14:30:43.118" v="135" actId="20577"/>
          <ac:spMkLst>
            <pc:docMk/>
            <pc:sldMk cId="896002109" sldId="259"/>
            <ac:spMk id="5" creationId="{1E8A7A64-34DF-43BB-954C-68720DEF1ED4}"/>
          </ac:spMkLst>
        </pc:spChg>
      </pc:sldChg>
      <pc:sldChg chg="modSp mod">
        <pc:chgData name="Marte Marie Frisell" userId="88672537-50ef-4dff-9199-6840d6c8b5a9" providerId="ADAL" clId="{FC337B11-3B7C-48BC-9D4B-056018D8809E}" dt="2022-09-30T12:52:17.441" v="91" actId="13926"/>
        <pc:sldMkLst>
          <pc:docMk/>
          <pc:sldMk cId="3970472295" sldId="260"/>
        </pc:sldMkLst>
        <pc:spChg chg="mod">
          <ac:chgData name="Marte Marie Frisell" userId="88672537-50ef-4dff-9199-6840d6c8b5a9" providerId="ADAL" clId="{FC337B11-3B7C-48BC-9D4B-056018D8809E}" dt="2022-09-30T12:52:17.441" v="91" actId="13926"/>
          <ac:spMkLst>
            <pc:docMk/>
            <pc:sldMk cId="3970472295" sldId="260"/>
            <ac:spMk id="3" creationId="{B866CE4E-6058-4C29-BFC5-5B4F79318F87}"/>
          </ac:spMkLst>
        </pc:spChg>
      </pc:sldChg>
      <pc:sldChg chg="modSp mod">
        <pc:chgData name="Marte Marie Frisell" userId="88672537-50ef-4dff-9199-6840d6c8b5a9" providerId="ADAL" clId="{FC337B11-3B7C-48BC-9D4B-056018D8809E}" dt="2022-09-30T12:52:25.858" v="108" actId="13926"/>
        <pc:sldMkLst>
          <pc:docMk/>
          <pc:sldMk cId="4227913639" sldId="261"/>
        </pc:sldMkLst>
        <pc:spChg chg="mod">
          <ac:chgData name="Marte Marie Frisell" userId="88672537-50ef-4dff-9199-6840d6c8b5a9" providerId="ADAL" clId="{FC337B11-3B7C-48BC-9D4B-056018D8809E}" dt="2022-09-30T12:52:25.858" v="108" actId="13926"/>
          <ac:spMkLst>
            <pc:docMk/>
            <pc:sldMk cId="4227913639" sldId="261"/>
            <ac:spMk id="3" creationId="{6492862D-89D0-469B-9B7F-A96A7E7667E2}"/>
          </ac:spMkLst>
        </pc:spChg>
      </pc:sldChg>
      <pc:sldChg chg="modSp mod">
        <pc:chgData name="Marte Marie Frisell" userId="88672537-50ef-4dff-9199-6840d6c8b5a9" providerId="ADAL" clId="{FC337B11-3B7C-48BC-9D4B-056018D8809E}" dt="2022-09-30T12:52:37.636" v="117" actId="20577"/>
        <pc:sldMkLst>
          <pc:docMk/>
          <pc:sldMk cId="1774366261" sldId="263"/>
        </pc:sldMkLst>
        <pc:spChg chg="mod">
          <ac:chgData name="Marte Marie Frisell" userId="88672537-50ef-4dff-9199-6840d6c8b5a9" providerId="ADAL" clId="{FC337B11-3B7C-48BC-9D4B-056018D8809E}" dt="2022-09-30T12:52:37.636" v="117" actId="20577"/>
          <ac:spMkLst>
            <pc:docMk/>
            <pc:sldMk cId="1774366261" sldId="263"/>
            <ac:spMk id="3" creationId="{323EC9A4-C2EE-47DD-98D9-FB2B5579D56F}"/>
          </ac:spMkLst>
        </pc:spChg>
      </pc:sldChg>
      <pc:sldChg chg="ord">
        <pc:chgData name="Marte Marie Frisell" userId="88672537-50ef-4dff-9199-6840d6c8b5a9" providerId="ADAL" clId="{FC337B11-3B7C-48BC-9D4B-056018D8809E}" dt="2022-09-30T14:39:50.751" v="137"/>
        <pc:sldMkLst>
          <pc:docMk/>
          <pc:sldMk cId="3510272984" sldId="264"/>
        </pc:sldMkLst>
      </pc:sldChg>
      <pc:sldChg chg="ord">
        <pc:chgData name="Marte Marie Frisell" userId="88672537-50ef-4dff-9199-6840d6c8b5a9" providerId="ADAL" clId="{FC337B11-3B7C-48BC-9D4B-056018D8809E}" dt="2022-09-30T14:39:50.751" v="137"/>
        <pc:sldMkLst>
          <pc:docMk/>
          <pc:sldMk cId="2759248883" sldId="265"/>
        </pc:sldMkLst>
      </pc:sldChg>
      <pc:sldChg chg="ord">
        <pc:chgData name="Marte Marie Frisell" userId="88672537-50ef-4dff-9199-6840d6c8b5a9" providerId="ADAL" clId="{FC337B11-3B7C-48BC-9D4B-056018D8809E}" dt="2022-09-30T14:39:50.751" v="137"/>
        <pc:sldMkLst>
          <pc:docMk/>
          <pc:sldMk cId="147554788" sldId="266"/>
        </pc:sldMkLst>
      </pc:sldChg>
      <pc:sldChg chg="modSp mod">
        <pc:chgData name="Marte Marie Frisell" userId="88672537-50ef-4dff-9199-6840d6c8b5a9" providerId="ADAL" clId="{FC337B11-3B7C-48BC-9D4B-056018D8809E}" dt="2022-09-30T12:52:54.844" v="126" actId="1035"/>
        <pc:sldMkLst>
          <pc:docMk/>
          <pc:sldMk cId="4159957464" sldId="267"/>
        </pc:sldMkLst>
        <pc:spChg chg="mod">
          <ac:chgData name="Marte Marie Frisell" userId="88672537-50ef-4dff-9199-6840d6c8b5a9" providerId="ADAL" clId="{FC337B11-3B7C-48BC-9D4B-056018D8809E}" dt="2022-09-30T12:52:54.844" v="126" actId="1035"/>
          <ac:spMkLst>
            <pc:docMk/>
            <pc:sldMk cId="4159957464" sldId="267"/>
            <ac:spMk id="3" creationId="{19327264-4F74-4A7C-9D31-AD23AB6CC8F2}"/>
          </ac:spMkLst>
        </pc:spChg>
      </pc:sldChg>
    </pc:docChg>
  </pc:docChgLst>
  <pc:docChgLst>
    <pc:chgData name="Andreas Benedictow" userId="e251fadf-16f4-4c88-b2c0-d8c4cd891c2a" providerId="ADAL" clId="{D0503867-A7B9-4770-9C51-4A58323D40F5}"/>
    <pc:docChg chg="addSld delSld modSld">
      <pc:chgData name="Andreas Benedictow" userId="e251fadf-16f4-4c88-b2c0-d8c4cd891c2a" providerId="ADAL" clId="{D0503867-A7B9-4770-9C51-4A58323D40F5}" dt="2022-10-01T14:28:05.345" v="177"/>
      <pc:docMkLst>
        <pc:docMk/>
      </pc:docMkLst>
      <pc:sldChg chg="del">
        <pc:chgData name="Andreas Benedictow" userId="e251fadf-16f4-4c88-b2c0-d8c4cd891c2a" providerId="ADAL" clId="{D0503867-A7B9-4770-9C51-4A58323D40F5}" dt="2022-10-01T14:21:44.557" v="174" actId="47"/>
        <pc:sldMkLst>
          <pc:docMk/>
          <pc:sldMk cId="4115640021" sldId="257"/>
        </pc:sldMkLst>
      </pc:sldChg>
      <pc:sldChg chg="modSp mod">
        <pc:chgData name="Andreas Benedictow" userId="e251fadf-16f4-4c88-b2c0-d8c4cd891c2a" providerId="ADAL" clId="{D0503867-A7B9-4770-9C51-4A58323D40F5}" dt="2022-09-30T21:47:19.460" v="163" actId="20577"/>
        <pc:sldMkLst>
          <pc:docMk/>
          <pc:sldMk cId="896002109" sldId="259"/>
        </pc:sldMkLst>
        <pc:spChg chg="mod">
          <ac:chgData name="Andreas Benedictow" userId="e251fadf-16f4-4c88-b2c0-d8c4cd891c2a" providerId="ADAL" clId="{D0503867-A7B9-4770-9C51-4A58323D40F5}" dt="2022-09-30T21:47:19.460" v="163" actId="20577"/>
          <ac:spMkLst>
            <pc:docMk/>
            <pc:sldMk cId="896002109" sldId="259"/>
            <ac:spMk id="5" creationId="{1E8A7A64-34DF-43BB-954C-68720DEF1ED4}"/>
          </ac:spMkLst>
        </pc:spChg>
        <pc:spChg chg="mod">
          <ac:chgData name="Andreas Benedictow" userId="e251fadf-16f4-4c88-b2c0-d8c4cd891c2a" providerId="ADAL" clId="{D0503867-A7B9-4770-9C51-4A58323D40F5}" dt="2022-09-30T16:57:19.676" v="41"/>
          <ac:spMkLst>
            <pc:docMk/>
            <pc:sldMk cId="896002109" sldId="259"/>
            <ac:spMk id="6" creationId="{3D22DDDA-9DE4-498E-ACF4-7CCFECE49DE6}"/>
          </ac:spMkLst>
        </pc:spChg>
      </pc:sldChg>
      <pc:sldChg chg="modSp mod">
        <pc:chgData name="Andreas Benedictow" userId="e251fadf-16f4-4c88-b2c0-d8c4cd891c2a" providerId="ADAL" clId="{D0503867-A7B9-4770-9C51-4A58323D40F5}" dt="2022-09-30T21:47:45.452" v="167" actId="14100"/>
        <pc:sldMkLst>
          <pc:docMk/>
          <pc:sldMk cId="3970472295" sldId="260"/>
        </pc:sldMkLst>
        <pc:picChg chg="mod">
          <ac:chgData name="Andreas Benedictow" userId="e251fadf-16f4-4c88-b2c0-d8c4cd891c2a" providerId="ADAL" clId="{D0503867-A7B9-4770-9C51-4A58323D40F5}" dt="2022-09-30T21:47:38.935" v="165" actId="14100"/>
          <ac:picMkLst>
            <pc:docMk/>
            <pc:sldMk cId="3970472295" sldId="260"/>
            <ac:picMk id="6" creationId="{314E3E0E-3E79-36F9-F2BD-1D41348D6DE8}"/>
          </ac:picMkLst>
        </pc:picChg>
        <pc:picChg chg="mod">
          <ac:chgData name="Andreas Benedictow" userId="e251fadf-16f4-4c88-b2c0-d8c4cd891c2a" providerId="ADAL" clId="{D0503867-A7B9-4770-9C51-4A58323D40F5}" dt="2022-09-30T21:47:45.452" v="167" actId="14100"/>
          <ac:picMkLst>
            <pc:docMk/>
            <pc:sldMk cId="3970472295" sldId="260"/>
            <ac:picMk id="7" creationId="{4766664B-385B-5B9D-6103-76751D766671}"/>
          </ac:picMkLst>
        </pc:picChg>
      </pc:sldChg>
      <pc:sldChg chg="modSp mod">
        <pc:chgData name="Andreas Benedictow" userId="e251fadf-16f4-4c88-b2c0-d8c4cd891c2a" providerId="ADAL" clId="{D0503867-A7B9-4770-9C51-4A58323D40F5}" dt="2022-09-30T21:47:52.501" v="169" actId="14100"/>
        <pc:sldMkLst>
          <pc:docMk/>
          <pc:sldMk cId="4227913639" sldId="261"/>
        </pc:sldMkLst>
        <pc:picChg chg="mod">
          <ac:chgData name="Andreas Benedictow" userId="e251fadf-16f4-4c88-b2c0-d8c4cd891c2a" providerId="ADAL" clId="{D0503867-A7B9-4770-9C51-4A58323D40F5}" dt="2022-09-30T21:47:52.501" v="169" actId="14100"/>
          <ac:picMkLst>
            <pc:docMk/>
            <pc:sldMk cId="4227913639" sldId="261"/>
            <ac:picMk id="6" creationId="{087054FA-D149-B3C8-132A-C83CEA6F71E2}"/>
          </ac:picMkLst>
        </pc:picChg>
      </pc:sldChg>
      <pc:sldChg chg="modSp mod">
        <pc:chgData name="Andreas Benedictow" userId="e251fadf-16f4-4c88-b2c0-d8c4cd891c2a" providerId="ADAL" clId="{D0503867-A7B9-4770-9C51-4A58323D40F5}" dt="2022-09-30T21:48:04.012" v="171" actId="14100"/>
        <pc:sldMkLst>
          <pc:docMk/>
          <pc:sldMk cId="3231943566" sldId="262"/>
        </pc:sldMkLst>
        <pc:picChg chg="mod">
          <ac:chgData name="Andreas Benedictow" userId="e251fadf-16f4-4c88-b2c0-d8c4cd891c2a" providerId="ADAL" clId="{D0503867-A7B9-4770-9C51-4A58323D40F5}" dt="2022-09-30T21:48:04.012" v="171" actId="14100"/>
          <ac:picMkLst>
            <pc:docMk/>
            <pc:sldMk cId="3231943566" sldId="262"/>
            <ac:picMk id="7" creationId="{A89492F1-ADB5-066F-8376-9393E2D3614A}"/>
          </ac:picMkLst>
        </pc:picChg>
      </pc:sldChg>
      <pc:sldChg chg="modSp mod">
        <pc:chgData name="Andreas Benedictow" userId="e251fadf-16f4-4c88-b2c0-d8c4cd891c2a" providerId="ADAL" clId="{D0503867-A7B9-4770-9C51-4A58323D40F5}" dt="2022-09-30T21:48:13.707" v="173" actId="14100"/>
        <pc:sldMkLst>
          <pc:docMk/>
          <pc:sldMk cId="1774366261" sldId="263"/>
        </pc:sldMkLst>
        <pc:picChg chg="mod">
          <ac:chgData name="Andreas Benedictow" userId="e251fadf-16f4-4c88-b2c0-d8c4cd891c2a" providerId="ADAL" clId="{D0503867-A7B9-4770-9C51-4A58323D40F5}" dt="2022-09-30T21:48:13.707" v="173" actId="14100"/>
          <ac:picMkLst>
            <pc:docMk/>
            <pc:sldMk cId="1774366261" sldId="263"/>
            <ac:picMk id="7" creationId="{CB5124E7-0A8E-BD61-45A4-070800408281}"/>
          </ac:picMkLst>
        </pc:picChg>
      </pc:sldChg>
      <pc:sldChg chg="add del">
        <pc:chgData name="Andreas Benedictow" userId="e251fadf-16f4-4c88-b2c0-d8c4cd891c2a" providerId="ADAL" clId="{D0503867-A7B9-4770-9C51-4A58323D40F5}" dt="2022-09-30T16:57:41.872" v="43"/>
        <pc:sldMkLst>
          <pc:docMk/>
          <pc:sldMk cId="4159957464" sldId="267"/>
        </pc:sldMkLst>
      </pc:sldChg>
      <pc:sldChg chg="add del">
        <pc:chgData name="Andreas Benedictow" userId="e251fadf-16f4-4c88-b2c0-d8c4cd891c2a" providerId="ADAL" clId="{D0503867-A7B9-4770-9C51-4A58323D40F5}" dt="2022-10-01T14:28:05.345" v="177"/>
        <pc:sldMkLst>
          <pc:docMk/>
          <pc:sldMk cId="3836130264" sldId="282"/>
        </pc:sldMkLst>
      </pc:sldChg>
    </pc:docChg>
  </pc:docChgLst>
  <pc:docChgLst>
    <pc:chgData name="Andreas Benedictow" userId="e251fadf-16f4-4c88-b2c0-d8c4cd891c2a" providerId="ADAL" clId="{79812C17-0439-40F9-88FA-81A9EF4097B2}"/>
    <pc:docChg chg="undo custSel addSld delSld modSld">
      <pc:chgData name="Andreas Benedictow" userId="e251fadf-16f4-4c88-b2c0-d8c4cd891c2a" providerId="ADAL" clId="{79812C17-0439-40F9-88FA-81A9EF4097B2}" dt="2024-02-01T18:00:38.207" v="114"/>
      <pc:docMkLst>
        <pc:docMk/>
      </pc:docMkLst>
      <pc:sldChg chg="modSp mod">
        <pc:chgData name="Andreas Benedictow" userId="e251fadf-16f4-4c88-b2c0-d8c4cd891c2a" providerId="ADAL" clId="{79812C17-0439-40F9-88FA-81A9EF4097B2}" dt="2024-01-31T08:12:49.099" v="3" actId="20577"/>
        <pc:sldMkLst>
          <pc:docMk/>
          <pc:sldMk cId="2921733838" sldId="256"/>
        </pc:sldMkLst>
        <pc:spChg chg="mod">
          <ac:chgData name="Andreas Benedictow" userId="e251fadf-16f4-4c88-b2c0-d8c4cd891c2a" providerId="ADAL" clId="{79812C17-0439-40F9-88FA-81A9EF4097B2}" dt="2024-01-31T08:12:49.099" v="3" actId="20577"/>
          <ac:spMkLst>
            <pc:docMk/>
            <pc:sldMk cId="2921733838" sldId="256"/>
            <ac:spMk id="8" creationId="{279C62F4-9C4A-4777-941C-0D5FF7A0EEE2}"/>
          </ac:spMkLst>
        </pc:spChg>
      </pc:sldChg>
      <pc:sldChg chg="modSp mod">
        <pc:chgData name="Andreas Benedictow" userId="e251fadf-16f4-4c88-b2c0-d8c4cd891c2a" providerId="ADAL" clId="{79812C17-0439-40F9-88FA-81A9EF4097B2}" dt="2024-01-31T08:44:51.311" v="105" actId="20577"/>
        <pc:sldMkLst>
          <pc:docMk/>
          <pc:sldMk cId="2266341024" sldId="258"/>
        </pc:sldMkLst>
        <pc:spChg chg="mod">
          <ac:chgData name="Andreas Benedictow" userId="e251fadf-16f4-4c88-b2c0-d8c4cd891c2a" providerId="ADAL" clId="{79812C17-0439-40F9-88FA-81A9EF4097B2}" dt="2024-01-31T08:44:51.311" v="105" actId="20577"/>
          <ac:spMkLst>
            <pc:docMk/>
            <pc:sldMk cId="2266341024" sldId="258"/>
            <ac:spMk id="4" creationId="{91B4F794-FA26-44F9-8BD1-1B7C760CD95D}"/>
          </ac:spMkLst>
        </pc:spChg>
        <pc:spChg chg="mod">
          <ac:chgData name="Andreas Benedictow" userId="e251fadf-16f4-4c88-b2c0-d8c4cd891c2a" providerId="ADAL" clId="{79812C17-0439-40F9-88FA-81A9EF4097B2}" dt="2024-01-31T08:13:19.331" v="10" actId="6549"/>
          <ac:spMkLst>
            <pc:docMk/>
            <pc:sldMk cId="2266341024" sldId="258"/>
            <ac:spMk id="6" creationId="{0A71F208-30AA-4DBB-9DB2-C0C90AD30178}"/>
          </ac:spMkLst>
        </pc:spChg>
        <pc:spChg chg="mod">
          <ac:chgData name="Andreas Benedictow" userId="e251fadf-16f4-4c88-b2c0-d8c4cd891c2a" providerId="ADAL" clId="{79812C17-0439-40F9-88FA-81A9EF4097B2}" dt="2024-01-31T08:13:14.162" v="9" actId="1076"/>
          <ac:spMkLst>
            <pc:docMk/>
            <pc:sldMk cId="2266341024" sldId="258"/>
            <ac:spMk id="8" creationId="{E5A98933-AC8C-4903-A2E5-17FCC5FBBC66}"/>
          </ac:spMkLst>
        </pc:spChg>
      </pc:sldChg>
      <pc:sldChg chg="delSp modSp mod">
        <pc:chgData name="Andreas Benedictow" userId="e251fadf-16f4-4c88-b2c0-d8c4cd891c2a" providerId="ADAL" clId="{79812C17-0439-40F9-88FA-81A9EF4097B2}" dt="2024-02-01T18:00:38.207" v="114"/>
        <pc:sldMkLst>
          <pc:docMk/>
          <pc:sldMk cId="896002109" sldId="259"/>
        </pc:sldMkLst>
        <pc:spChg chg="del">
          <ac:chgData name="Andreas Benedictow" userId="e251fadf-16f4-4c88-b2c0-d8c4cd891c2a" providerId="ADAL" clId="{79812C17-0439-40F9-88FA-81A9EF4097B2}" dt="2024-01-31T08:15:19.867" v="80" actId="478"/>
          <ac:spMkLst>
            <pc:docMk/>
            <pc:sldMk cId="896002109" sldId="259"/>
            <ac:spMk id="4" creationId="{E7C91537-7CFF-43F2-851D-E5F652C25A99}"/>
          </ac:spMkLst>
        </pc:spChg>
        <pc:spChg chg="mod">
          <ac:chgData name="Andreas Benedictow" userId="e251fadf-16f4-4c88-b2c0-d8c4cd891c2a" providerId="ADAL" clId="{79812C17-0439-40F9-88FA-81A9EF4097B2}" dt="2024-02-01T18:00:38.207" v="114"/>
          <ac:spMkLst>
            <pc:docMk/>
            <pc:sldMk cId="896002109" sldId="259"/>
            <ac:spMk id="5" creationId="{1E8A7A64-34DF-43BB-954C-68720DEF1ED4}"/>
          </ac:spMkLst>
        </pc:spChg>
        <pc:spChg chg="mod">
          <ac:chgData name="Andreas Benedictow" userId="e251fadf-16f4-4c88-b2c0-d8c4cd891c2a" providerId="ADAL" clId="{79812C17-0439-40F9-88FA-81A9EF4097B2}" dt="2024-01-31T10:05:57.842" v="113" actId="20577"/>
          <ac:spMkLst>
            <pc:docMk/>
            <pc:sldMk cId="896002109" sldId="259"/>
            <ac:spMk id="6" creationId="{3D22DDDA-9DE4-498E-ACF4-7CCFECE49DE6}"/>
          </ac:spMkLst>
        </pc:spChg>
      </pc:sldChg>
      <pc:sldChg chg="modSp mod">
        <pc:chgData name="Andreas Benedictow" userId="e251fadf-16f4-4c88-b2c0-d8c4cd891c2a" providerId="ADAL" clId="{79812C17-0439-40F9-88FA-81A9EF4097B2}" dt="2024-01-31T08:15:30.339" v="81" actId="6549"/>
        <pc:sldMkLst>
          <pc:docMk/>
          <pc:sldMk cId="2759248883" sldId="265"/>
        </pc:sldMkLst>
        <pc:spChg chg="mod">
          <ac:chgData name="Andreas Benedictow" userId="e251fadf-16f4-4c88-b2c0-d8c4cd891c2a" providerId="ADAL" clId="{79812C17-0439-40F9-88FA-81A9EF4097B2}" dt="2024-01-31T08:15:30.339" v="81" actId="6549"/>
          <ac:spMkLst>
            <pc:docMk/>
            <pc:sldMk cId="2759248883" sldId="265"/>
            <ac:spMk id="3" creationId="{5BC03535-2EF7-4E35-87E0-19E654CF9889}"/>
          </ac:spMkLst>
        </pc:spChg>
      </pc:sldChg>
      <pc:sldChg chg="del">
        <pc:chgData name="Andreas Benedictow" userId="e251fadf-16f4-4c88-b2c0-d8c4cd891c2a" providerId="ADAL" clId="{79812C17-0439-40F9-88FA-81A9EF4097B2}" dt="2024-01-31T08:15:53.041" v="83" actId="47"/>
        <pc:sldMkLst>
          <pc:docMk/>
          <pc:sldMk cId="4159957464" sldId="267"/>
        </pc:sldMkLst>
      </pc:sldChg>
      <pc:sldChg chg="del">
        <pc:chgData name="Andreas Benedictow" userId="e251fadf-16f4-4c88-b2c0-d8c4cd891c2a" providerId="ADAL" clId="{79812C17-0439-40F9-88FA-81A9EF4097B2}" dt="2024-01-31T08:13:00.221" v="5" actId="47"/>
        <pc:sldMkLst>
          <pc:docMk/>
          <pc:sldMk cId="3836130264" sldId="282"/>
        </pc:sldMkLst>
      </pc:sldChg>
      <pc:sldChg chg="add">
        <pc:chgData name="Andreas Benedictow" userId="e251fadf-16f4-4c88-b2c0-d8c4cd891c2a" providerId="ADAL" clId="{79812C17-0439-40F9-88FA-81A9EF4097B2}" dt="2024-01-31T08:12:58.118" v="4"/>
        <pc:sldMkLst>
          <pc:docMk/>
          <pc:sldMk cId="2318387446" sldId="283"/>
        </pc:sldMkLst>
      </pc:sldChg>
      <pc:sldChg chg="add">
        <pc:chgData name="Andreas Benedictow" userId="e251fadf-16f4-4c88-b2c0-d8c4cd891c2a" providerId="ADAL" clId="{79812C17-0439-40F9-88FA-81A9EF4097B2}" dt="2024-01-31T08:15:48.843" v="82"/>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Sandefjord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sandefjord'!$K$3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sandefjord'!$E$4:$E$24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sandefjord'!$K$4:$K$24</c:f>
              <c:numCache>
                <c:formatCode>0.0\ %</c:formatCode>
                <c:ptCount val="21"/>
                <c:pt idx="0">
                  <c:v>0.54300000000000004</c:v>
                </c:pt>
                <c:pt idx="1">
                  <c:v>0.51100000000000001</c:v>
                </c:pt>
                <c:pt idx="2">
                  <c:v>0.69799999999999995</c:v>
                </c:pt>
                <c:pt idx="3">
                  <c:v>0.34</c:v>
                </c:pt>
                <c:pt idx="4">
                  <c:v>0.379</c:v>
                </c:pt>
                <c:pt idx="5">
                  <c:v>0.27500000000000002</c:v>
                </c:pt>
                <c:pt idx="6">
                  <c:v>0.39100000000000001</c:v>
                </c:pt>
                <c:pt idx="7">
                  <c:v>0.45600000000000002</c:v>
                </c:pt>
                <c:pt idx="8">
                  <c:v>0.41299999999999998</c:v>
                </c:pt>
                <c:pt idx="9">
                  <c:v>0.33100000000000002</c:v>
                </c:pt>
                <c:pt idx="10">
                  <c:v>0.32400000000000001</c:v>
                </c:pt>
                <c:pt idx="11">
                  <c:v>0.32600000000000001</c:v>
                </c:pt>
                <c:pt idx="12">
                  <c:v>0.35099999999999998</c:v>
                </c:pt>
                <c:pt idx="13">
                  <c:v>0.33100000000000002</c:v>
                </c:pt>
                <c:pt idx="14">
                  <c:v>0.32700000000000001</c:v>
                </c:pt>
                <c:pt idx="15">
                  <c:v>0.27500000000000002</c:v>
                </c:pt>
                <c:pt idx="16">
                  <c:v>0.28199999999999997</c:v>
                </c:pt>
                <c:pt idx="17">
                  <c:v>0.256390977443609</c:v>
                </c:pt>
                <c:pt idx="18">
                  <c:v>0.23925385239253899</c:v>
                </c:pt>
                <c:pt idx="19">
                  <c:v>0.14516129032258099</c:v>
                </c:pt>
                <c:pt idx="20">
                  <c:v>0.18985395849346701</c:v>
                </c:pt>
              </c:numCache>
            </c:numRef>
          </c:val>
          <c:extLst>
            <c:ext xmlns:c16="http://schemas.microsoft.com/office/drawing/2014/chart" uri="{C3380CC4-5D6E-409C-BE32-E72D297353CC}">
              <c16:uniqueId val="{00000000-ACA4-4F85-A799-AE6120D4B39D}"/>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Sandefjord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687475627723879E-2"/>
          <c:y val="8.9635452185252984E-2"/>
          <c:w val="0.88098875995076953"/>
          <c:h val="0.73951716846803173"/>
        </c:manualLayout>
      </c:layout>
      <c:barChart>
        <c:barDir val="col"/>
        <c:grouping val="clustered"/>
        <c:varyColors val="0"/>
        <c:ser>
          <c:idx val="0"/>
          <c:order val="0"/>
          <c:tx>
            <c:strRef>
              <c:f>'[Resultater del II NBBL - 2024.xlsx]Grafer res sandefjord'!$F$3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sandefjord'!$E$4:$E$24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sandefjord'!$F$4:$F$24</c:f>
              <c:numCache>
                <c:formatCode>0</c:formatCode>
                <c:ptCount val="21"/>
                <c:pt idx="0">
                  <c:v>1300000</c:v>
                </c:pt>
                <c:pt idx="1">
                  <c:v>1350000</c:v>
                </c:pt>
                <c:pt idx="2">
                  <c:v>1550000</c:v>
                </c:pt>
                <c:pt idx="3">
                  <c:v>1325000</c:v>
                </c:pt>
                <c:pt idx="4">
                  <c:v>1400000</c:v>
                </c:pt>
                <c:pt idx="5">
                  <c:v>1325000</c:v>
                </c:pt>
                <c:pt idx="6">
                  <c:v>1475000</c:v>
                </c:pt>
                <c:pt idx="7">
                  <c:v>1550000</c:v>
                </c:pt>
                <c:pt idx="8">
                  <c:v>1600000</c:v>
                </c:pt>
                <c:pt idx="9">
                  <c:v>1550000</c:v>
                </c:pt>
                <c:pt idx="10">
                  <c:v>1575000</c:v>
                </c:pt>
                <c:pt idx="11">
                  <c:v>1600000</c:v>
                </c:pt>
                <c:pt idx="12">
                  <c:v>1725000</c:v>
                </c:pt>
                <c:pt idx="13">
                  <c:v>1825000</c:v>
                </c:pt>
                <c:pt idx="14">
                  <c:v>1825000</c:v>
                </c:pt>
                <c:pt idx="15">
                  <c:v>1879223</c:v>
                </c:pt>
                <c:pt idx="16">
                  <c:v>1940472</c:v>
                </c:pt>
                <c:pt idx="17">
                  <c:v>1985421.88308965</c:v>
                </c:pt>
                <c:pt idx="18">
                  <c:v>2166899.6413470898</c:v>
                </c:pt>
                <c:pt idx="19">
                  <c:v>2160000</c:v>
                </c:pt>
                <c:pt idx="20">
                  <c:v>2200000</c:v>
                </c:pt>
              </c:numCache>
            </c:numRef>
          </c:val>
          <c:extLst>
            <c:ext xmlns:c16="http://schemas.microsoft.com/office/drawing/2014/chart" uri="{C3380CC4-5D6E-409C-BE32-E72D297353CC}">
              <c16:uniqueId val="{00000000-5D6C-4FD9-9BEC-8B786A814128}"/>
            </c:ext>
          </c:extLst>
        </c:ser>
        <c:ser>
          <c:idx val="2"/>
          <c:order val="2"/>
          <c:tx>
            <c:strRef>
              <c:f>'[Resultater del II NBBL - 2024.xlsx]Grafer res sandefjord'!$H$3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sandefjord'!$E$4:$E$24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sandefjord'!$H$4:$H$24</c:f>
              <c:numCache>
                <c:formatCode>General</c:formatCode>
                <c:ptCount val="21"/>
                <c:pt idx="0">
                  <c:v>1400000</c:v>
                </c:pt>
                <c:pt idx="1">
                  <c:v>1465000</c:v>
                </c:pt>
                <c:pt idx="2">
                  <c:v>1460000</c:v>
                </c:pt>
                <c:pt idx="3">
                  <c:v>1600000</c:v>
                </c:pt>
                <c:pt idx="4">
                  <c:v>1735000</c:v>
                </c:pt>
                <c:pt idx="5">
                  <c:v>1797362</c:v>
                </c:pt>
                <c:pt idx="6">
                  <c:v>1800000</c:v>
                </c:pt>
                <c:pt idx="7">
                  <c:v>1790000</c:v>
                </c:pt>
                <c:pt idx="8">
                  <c:v>1923726</c:v>
                </c:pt>
                <c:pt idx="9">
                  <c:v>2100000</c:v>
                </c:pt>
                <c:pt idx="10">
                  <c:v>2200000</c:v>
                </c:pt>
                <c:pt idx="11">
                  <c:v>2150000</c:v>
                </c:pt>
                <c:pt idx="12">
                  <c:v>2350000</c:v>
                </c:pt>
                <c:pt idx="13">
                  <c:v>2500000</c:v>
                </c:pt>
                <c:pt idx="14">
                  <c:v>2550000</c:v>
                </c:pt>
                <c:pt idx="15">
                  <c:v>2789894</c:v>
                </c:pt>
                <c:pt idx="16">
                  <c:v>2810000</c:v>
                </c:pt>
                <c:pt idx="17">
                  <c:v>3043769.5</c:v>
                </c:pt>
                <c:pt idx="18">
                  <c:v>3400000</c:v>
                </c:pt>
                <c:pt idx="19">
                  <c:v>3750000</c:v>
                </c:pt>
                <c:pt idx="20">
                  <c:v>3700000</c:v>
                </c:pt>
              </c:numCache>
            </c:numRef>
          </c:val>
          <c:extLst>
            <c:ext xmlns:c16="http://schemas.microsoft.com/office/drawing/2014/chart" uri="{C3380CC4-5D6E-409C-BE32-E72D297353CC}">
              <c16:uniqueId val="{00000001-5D6C-4FD9-9BEC-8B786A814128}"/>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sandefjord'!$G$3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sandefjord'!$E$4:$E$24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sandefjord'!$G$4:$G$24</c15:sqref>
                        </c15:formulaRef>
                      </c:ext>
                    </c:extLst>
                    <c:numCache>
                      <c:formatCode>General</c:formatCode>
                      <c:ptCount val="21"/>
                    </c:numCache>
                  </c:numRef>
                </c:val>
                <c:extLst>
                  <c:ext xmlns:c16="http://schemas.microsoft.com/office/drawing/2014/chart" uri="{C3380CC4-5D6E-409C-BE32-E72D297353CC}">
                    <c16:uniqueId val="{00000003-5D6C-4FD9-9BEC-8B786A814128}"/>
                  </c:ext>
                </c:extLst>
              </c15:ser>
            </c15:filteredBarSeries>
          </c:ext>
        </c:extLst>
      </c:barChart>
      <c:lineChart>
        <c:grouping val="standard"/>
        <c:varyColors val="0"/>
        <c:ser>
          <c:idx val="3"/>
          <c:order val="3"/>
          <c:tx>
            <c:strRef>
              <c:f>'[Resultater del II NBBL - 2024.xlsx]Grafer res sandefjord'!$I$3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sandefjord'!$E$4:$E$24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sandefjord'!$I$4:$I$24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5D6C-4FD9-9BEC-8B786A814128}"/>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8124436331607647"/>
          <c:w val="0.93122681029323762"/>
          <c:h val="0.1002831706682968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723224238959555"/>
          <c:y val="0.30439023868587256"/>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5106274117478922"/>
          <c:y val="0.31433261494420933"/>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245E-4FDD-8F3E-DDAACC41120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245E-4FDD-8F3E-DDAACC411205}"/>
              </c:ext>
            </c:extLst>
          </c:dPt>
          <c:dLbls>
            <c:dLbl>
              <c:idx val="1"/>
              <c:delete val="1"/>
              <c:extLst>
                <c:ext xmlns:c15="http://schemas.microsoft.com/office/drawing/2012/chart" uri="{CE6537A1-D6FC-4f65-9D91-7224C49458BB}"/>
                <c:ext xmlns:c16="http://schemas.microsoft.com/office/drawing/2014/chart" uri="{C3380CC4-5D6E-409C-BE32-E72D297353CC}">
                  <c16:uniqueId val="{00000003-245E-4FDD-8F3E-DDAACC41120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0.19</c:v>
                </c:pt>
                <c:pt idx="1">
                  <c:v>0.81</c:v>
                </c:pt>
              </c:numCache>
            </c:numRef>
          </c:val>
          <c:extLst>
            <c:ext xmlns:c16="http://schemas.microsoft.com/office/drawing/2014/chart" uri="{C3380CC4-5D6E-409C-BE32-E72D297353CC}">
              <c16:uniqueId val="{00000004-245E-4FDD-8F3E-DDAACC411205}"/>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3869001000428755"/>
          <c:y val="0.89553971586813397"/>
          <c:w val="0.44275718164927824"/>
          <c:h val="7.4751123116567855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Sandefjord</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69785"/>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Sandefjord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Sandefjord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D18554E3-75A9-5793-B784-2CDA0720795B}"/>
              </a:ext>
            </a:extLst>
          </p:cNvPr>
          <p:cNvPicPr>
            <a:picLocks noChangeAspect="1"/>
          </p:cNvPicPr>
          <p:nvPr/>
        </p:nvPicPr>
        <p:blipFill>
          <a:blip r:embed="rId2"/>
          <a:stretch>
            <a:fillRect/>
          </a:stretch>
        </p:blipFill>
        <p:spPr>
          <a:xfrm>
            <a:off x="4434710" y="935711"/>
            <a:ext cx="3322580" cy="5241253"/>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356754959"/>
              </p:ext>
            </p:extLst>
          </p:nvPr>
        </p:nvGraphicFramePr>
        <p:xfrm>
          <a:off x="0" y="3213316"/>
          <a:ext cx="3498500" cy="2992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a:t>
            </a:r>
            <a:r>
              <a:rPr lang="nb-NO" sz="1100" dirty="0" err="1">
                <a:latin typeface="Poppins" panose="00000500000000000000" pitchFamily="2" charset="0"/>
                <a:cs typeface="Poppins" panose="00000500000000000000" pitchFamily="2" charset="0"/>
              </a:rPr>
              <a:t>kjøpekraftsindeks</a:t>
            </a:r>
            <a:r>
              <a:rPr lang="nb-NO" sz="1100" dirty="0">
                <a:latin typeface="Poppins" panose="00000500000000000000" pitchFamily="2" charset="0"/>
                <a:cs typeface="Poppins" panose="00000500000000000000" pitchFamily="2" charset="0"/>
              </a:rPr>
              <a:t>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t>
            </a:r>
            <a:r>
              <a:rPr lang="nb-NO" sz="1100" b="1" dirty="0" err="1">
                <a:latin typeface="Poppins" panose="00000500000000000000" pitchFamily="2" charset="0"/>
                <a:cs typeface="Poppins" panose="00000500000000000000" pitchFamily="2" charset="0"/>
              </a:rPr>
              <a:t>aktuarisk</a:t>
            </a:r>
            <a:r>
              <a:rPr lang="nb-NO" sz="1100" b="1" dirty="0">
                <a:latin typeface="Poppins" panose="00000500000000000000" pitchFamily="2" charset="0"/>
                <a:cs typeface="Poppins" panose="00000500000000000000" pitchFamily="2" charset="0"/>
              </a:rPr>
              <a:t>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t>
            </a:r>
            <a:r>
              <a:rPr lang="nb-NO" sz="1100" dirty="0" err="1">
                <a:latin typeface="Poppins" panose="00000500000000000000" pitchFamily="2" charset="0"/>
                <a:cs typeface="Poppins" panose="00000500000000000000" pitchFamily="2" charset="0"/>
              </a:rPr>
              <a:t>aktuarisk</a:t>
            </a:r>
            <a:r>
              <a:rPr lang="nb-NO" sz="1100" dirty="0">
                <a:latin typeface="Poppins" panose="00000500000000000000" pitchFamily="2" charset="0"/>
                <a:cs typeface="Poppins" panose="00000500000000000000" pitchFamily="2" charset="0"/>
              </a:rPr>
              <a:t>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t>
            </a:r>
            <a:r>
              <a:rPr lang="nb-NO" sz="1100" dirty="0" err="1">
                <a:latin typeface="Poppins" panose="00000500000000000000" pitchFamily="2" charset="0"/>
                <a:cs typeface="Poppins" panose="00000500000000000000" pitchFamily="2" charset="0"/>
              </a:rPr>
              <a:t>aldersvektede</a:t>
            </a:r>
            <a:r>
              <a:rPr lang="nb-NO" sz="1100" dirty="0">
                <a:latin typeface="Poppins" panose="00000500000000000000" pitchFamily="2" charset="0"/>
                <a:cs typeface="Poppins" panose="00000500000000000000" pitchFamily="2" charset="0"/>
              </a:rPr>
              <a:t>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Sandefjord: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46 %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56794" y="2733414"/>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19 %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04444" y="5203550"/>
            <a:ext cx="122140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1 705 000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2140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2 530 000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694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899</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1 301</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Sandefjord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I Sandefjord gikk boligprisene litt ned i 2023. Gjennomsnittlig utlånsrente for nye nedbetalingslån med pant i bolig økte fra en bunn på 1,8 % i 2021 til 4,9 % i 2023. Andelen boliger en typisk førstehjemkjøper har råd til økte fra 14,5 % i 2022 til 19,0 %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a:t>
            </a:r>
            <a:r>
              <a:rPr lang="nb-NO" sz="1000">
                <a:latin typeface="Poppins" panose="00000500000000000000" pitchFamily="2" charset="0"/>
                <a:cs typeface="Poppins" panose="00000500000000000000" pitchFamily="2" charset="0"/>
              </a:rPr>
              <a:t>januar 2023 kom det en lettelse i kravet til betjeningsevne, ved at rentepåslaget ble justert ned fra 5 til 3 prosentpoeng, men slik at renten er minst 7 prosent.</a:t>
            </a:r>
            <a:endParaRPr lang="nb-NO" sz="100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31A33279-0D46-4DAF-814E-034648243C21}"/>
              </a:ext>
            </a:extLst>
          </p:cNvPr>
          <p:cNvGraphicFramePr>
            <a:graphicFrameLocks/>
          </p:cNvGraphicFramePr>
          <p:nvPr>
            <p:extLst>
              <p:ext uri="{D42A27DB-BD31-4B8C-83A1-F6EECF244321}">
                <p14:modId xmlns:p14="http://schemas.microsoft.com/office/powerpoint/2010/main" val="403676571"/>
              </p:ext>
            </p:extLst>
          </p:nvPr>
        </p:nvGraphicFramePr>
        <p:xfrm>
          <a:off x="1533969" y="797304"/>
          <a:ext cx="9124062" cy="5379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D7D4AAC5-78AE-4D8C-BC5A-9F1575F6B6D8}"/>
              </a:ext>
            </a:extLst>
          </p:cNvPr>
          <p:cNvGraphicFramePr>
            <a:graphicFrameLocks/>
          </p:cNvGraphicFramePr>
          <p:nvPr>
            <p:extLst>
              <p:ext uri="{D42A27DB-BD31-4B8C-83A1-F6EECF244321}">
                <p14:modId xmlns:p14="http://schemas.microsoft.com/office/powerpoint/2010/main" val="3185249359"/>
              </p:ext>
            </p:extLst>
          </p:nvPr>
        </p:nvGraphicFramePr>
        <p:xfrm>
          <a:off x="2170093" y="883429"/>
          <a:ext cx="8211174" cy="5265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Sandefjord</a:t>
            </a:r>
          </a:p>
        </p:txBody>
      </p:sp>
      <p:graphicFrame>
        <p:nvGraphicFramePr>
          <p:cNvPr id="4" name="Tabell 3">
            <a:extLst>
              <a:ext uri="{FF2B5EF4-FFF2-40B4-BE49-F238E27FC236}">
                <a16:creationId xmlns:a16="http://schemas.microsoft.com/office/drawing/2014/main" id="{E7DB5588-5837-3D43-1375-9648C9E5BC0E}"/>
              </a:ext>
            </a:extLst>
          </p:cNvPr>
          <p:cNvGraphicFramePr>
            <a:graphicFrameLocks noGrp="1"/>
          </p:cNvGraphicFramePr>
          <p:nvPr>
            <p:extLst>
              <p:ext uri="{D42A27DB-BD31-4B8C-83A1-F6EECF244321}">
                <p14:modId xmlns:p14="http://schemas.microsoft.com/office/powerpoint/2010/main" val="1794945480"/>
              </p:ext>
            </p:extLst>
          </p:nvPr>
        </p:nvGraphicFramePr>
        <p:xfrm>
          <a:off x="2010980" y="1382487"/>
          <a:ext cx="8170037" cy="4794471"/>
        </p:xfrm>
        <a:graphic>
          <a:graphicData uri="http://schemas.openxmlformats.org/drawingml/2006/table">
            <a:tbl>
              <a:tblPr/>
              <a:tblGrid>
                <a:gridCol w="1041599">
                  <a:extLst>
                    <a:ext uri="{9D8B030D-6E8A-4147-A177-3AD203B41FA5}">
                      <a16:colId xmlns:a16="http://schemas.microsoft.com/office/drawing/2014/main" val="405797424"/>
                    </a:ext>
                  </a:extLst>
                </a:gridCol>
                <a:gridCol w="1518997">
                  <a:extLst>
                    <a:ext uri="{9D8B030D-6E8A-4147-A177-3AD203B41FA5}">
                      <a16:colId xmlns:a16="http://schemas.microsoft.com/office/drawing/2014/main" val="2537525656"/>
                    </a:ext>
                  </a:extLst>
                </a:gridCol>
                <a:gridCol w="1518997">
                  <a:extLst>
                    <a:ext uri="{9D8B030D-6E8A-4147-A177-3AD203B41FA5}">
                      <a16:colId xmlns:a16="http://schemas.microsoft.com/office/drawing/2014/main" val="1593317577"/>
                    </a:ext>
                  </a:extLst>
                </a:gridCol>
                <a:gridCol w="1025323">
                  <a:extLst>
                    <a:ext uri="{9D8B030D-6E8A-4147-A177-3AD203B41FA5}">
                      <a16:colId xmlns:a16="http://schemas.microsoft.com/office/drawing/2014/main" val="378630714"/>
                    </a:ext>
                  </a:extLst>
                </a:gridCol>
                <a:gridCol w="1388798">
                  <a:extLst>
                    <a:ext uri="{9D8B030D-6E8A-4147-A177-3AD203B41FA5}">
                      <a16:colId xmlns:a16="http://schemas.microsoft.com/office/drawing/2014/main" val="166273213"/>
                    </a:ext>
                  </a:extLst>
                </a:gridCol>
                <a:gridCol w="1676323">
                  <a:extLst>
                    <a:ext uri="{9D8B030D-6E8A-4147-A177-3AD203B41FA5}">
                      <a16:colId xmlns:a16="http://schemas.microsoft.com/office/drawing/2014/main" val="4260642946"/>
                    </a:ext>
                  </a:extLst>
                </a:gridCol>
              </a:tblGrid>
              <a:tr h="585819">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3158728"/>
                  </a:ext>
                </a:extLst>
              </a:tr>
              <a:tr h="200412">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07228260"/>
                  </a:ext>
                </a:extLst>
              </a:tr>
              <a:tr h="200412">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1465000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23228792"/>
                  </a:ext>
                </a:extLst>
              </a:tr>
              <a:tr h="200412">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69,8 %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00670580"/>
                  </a:ext>
                </a:extLst>
              </a:tr>
              <a:tr h="200412">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03041028"/>
                  </a:ext>
                </a:extLst>
              </a:tr>
              <a:tr h="200412">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08904707"/>
                  </a:ext>
                </a:extLst>
              </a:tr>
              <a:tr h="200412">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1797362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93399759"/>
                  </a:ext>
                </a:extLst>
              </a:tr>
              <a:tr h="200412">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32882408"/>
                  </a:ext>
                </a:extLst>
              </a:tr>
              <a:tr h="200412">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36793653"/>
                  </a:ext>
                </a:extLst>
              </a:tr>
              <a:tr h="200412">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1923726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28916436"/>
                  </a:ext>
                </a:extLst>
              </a:tr>
              <a:tr h="200412">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54985612"/>
                  </a:ext>
                </a:extLst>
              </a:tr>
              <a:tr h="200412">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80036229"/>
                  </a:ext>
                </a:extLst>
              </a:tr>
              <a:tr h="200412">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05768350"/>
                  </a:ext>
                </a:extLst>
              </a:tr>
              <a:tr h="200412">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78608841"/>
                  </a:ext>
                </a:extLst>
              </a:tr>
              <a:tr h="200412">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64501168"/>
                  </a:ext>
                </a:extLst>
              </a:tr>
              <a:tr h="200412">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65908718"/>
                  </a:ext>
                </a:extLst>
              </a:tr>
              <a:tr h="200412">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1879223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2789894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2161106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31816701"/>
                  </a:ext>
                </a:extLst>
              </a:tr>
              <a:tr h="200412">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1940472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2231543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123028354"/>
                  </a:ext>
                </a:extLst>
              </a:tr>
              <a:tr h="200412">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1985422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3043769,5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2283235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81508173"/>
                  </a:ext>
                </a:extLst>
              </a:tr>
              <a:tr h="200412">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2166900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2491935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61082865"/>
                  </a:ext>
                </a:extLst>
              </a:tr>
              <a:tr h="200412">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2484000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40637504"/>
                  </a:ext>
                </a:extLst>
              </a:tr>
              <a:tr h="200412">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34388017"/>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314E3E0E-3E79-36F9-F2BD-1D41348D6DE8}"/>
              </a:ext>
            </a:extLst>
          </p:cNvPr>
          <p:cNvPicPr>
            <a:picLocks noChangeAspect="1"/>
          </p:cNvPicPr>
          <p:nvPr/>
        </p:nvPicPr>
        <p:blipFill>
          <a:blip r:embed="rId2"/>
          <a:stretch>
            <a:fillRect/>
          </a:stretch>
        </p:blipFill>
        <p:spPr>
          <a:xfrm>
            <a:off x="3429000" y="899795"/>
            <a:ext cx="5705856" cy="5257956"/>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Sandefjord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Sandefjord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4766664B-385B-5B9D-6103-76751D766671}"/>
              </a:ext>
            </a:extLst>
          </p:cNvPr>
          <p:cNvPicPr>
            <a:picLocks noChangeAspect="1"/>
          </p:cNvPicPr>
          <p:nvPr/>
        </p:nvPicPr>
        <p:blipFill>
          <a:blip r:embed="rId3"/>
          <a:stretch>
            <a:fillRect/>
          </a:stretch>
        </p:blipFill>
        <p:spPr>
          <a:xfrm>
            <a:off x="1080864" y="4123944"/>
            <a:ext cx="1607472" cy="2053021"/>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087054FA-D149-B3C8-132A-C83CEA6F71E2}"/>
              </a:ext>
            </a:extLst>
          </p:cNvPr>
          <p:cNvPicPr>
            <a:picLocks noChangeAspect="1"/>
          </p:cNvPicPr>
          <p:nvPr/>
        </p:nvPicPr>
        <p:blipFill>
          <a:blip r:embed="rId2"/>
          <a:stretch>
            <a:fillRect/>
          </a:stretch>
        </p:blipFill>
        <p:spPr>
          <a:xfrm>
            <a:off x="3547872" y="937367"/>
            <a:ext cx="5358395" cy="5239597"/>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Sandefjord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Sandefjord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1">
            <a:extLst>
              <a:ext uri="{FF2B5EF4-FFF2-40B4-BE49-F238E27FC236}">
                <a16:creationId xmlns:a16="http://schemas.microsoft.com/office/drawing/2014/main" id="{F9A43A40-76F0-4D17-DA6B-14A63E8F777C}"/>
              </a:ext>
            </a:extLst>
          </p:cNvPr>
          <p:cNvPicPr>
            <a:picLocks noChangeAspect="1"/>
          </p:cNvPicPr>
          <p:nvPr/>
        </p:nvPicPr>
        <p:blipFill>
          <a:blip r:embed="rId3"/>
          <a:stretch>
            <a:fillRect/>
          </a:stretch>
        </p:blipFill>
        <p:spPr>
          <a:xfrm>
            <a:off x="911513" y="4047645"/>
            <a:ext cx="1631333" cy="2129319"/>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schemas.microsoft.com/office/2006/documentManagement/types"/>
    <ds:schemaRef ds:uri="http://purl.org/dc/elements/1.1/"/>
    <ds:schemaRef ds:uri="http://purl.org/dc/dcmitype/"/>
    <ds:schemaRef ds:uri="c91cd569-f003-4182-8cab-9b1d9e10ae68"/>
    <ds:schemaRef ds:uri="http://schemas.microsoft.com/office/2006/metadata/properties"/>
    <ds:schemaRef ds:uri="http://schemas.microsoft.com/office/infopath/2007/PartnerControls"/>
    <ds:schemaRef ds:uri="http://schemas.openxmlformats.org/package/2006/metadata/core-properties"/>
    <ds:schemaRef ds:uri="ad39eb54-42f0-435d-bacf-ac1860a6e9c1"/>
    <ds:schemaRef ds:uri="http://www.w3.org/XML/1998/namespace"/>
    <ds:schemaRef ds:uri="http://purl.org/dc/terms/"/>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DF9B70A5-8687-41D7-817C-4E082C4E704D}">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0</TotalTime>
  <Words>1437</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3</cp:revision>
  <dcterms:created xsi:type="dcterms:W3CDTF">2022-09-27T09:37:52Z</dcterms:created>
  <dcterms:modified xsi:type="dcterms:W3CDTF">2024-02-13T17:23:03Z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