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E0A97-2A43-4652-81C8-1E514F286A49}" v="38" dt="2024-02-01T15:19:28.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 Marie Frisell" userId="88672537-50ef-4dff-9199-6840d6c8b5a9" providerId="ADAL" clId="{F029977C-BF50-47CC-A830-0515160274BB}"/>
    <pc:docChg chg="undo custSel modSld sldOrd">
      <pc:chgData name="Marte Marie Frisell" userId="88672537-50ef-4dff-9199-6840d6c8b5a9" providerId="ADAL" clId="{F029977C-BF50-47CC-A830-0515160274BB}" dt="2022-09-30T14:38:47.298" v="411"/>
      <pc:docMkLst>
        <pc:docMk/>
      </pc:docMkLst>
      <pc:sldChg chg="modSp mod">
        <pc:chgData name="Marte Marie Frisell" userId="88672537-50ef-4dff-9199-6840d6c8b5a9" providerId="ADAL" clId="{F029977C-BF50-47CC-A830-0515160274BB}" dt="2022-09-30T14:32:15.284" v="406" actId="20577"/>
        <pc:sldMkLst>
          <pc:docMk/>
          <pc:sldMk cId="896002109" sldId="259"/>
        </pc:sldMkLst>
        <pc:spChg chg="mod">
          <ac:chgData name="Marte Marie Frisell" userId="88672537-50ef-4dff-9199-6840d6c8b5a9" providerId="ADAL" clId="{F029977C-BF50-47CC-A830-0515160274BB}" dt="2022-09-30T14:32:15.284" v="406" actId="20577"/>
          <ac:spMkLst>
            <pc:docMk/>
            <pc:sldMk cId="896002109" sldId="259"/>
            <ac:spMk id="5" creationId="{1E8A7A64-34DF-43BB-954C-68720DEF1ED4}"/>
          </ac:spMkLst>
        </pc:spChg>
      </pc:sldChg>
      <pc:sldChg chg="modSp mod">
        <pc:chgData name="Marte Marie Frisell" userId="88672537-50ef-4dff-9199-6840d6c8b5a9" providerId="ADAL" clId="{F029977C-BF50-47CC-A830-0515160274BB}" dt="2022-09-30T13:12:45.368" v="383" actId="20577"/>
        <pc:sldMkLst>
          <pc:docMk/>
          <pc:sldMk cId="1774366261" sldId="263"/>
        </pc:sldMkLst>
        <pc:spChg chg="mod">
          <ac:chgData name="Marte Marie Frisell" userId="88672537-50ef-4dff-9199-6840d6c8b5a9" providerId="ADAL" clId="{F029977C-BF50-47CC-A830-0515160274BB}" dt="2022-09-30T13:12:45.368" v="383" actId="20577"/>
          <ac:spMkLst>
            <pc:docMk/>
            <pc:sldMk cId="1774366261" sldId="263"/>
            <ac:spMk id="3" creationId="{323EC9A4-C2EE-47DD-98D9-FB2B5579D56F}"/>
          </ac:spMkLst>
        </pc:spChg>
      </pc:sldChg>
      <pc:sldChg chg="ord">
        <pc:chgData name="Marte Marie Frisell" userId="88672537-50ef-4dff-9199-6840d6c8b5a9" providerId="ADAL" clId="{F029977C-BF50-47CC-A830-0515160274BB}" dt="2022-09-30T14:38:47.298" v="411"/>
        <pc:sldMkLst>
          <pc:docMk/>
          <pc:sldMk cId="3510272984" sldId="264"/>
        </pc:sldMkLst>
      </pc:sldChg>
      <pc:sldChg chg="ord">
        <pc:chgData name="Marte Marie Frisell" userId="88672537-50ef-4dff-9199-6840d6c8b5a9" providerId="ADAL" clId="{F029977C-BF50-47CC-A830-0515160274BB}" dt="2022-09-30T14:38:47.298" v="411"/>
        <pc:sldMkLst>
          <pc:docMk/>
          <pc:sldMk cId="2759248883" sldId="265"/>
        </pc:sldMkLst>
      </pc:sldChg>
      <pc:sldChg chg="ord">
        <pc:chgData name="Marte Marie Frisell" userId="88672537-50ef-4dff-9199-6840d6c8b5a9" providerId="ADAL" clId="{F029977C-BF50-47CC-A830-0515160274BB}" dt="2022-09-30T14:38:47.298" v="411"/>
        <pc:sldMkLst>
          <pc:docMk/>
          <pc:sldMk cId="147554788" sldId="266"/>
        </pc:sldMkLst>
      </pc:sldChg>
      <pc:sldChg chg="modSp mod">
        <pc:chgData name="Marte Marie Frisell" userId="88672537-50ef-4dff-9199-6840d6c8b5a9" providerId="ADAL" clId="{F029977C-BF50-47CC-A830-0515160274BB}" dt="2022-09-30T13:13:00.928" v="395" actId="1035"/>
        <pc:sldMkLst>
          <pc:docMk/>
          <pc:sldMk cId="4159957464" sldId="267"/>
        </pc:sldMkLst>
        <pc:spChg chg="mod">
          <ac:chgData name="Marte Marie Frisell" userId="88672537-50ef-4dff-9199-6840d6c8b5a9" providerId="ADAL" clId="{F029977C-BF50-47CC-A830-0515160274BB}" dt="2022-09-30T13:13:00.928" v="395" actId="1035"/>
          <ac:spMkLst>
            <pc:docMk/>
            <pc:sldMk cId="4159957464" sldId="267"/>
            <ac:spMk id="3" creationId="{19327264-4F74-4A7C-9D31-AD23AB6CC8F2}"/>
          </ac:spMkLst>
        </pc:spChg>
      </pc:sldChg>
    </pc:docChg>
  </pc:docChgLst>
  <pc:docChgLst>
    <pc:chgData name="Andreas Benedictow" userId="e251fadf-16f4-4c88-b2c0-d8c4cd891c2a" providerId="ADAL" clId="{7EB1B597-20AD-49FE-B6E3-C5A5F917986B}"/>
    <pc:docChg chg="undo custSel addSld delSld modSld">
      <pc:chgData name="Andreas Benedictow" userId="e251fadf-16f4-4c88-b2c0-d8c4cd891c2a" providerId="ADAL" clId="{7EB1B597-20AD-49FE-B6E3-C5A5F917986B}" dt="2022-10-01T14:37:26.077" v="125"/>
      <pc:docMkLst>
        <pc:docMk/>
      </pc:docMkLst>
      <pc:sldChg chg="del">
        <pc:chgData name="Andreas Benedictow" userId="e251fadf-16f4-4c88-b2c0-d8c4cd891c2a" providerId="ADAL" clId="{7EB1B597-20AD-49FE-B6E3-C5A5F917986B}" dt="2022-10-01T14:37:23.313" v="124" actId="47"/>
        <pc:sldMkLst>
          <pc:docMk/>
          <pc:sldMk cId="4115640021" sldId="257"/>
        </pc:sldMkLst>
      </pc:sldChg>
      <pc:sldChg chg="modSp mod">
        <pc:chgData name="Andreas Benedictow" userId="e251fadf-16f4-4c88-b2c0-d8c4cd891c2a" providerId="ADAL" clId="{7EB1B597-20AD-49FE-B6E3-C5A5F917986B}" dt="2022-09-30T20:53:31.238" v="101" actId="20577"/>
        <pc:sldMkLst>
          <pc:docMk/>
          <pc:sldMk cId="896002109" sldId="259"/>
        </pc:sldMkLst>
        <pc:spChg chg="mod">
          <ac:chgData name="Andreas Benedictow" userId="e251fadf-16f4-4c88-b2c0-d8c4cd891c2a" providerId="ADAL" clId="{7EB1B597-20AD-49FE-B6E3-C5A5F917986B}" dt="2022-09-30T20:53:31.238" v="101" actId="20577"/>
          <ac:spMkLst>
            <pc:docMk/>
            <pc:sldMk cId="896002109" sldId="259"/>
            <ac:spMk id="5" creationId="{1E8A7A64-34DF-43BB-954C-68720DEF1ED4}"/>
          </ac:spMkLst>
        </pc:spChg>
        <pc:spChg chg="mod">
          <ac:chgData name="Andreas Benedictow" userId="e251fadf-16f4-4c88-b2c0-d8c4cd891c2a" providerId="ADAL" clId="{7EB1B597-20AD-49FE-B6E3-C5A5F917986B}" dt="2022-09-30T17:11:21.453" v="42" actId="20577"/>
          <ac:spMkLst>
            <pc:docMk/>
            <pc:sldMk cId="896002109" sldId="259"/>
            <ac:spMk id="6" creationId="{3D22DDDA-9DE4-498E-ACF4-7CCFECE49DE6}"/>
          </ac:spMkLst>
        </pc:spChg>
      </pc:sldChg>
      <pc:sldChg chg="modSp mod">
        <pc:chgData name="Andreas Benedictow" userId="e251fadf-16f4-4c88-b2c0-d8c4cd891c2a" providerId="ADAL" clId="{7EB1B597-20AD-49FE-B6E3-C5A5F917986B}" dt="2022-09-30T20:55:18.723" v="119" actId="1076"/>
        <pc:sldMkLst>
          <pc:docMk/>
          <pc:sldMk cId="3970472295" sldId="260"/>
        </pc:sldMkLst>
        <pc:picChg chg="mod">
          <ac:chgData name="Andreas Benedictow" userId="e251fadf-16f4-4c88-b2c0-d8c4cd891c2a" providerId="ADAL" clId="{7EB1B597-20AD-49FE-B6E3-C5A5F917986B}" dt="2022-09-30T20:53:40.518" v="103" actId="14100"/>
          <ac:picMkLst>
            <pc:docMk/>
            <pc:sldMk cId="3970472295" sldId="260"/>
            <ac:picMk id="6" creationId="{68E4AED5-E983-5E7F-DE4B-B42DFDFFA0FC}"/>
          </ac:picMkLst>
        </pc:picChg>
        <pc:picChg chg="mod">
          <ac:chgData name="Andreas Benedictow" userId="e251fadf-16f4-4c88-b2c0-d8c4cd891c2a" providerId="ADAL" clId="{7EB1B597-20AD-49FE-B6E3-C5A5F917986B}" dt="2022-09-30T20:55:18.723" v="119" actId="1076"/>
          <ac:picMkLst>
            <pc:docMk/>
            <pc:sldMk cId="3970472295" sldId="260"/>
            <ac:picMk id="7" creationId="{80F6A96D-E5A1-9808-C202-767BEDCC3CB4}"/>
          </ac:picMkLst>
        </pc:picChg>
      </pc:sldChg>
      <pc:sldChg chg="modSp mod">
        <pc:chgData name="Andreas Benedictow" userId="e251fadf-16f4-4c88-b2c0-d8c4cd891c2a" providerId="ADAL" clId="{7EB1B597-20AD-49FE-B6E3-C5A5F917986B}" dt="2022-09-30T20:55:06.429" v="118" actId="1076"/>
        <pc:sldMkLst>
          <pc:docMk/>
          <pc:sldMk cId="4227913639" sldId="261"/>
        </pc:sldMkLst>
        <pc:picChg chg="mod">
          <ac:chgData name="Andreas Benedictow" userId="e251fadf-16f4-4c88-b2c0-d8c4cd891c2a" providerId="ADAL" clId="{7EB1B597-20AD-49FE-B6E3-C5A5F917986B}" dt="2022-09-30T20:53:49.092" v="105" actId="14100"/>
          <ac:picMkLst>
            <pc:docMk/>
            <pc:sldMk cId="4227913639" sldId="261"/>
            <ac:picMk id="6" creationId="{D78D03A2-2461-49C0-5ECD-02B13F8C496F}"/>
          </ac:picMkLst>
        </pc:picChg>
        <pc:picChg chg="mod">
          <ac:chgData name="Andreas Benedictow" userId="e251fadf-16f4-4c88-b2c0-d8c4cd891c2a" providerId="ADAL" clId="{7EB1B597-20AD-49FE-B6E3-C5A5F917986B}" dt="2022-09-30T20:55:06.429" v="118" actId="1076"/>
          <ac:picMkLst>
            <pc:docMk/>
            <pc:sldMk cId="4227913639" sldId="261"/>
            <ac:picMk id="7" creationId="{B83D6F09-98F6-CEB4-6639-D2F07209805C}"/>
          </ac:picMkLst>
        </pc:picChg>
      </pc:sldChg>
      <pc:sldChg chg="modSp mod">
        <pc:chgData name="Andreas Benedictow" userId="e251fadf-16f4-4c88-b2c0-d8c4cd891c2a" providerId="ADAL" clId="{7EB1B597-20AD-49FE-B6E3-C5A5F917986B}" dt="2022-09-30T20:55:28.804" v="123" actId="1076"/>
        <pc:sldMkLst>
          <pc:docMk/>
          <pc:sldMk cId="3231943566" sldId="262"/>
        </pc:sldMkLst>
        <pc:graphicFrameChg chg="mod">
          <ac:chgData name="Andreas Benedictow" userId="e251fadf-16f4-4c88-b2c0-d8c4cd891c2a" providerId="ADAL" clId="{7EB1B597-20AD-49FE-B6E3-C5A5F917986B}" dt="2022-09-30T20:55:28.804" v="123" actId="1076"/>
          <ac:graphicFrameMkLst>
            <pc:docMk/>
            <pc:sldMk cId="3231943566" sldId="262"/>
            <ac:graphicFrameMk id="8" creationId="{CC1D59BC-2412-4F9D-94AF-5DFC1447049F}"/>
          </ac:graphicFrameMkLst>
        </pc:graphicFrameChg>
        <pc:picChg chg="mod">
          <ac:chgData name="Andreas Benedictow" userId="e251fadf-16f4-4c88-b2c0-d8c4cd891c2a" providerId="ADAL" clId="{7EB1B597-20AD-49FE-B6E3-C5A5F917986B}" dt="2022-09-30T20:54:04.220" v="108" actId="14100"/>
          <ac:picMkLst>
            <pc:docMk/>
            <pc:sldMk cId="3231943566" sldId="262"/>
            <ac:picMk id="7" creationId="{4434919B-B5D8-0CB9-37A2-4E507844DB42}"/>
          </ac:picMkLst>
        </pc:picChg>
      </pc:sldChg>
      <pc:sldChg chg="modSp mod">
        <pc:chgData name="Andreas Benedictow" userId="e251fadf-16f4-4c88-b2c0-d8c4cd891c2a" providerId="ADAL" clId="{7EB1B597-20AD-49FE-B6E3-C5A5F917986B}" dt="2022-09-30T20:54:25.070" v="112" actId="14100"/>
        <pc:sldMkLst>
          <pc:docMk/>
          <pc:sldMk cId="1774366261" sldId="263"/>
        </pc:sldMkLst>
        <pc:picChg chg="mod">
          <ac:chgData name="Andreas Benedictow" userId="e251fadf-16f4-4c88-b2c0-d8c4cd891c2a" providerId="ADAL" clId="{7EB1B597-20AD-49FE-B6E3-C5A5F917986B}" dt="2022-09-30T20:54:19.547" v="111" actId="14100"/>
          <ac:picMkLst>
            <pc:docMk/>
            <pc:sldMk cId="1774366261" sldId="263"/>
            <ac:picMk id="7" creationId="{7B80FECA-4977-6B81-4871-BF00AC66149C}"/>
          </ac:picMkLst>
        </pc:picChg>
        <pc:picChg chg="mod">
          <ac:chgData name="Andreas Benedictow" userId="e251fadf-16f4-4c88-b2c0-d8c4cd891c2a" providerId="ADAL" clId="{7EB1B597-20AD-49FE-B6E3-C5A5F917986B}" dt="2022-09-30T20:54:25.070" v="112" actId="14100"/>
          <ac:picMkLst>
            <pc:docMk/>
            <pc:sldMk cId="1774366261" sldId="263"/>
            <ac:picMk id="9" creationId="{E328F802-5C16-5E7C-D27D-5A848790CA50}"/>
          </ac:picMkLst>
        </pc:picChg>
      </pc:sldChg>
      <pc:sldChg chg="add del">
        <pc:chgData name="Andreas Benedictow" userId="e251fadf-16f4-4c88-b2c0-d8c4cd891c2a" providerId="ADAL" clId="{7EB1B597-20AD-49FE-B6E3-C5A5F917986B}" dt="2022-09-30T17:11:33.839" v="44"/>
        <pc:sldMkLst>
          <pc:docMk/>
          <pc:sldMk cId="4159957464" sldId="267"/>
        </pc:sldMkLst>
      </pc:sldChg>
      <pc:sldChg chg="add">
        <pc:chgData name="Andreas Benedictow" userId="e251fadf-16f4-4c88-b2c0-d8c4cd891c2a" providerId="ADAL" clId="{7EB1B597-20AD-49FE-B6E3-C5A5F917986B}" dt="2022-10-01T14:37:26.077" v="125"/>
        <pc:sldMkLst>
          <pc:docMk/>
          <pc:sldMk cId="3836130264" sldId="282"/>
        </pc:sldMkLst>
      </pc:sldChg>
    </pc:docChg>
  </pc:docChgLst>
  <pc:docChgLst>
    <pc:chgData name="Mathias Iversen" userId="dea6d89c-6f8a-44b0-80c2-5d37afda12c9" providerId="ADAL" clId="{95D10539-F295-45A8-BBC2-939F3EBF8CAE}"/>
    <pc:docChg chg="custSel modSld">
      <pc:chgData name="Mathias Iversen" userId="dea6d89c-6f8a-44b0-80c2-5d37afda12c9" providerId="ADAL" clId="{95D10539-F295-45A8-BBC2-939F3EBF8CAE}" dt="2022-09-30T09:02:31.282" v="202" actId="13926"/>
      <pc:docMkLst>
        <pc:docMk/>
      </pc:docMkLst>
      <pc:sldChg chg="modSp mod">
        <pc:chgData name="Mathias Iversen" userId="dea6d89c-6f8a-44b0-80c2-5d37afda12c9" providerId="ADAL" clId="{95D10539-F295-45A8-BBC2-939F3EBF8CAE}" dt="2022-09-30T05:02:05.307" v="4" actId="13926"/>
        <pc:sldMkLst>
          <pc:docMk/>
          <pc:sldMk cId="2921733838" sldId="256"/>
        </pc:sldMkLst>
        <pc:spChg chg="mod">
          <ac:chgData name="Mathias Iversen" userId="dea6d89c-6f8a-44b0-80c2-5d37afda12c9" providerId="ADAL" clId="{95D10539-F295-45A8-BBC2-939F3EBF8CAE}" dt="2022-09-30T05:02:05.307" v="4" actId="13926"/>
          <ac:spMkLst>
            <pc:docMk/>
            <pc:sldMk cId="2921733838" sldId="256"/>
            <ac:spMk id="10" creationId="{B69A85C2-560C-48D5-B2E2-E0F8F842FD36}"/>
          </ac:spMkLst>
        </pc:spChg>
      </pc:sldChg>
      <pc:sldChg chg="modSp mod">
        <pc:chgData name="Mathias Iversen" userId="dea6d89c-6f8a-44b0-80c2-5d37afda12c9" providerId="ADAL" clId="{95D10539-F295-45A8-BBC2-939F3EBF8CAE}" dt="2022-09-30T09:02:16.594" v="196" actId="20577"/>
        <pc:sldMkLst>
          <pc:docMk/>
          <pc:sldMk cId="2266341024" sldId="258"/>
        </pc:sldMkLst>
        <pc:spChg chg="mod">
          <ac:chgData name="Mathias Iversen" userId="dea6d89c-6f8a-44b0-80c2-5d37afda12c9" providerId="ADAL" clId="{95D10539-F295-45A8-BBC2-939F3EBF8CAE}" dt="2022-09-30T05:02:29.866" v="9" actId="13926"/>
          <ac:spMkLst>
            <pc:docMk/>
            <pc:sldMk cId="2266341024" sldId="258"/>
            <ac:spMk id="5" creationId="{DCB85E03-0B2F-42F1-9007-A95BF715A50A}"/>
          </ac:spMkLst>
        </pc:spChg>
        <pc:spChg chg="mod">
          <ac:chgData name="Mathias Iversen" userId="dea6d89c-6f8a-44b0-80c2-5d37afda12c9" providerId="ADAL" clId="{95D10539-F295-45A8-BBC2-939F3EBF8CAE}" dt="2022-09-30T05:02:57.768" v="29" actId="13926"/>
          <ac:spMkLst>
            <pc:docMk/>
            <pc:sldMk cId="2266341024" sldId="258"/>
            <ac:spMk id="7" creationId="{A520775E-5075-45E6-A50A-04E4D42EAF3E}"/>
          </ac:spMkLst>
        </pc:spChg>
        <pc:spChg chg="mod">
          <ac:chgData name="Mathias Iversen" userId="dea6d89c-6f8a-44b0-80c2-5d37afda12c9" providerId="ADAL" clId="{95D10539-F295-45A8-BBC2-939F3EBF8CAE}" dt="2022-09-30T05:03:45.200" v="58" actId="14100"/>
          <ac:spMkLst>
            <pc:docMk/>
            <pc:sldMk cId="2266341024" sldId="258"/>
            <ac:spMk id="8" creationId="{E5A98933-AC8C-4903-A2E5-17FCC5FBBC66}"/>
          </ac:spMkLst>
        </pc:spChg>
        <pc:spChg chg="mod">
          <ac:chgData name="Mathias Iversen" userId="dea6d89c-6f8a-44b0-80c2-5d37afda12c9" providerId="ADAL" clId="{95D10539-F295-45A8-BBC2-939F3EBF8CAE}" dt="2022-09-30T05:02:57.768" v="29" actId="13926"/>
          <ac:spMkLst>
            <pc:docMk/>
            <pc:sldMk cId="2266341024" sldId="258"/>
            <ac:spMk id="9" creationId="{29E4AEA2-D6D7-44B7-8DEF-EB1A3917D576}"/>
          </ac:spMkLst>
        </pc:spChg>
        <pc:spChg chg="mod">
          <ac:chgData name="Mathias Iversen" userId="dea6d89c-6f8a-44b0-80c2-5d37afda12c9" providerId="ADAL" clId="{95D10539-F295-45A8-BBC2-939F3EBF8CAE}" dt="2022-09-30T05:03:40.047" v="56" actId="13926"/>
          <ac:spMkLst>
            <pc:docMk/>
            <pc:sldMk cId="2266341024" sldId="258"/>
            <ac:spMk id="10" creationId="{2E9EBEB7-19CF-4E7A-9B6C-502E35EDACCE}"/>
          </ac:spMkLst>
        </pc:spChg>
        <pc:spChg chg="mod">
          <ac:chgData name="Mathias Iversen" userId="dea6d89c-6f8a-44b0-80c2-5d37afda12c9" providerId="ADAL" clId="{95D10539-F295-45A8-BBC2-939F3EBF8CAE}" dt="2022-09-30T05:02:57.768" v="29" actId="13926"/>
          <ac:spMkLst>
            <pc:docMk/>
            <pc:sldMk cId="2266341024" sldId="258"/>
            <ac:spMk id="11" creationId="{37771598-A4AC-4670-8AF9-BD1A9A0B5FD6}"/>
          </ac:spMkLst>
        </pc:spChg>
        <pc:spChg chg="mod">
          <ac:chgData name="Mathias Iversen" userId="dea6d89c-6f8a-44b0-80c2-5d37afda12c9" providerId="ADAL" clId="{95D10539-F295-45A8-BBC2-939F3EBF8CAE}" dt="2022-09-30T05:02:57.768" v="29" actId="13926"/>
          <ac:spMkLst>
            <pc:docMk/>
            <pc:sldMk cId="2266341024" sldId="258"/>
            <ac:spMk id="15" creationId="{74CEA7D0-9A41-43C0-8F69-F80152925B55}"/>
          </ac:spMkLst>
        </pc:spChg>
        <pc:spChg chg="mod">
          <ac:chgData name="Mathias Iversen" userId="dea6d89c-6f8a-44b0-80c2-5d37afda12c9" providerId="ADAL" clId="{95D10539-F295-45A8-BBC2-939F3EBF8CAE}" dt="2022-09-30T09:02:16.594" v="196" actId="20577"/>
          <ac:spMkLst>
            <pc:docMk/>
            <pc:sldMk cId="2266341024" sldId="258"/>
            <ac:spMk id="16" creationId="{4957F703-1885-40F1-9499-64EAC6608670}"/>
          </ac:spMkLst>
        </pc:spChg>
        <pc:spChg chg="mod">
          <ac:chgData name="Mathias Iversen" userId="dea6d89c-6f8a-44b0-80c2-5d37afda12c9" providerId="ADAL" clId="{95D10539-F295-45A8-BBC2-939F3EBF8CAE}" dt="2022-09-30T05:02:57.768" v="29" actId="13926"/>
          <ac:spMkLst>
            <pc:docMk/>
            <pc:sldMk cId="2266341024" sldId="258"/>
            <ac:spMk id="17" creationId="{831E5632-021A-47A4-AAE9-1B3C9EB9837E}"/>
          </ac:spMkLst>
        </pc:spChg>
      </pc:sldChg>
      <pc:sldChg chg="modSp mod">
        <pc:chgData name="Mathias Iversen" userId="dea6d89c-6f8a-44b0-80c2-5d37afda12c9" providerId="ADAL" clId="{95D10539-F295-45A8-BBC2-939F3EBF8CAE}" dt="2022-09-30T09:02:31.282" v="202" actId="13926"/>
        <pc:sldMkLst>
          <pc:docMk/>
          <pc:sldMk cId="896002109" sldId="259"/>
        </pc:sldMkLst>
        <pc:spChg chg="mod">
          <ac:chgData name="Mathias Iversen" userId="dea6d89c-6f8a-44b0-80c2-5d37afda12c9" providerId="ADAL" clId="{95D10539-F295-45A8-BBC2-939F3EBF8CAE}" dt="2022-09-30T05:03:50.886" v="63" actId="13926"/>
          <ac:spMkLst>
            <pc:docMk/>
            <pc:sldMk cId="896002109" sldId="259"/>
            <ac:spMk id="3" creationId="{43909665-C217-4DB2-97FB-7DC8B46D243A}"/>
          </ac:spMkLst>
        </pc:spChg>
        <pc:spChg chg="mod">
          <ac:chgData name="Mathias Iversen" userId="dea6d89c-6f8a-44b0-80c2-5d37afda12c9" providerId="ADAL" clId="{95D10539-F295-45A8-BBC2-939F3EBF8CAE}" dt="2022-09-30T09:02:31.282" v="202" actId="13926"/>
          <ac:spMkLst>
            <pc:docMk/>
            <pc:sldMk cId="896002109" sldId="259"/>
            <ac:spMk id="4" creationId="{E7C91537-7CFF-43F2-851D-E5F652C25A99}"/>
          </ac:spMkLst>
        </pc:spChg>
      </pc:sldChg>
      <pc:sldChg chg="addSp modSp mod">
        <pc:chgData name="Mathias Iversen" userId="dea6d89c-6f8a-44b0-80c2-5d37afda12c9" providerId="ADAL" clId="{95D10539-F295-45A8-BBC2-939F3EBF8CAE}" dt="2022-09-30T05:04:24.748" v="82" actId="1076"/>
        <pc:sldMkLst>
          <pc:docMk/>
          <pc:sldMk cId="3970472295" sldId="260"/>
        </pc:sldMkLst>
        <pc:spChg chg="mod">
          <ac:chgData name="Mathias Iversen" userId="dea6d89c-6f8a-44b0-80c2-5d37afda12c9" providerId="ADAL" clId="{95D10539-F295-45A8-BBC2-939F3EBF8CAE}" dt="2022-09-30T05:04:00.717" v="75" actId="13926"/>
          <ac:spMkLst>
            <pc:docMk/>
            <pc:sldMk cId="3970472295" sldId="260"/>
            <ac:spMk id="3" creationId="{B866CE4E-6058-4C29-BFC5-5B4F79318F87}"/>
          </ac:spMkLst>
        </pc:spChg>
        <pc:spChg chg="mod">
          <ac:chgData name="Mathias Iversen" userId="dea6d89c-6f8a-44b0-80c2-5d37afda12c9" providerId="ADAL" clId="{95D10539-F295-45A8-BBC2-939F3EBF8CAE}" dt="2022-09-30T05:03:55.407" v="68" actId="13926"/>
          <ac:spMkLst>
            <pc:docMk/>
            <pc:sldMk cId="3970472295" sldId="260"/>
            <ac:spMk id="4" creationId="{08AB9232-4863-462B-955D-4E84A7303FF7}"/>
          </ac:spMkLst>
        </pc:spChg>
        <pc:picChg chg="add mod ord">
          <ac:chgData name="Mathias Iversen" userId="dea6d89c-6f8a-44b0-80c2-5d37afda12c9" providerId="ADAL" clId="{95D10539-F295-45A8-BBC2-939F3EBF8CAE}" dt="2022-09-30T05:04:17.137" v="80" actId="1076"/>
          <ac:picMkLst>
            <pc:docMk/>
            <pc:sldMk cId="3970472295" sldId="260"/>
            <ac:picMk id="6" creationId="{68E4AED5-E983-5E7F-DE4B-B42DFDFFA0FC}"/>
          </ac:picMkLst>
        </pc:picChg>
        <pc:picChg chg="add mod">
          <ac:chgData name="Mathias Iversen" userId="dea6d89c-6f8a-44b0-80c2-5d37afda12c9" providerId="ADAL" clId="{95D10539-F295-45A8-BBC2-939F3EBF8CAE}" dt="2022-09-30T05:04:24.748" v="82" actId="1076"/>
          <ac:picMkLst>
            <pc:docMk/>
            <pc:sldMk cId="3970472295" sldId="260"/>
            <ac:picMk id="7" creationId="{80F6A96D-E5A1-9808-C202-767BEDCC3CB4}"/>
          </ac:picMkLst>
        </pc:picChg>
      </pc:sldChg>
      <pc:sldChg chg="addSp modSp mod">
        <pc:chgData name="Mathias Iversen" userId="dea6d89c-6f8a-44b0-80c2-5d37afda12c9" providerId="ADAL" clId="{95D10539-F295-45A8-BBC2-939F3EBF8CAE}" dt="2022-09-30T05:05:08.597" v="98" actId="13926"/>
        <pc:sldMkLst>
          <pc:docMk/>
          <pc:sldMk cId="4227913639" sldId="261"/>
        </pc:sldMkLst>
        <pc:spChg chg="mod">
          <ac:chgData name="Mathias Iversen" userId="dea6d89c-6f8a-44b0-80c2-5d37afda12c9" providerId="ADAL" clId="{95D10539-F295-45A8-BBC2-939F3EBF8CAE}" dt="2022-09-30T05:05:08.597" v="98" actId="13926"/>
          <ac:spMkLst>
            <pc:docMk/>
            <pc:sldMk cId="4227913639" sldId="261"/>
            <ac:spMk id="3" creationId="{6492862D-89D0-469B-9B7F-A96A7E7667E2}"/>
          </ac:spMkLst>
        </pc:spChg>
        <pc:spChg chg="mod">
          <ac:chgData name="Mathias Iversen" userId="dea6d89c-6f8a-44b0-80c2-5d37afda12c9" providerId="ADAL" clId="{95D10539-F295-45A8-BBC2-939F3EBF8CAE}" dt="2022-09-30T05:04:34.876" v="87" actId="13926"/>
          <ac:spMkLst>
            <pc:docMk/>
            <pc:sldMk cId="4227913639" sldId="261"/>
            <ac:spMk id="4" creationId="{DCD4FF8B-8E6F-4257-96B2-BCCDA6A41A74}"/>
          </ac:spMkLst>
        </pc:spChg>
        <pc:picChg chg="add mod ord">
          <ac:chgData name="Mathias Iversen" userId="dea6d89c-6f8a-44b0-80c2-5d37afda12c9" providerId="ADAL" clId="{95D10539-F295-45A8-BBC2-939F3EBF8CAE}" dt="2022-09-30T05:04:46.528" v="91" actId="1076"/>
          <ac:picMkLst>
            <pc:docMk/>
            <pc:sldMk cId="4227913639" sldId="261"/>
            <ac:picMk id="6" creationId="{D78D03A2-2461-49C0-5ECD-02B13F8C496F}"/>
          </ac:picMkLst>
        </pc:picChg>
        <pc:picChg chg="add mod">
          <ac:chgData name="Mathias Iversen" userId="dea6d89c-6f8a-44b0-80c2-5d37afda12c9" providerId="ADAL" clId="{95D10539-F295-45A8-BBC2-939F3EBF8CAE}" dt="2022-09-30T05:04:56.137" v="93" actId="1076"/>
          <ac:picMkLst>
            <pc:docMk/>
            <pc:sldMk cId="4227913639" sldId="261"/>
            <ac:picMk id="7" creationId="{B83D6F09-98F6-CEB4-6639-D2F07209805C}"/>
          </ac:picMkLst>
        </pc:picChg>
      </pc:sldChg>
      <pc:sldChg chg="addSp modSp mod">
        <pc:chgData name="Mathias Iversen" userId="dea6d89c-6f8a-44b0-80c2-5d37afda12c9" providerId="ADAL" clId="{95D10539-F295-45A8-BBC2-939F3EBF8CAE}" dt="2022-09-30T05:08:31.787" v="153" actId="255"/>
        <pc:sldMkLst>
          <pc:docMk/>
          <pc:sldMk cId="3231943566" sldId="262"/>
        </pc:sldMkLst>
        <pc:spChg chg="mod">
          <ac:chgData name="Mathias Iversen" userId="dea6d89c-6f8a-44b0-80c2-5d37afda12c9" providerId="ADAL" clId="{95D10539-F295-45A8-BBC2-939F3EBF8CAE}" dt="2022-09-30T05:06:13.667" v="119" actId="13926"/>
          <ac:spMkLst>
            <pc:docMk/>
            <pc:sldMk cId="3231943566" sldId="262"/>
            <ac:spMk id="3" creationId="{A2B64911-99D7-4000-862B-A9755BD58BEE}"/>
          </ac:spMkLst>
        </pc:spChg>
        <pc:spChg chg="mod">
          <ac:chgData name="Mathias Iversen" userId="dea6d89c-6f8a-44b0-80c2-5d37afda12c9" providerId="ADAL" clId="{95D10539-F295-45A8-BBC2-939F3EBF8CAE}" dt="2022-09-30T05:05:13.680" v="103" actId="13926"/>
          <ac:spMkLst>
            <pc:docMk/>
            <pc:sldMk cId="3231943566" sldId="262"/>
            <ac:spMk id="4" creationId="{E3A00041-9F7B-4C31-B4C3-014FF513433D}"/>
          </ac:spMkLst>
        </pc:spChg>
        <pc:graphicFrameChg chg="add mod">
          <ac:chgData name="Mathias Iversen" userId="dea6d89c-6f8a-44b0-80c2-5d37afda12c9" providerId="ADAL" clId="{95D10539-F295-45A8-BBC2-939F3EBF8CAE}" dt="2022-09-30T05:08:31.787" v="153" actId="255"/>
          <ac:graphicFrameMkLst>
            <pc:docMk/>
            <pc:sldMk cId="3231943566" sldId="262"/>
            <ac:graphicFrameMk id="8" creationId="{CC1D59BC-2412-4F9D-94AF-5DFC1447049F}"/>
          </ac:graphicFrameMkLst>
        </pc:graphicFrameChg>
        <pc:picChg chg="add mod ord">
          <ac:chgData name="Mathias Iversen" userId="dea6d89c-6f8a-44b0-80c2-5d37afda12c9" providerId="ADAL" clId="{95D10539-F295-45A8-BBC2-939F3EBF8CAE}" dt="2022-09-30T05:05:57.727" v="107" actId="167"/>
          <ac:picMkLst>
            <pc:docMk/>
            <pc:sldMk cId="3231943566" sldId="262"/>
            <ac:picMk id="7" creationId="{4434919B-B5D8-0CB9-37A2-4E507844DB42}"/>
          </ac:picMkLst>
        </pc:picChg>
      </pc:sldChg>
      <pc:sldChg chg="addSp modSp mod">
        <pc:chgData name="Mathias Iversen" userId="dea6d89c-6f8a-44b0-80c2-5d37afda12c9" providerId="ADAL" clId="{95D10539-F295-45A8-BBC2-939F3EBF8CAE}" dt="2022-09-30T05:09:47.387" v="158" actId="1076"/>
        <pc:sldMkLst>
          <pc:docMk/>
          <pc:sldMk cId="1774366261" sldId="263"/>
        </pc:sldMkLst>
        <pc:spChg chg="mod">
          <ac:chgData name="Mathias Iversen" userId="dea6d89c-6f8a-44b0-80c2-5d37afda12c9" providerId="ADAL" clId="{95D10539-F295-45A8-BBC2-939F3EBF8CAE}" dt="2022-09-30T05:07:12.526" v="144" actId="20577"/>
          <ac:spMkLst>
            <pc:docMk/>
            <pc:sldMk cId="1774366261" sldId="263"/>
            <ac:spMk id="3" creationId="{323EC9A4-C2EE-47DD-98D9-FB2B5579D56F}"/>
          </ac:spMkLst>
        </pc:spChg>
        <pc:spChg chg="mod">
          <ac:chgData name="Mathias Iversen" userId="dea6d89c-6f8a-44b0-80c2-5d37afda12c9" providerId="ADAL" clId="{95D10539-F295-45A8-BBC2-939F3EBF8CAE}" dt="2022-09-30T05:06:55.857" v="128" actId="13926"/>
          <ac:spMkLst>
            <pc:docMk/>
            <pc:sldMk cId="1774366261" sldId="263"/>
            <ac:spMk id="4" creationId="{20706897-990D-4782-B6D1-23876FEFD5AF}"/>
          </ac:spMkLst>
        </pc:spChg>
        <pc:picChg chg="add mod ord">
          <ac:chgData name="Mathias Iversen" userId="dea6d89c-6f8a-44b0-80c2-5d37afda12c9" providerId="ADAL" clId="{95D10539-F295-45A8-BBC2-939F3EBF8CAE}" dt="2022-09-30T05:06:51.248" v="123" actId="167"/>
          <ac:picMkLst>
            <pc:docMk/>
            <pc:sldMk cId="1774366261" sldId="263"/>
            <ac:picMk id="7" creationId="{7B80FECA-4977-6B81-4871-BF00AC66149C}"/>
          </ac:picMkLst>
        </pc:picChg>
        <pc:picChg chg="add mod">
          <ac:chgData name="Mathias Iversen" userId="dea6d89c-6f8a-44b0-80c2-5d37afda12c9" providerId="ADAL" clId="{95D10539-F295-45A8-BBC2-939F3EBF8CAE}" dt="2022-09-30T05:09:47.387" v="158" actId="1076"/>
          <ac:picMkLst>
            <pc:docMk/>
            <pc:sldMk cId="1774366261" sldId="263"/>
            <ac:picMk id="9" creationId="{E328F802-5C16-5E7C-D27D-5A848790CA50}"/>
          </ac:picMkLst>
        </pc:picChg>
      </pc:sldChg>
      <pc:sldChg chg="addSp delSp modSp mod">
        <pc:chgData name="Mathias Iversen" userId="dea6d89c-6f8a-44b0-80c2-5d37afda12c9" providerId="ADAL" clId="{95D10539-F295-45A8-BBC2-939F3EBF8CAE}" dt="2022-09-30T05:10:03.239" v="163" actId="1076"/>
        <pc:sldMkLst>
          <pc:docMk/>
          <pc:sldMk cId="3510272984" sldId="264"/>
        </pc:sldMkLst>
        <pc:graphicFrameChg chg="del">
          <ac:chgData name="Mathias Iversen" userId="dea6d89c-6f8a-44b0-80c2-5d37afda12c9" providerId="ADAL" clId="{95D10539-F295-45A8-BBC2-939F3EBF8CAE}" dt="2022-09-30T05:09:53.180" v="159"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95D10539-F295-45A8-BBC2-939F3EBF8CAE}" dt="2022-09-30T05:10:03.239" v="163" actId="1076"/>
          <ac:graphicFrameMkLst>
            <pc:docMk/>
            <pc:sldMk cId="3510272984" sldId="264"/>
            <ac:graphicFrameMk id="7" creationId="{29FC1681-65F1-41F3-B1D5-C3C759D203F8}"/>
          </ac:graphicFrameMkLst>
        </pc:graphicFrameChg>
      </pc:sldChg>
      <pc:sldChg chg="addSp delSp modSp mod">
        <pc:chgData name="Mathias Iversen" userId="dea6d89c-6f8a-44b0-80c2-5d37afda12c9" providerId="ADAL" clId="{95D10539-F295-45A8-BBC2-939F3EBF8CAE}" dt="2022-09-30T05:10:59.478" v="172" actId="14100"/>
        <pc:sldMkLst>
          <pc:docMk/>
          <pc:sldMk cId="2759248883" sldId="265"/>
        </pc:sldMkLst>
        <pc:graphicFrameChg chg="del">
          <ac:chgData name="Mathias Iversen" userId="dea6d89c-6f8a-44b0-80c2-5d37afda12c9" providerId="ADAL" clId="{95D10539-F295-45A8-BBC2-939F3EBF8CAE}" dt="2022-09-30T05:10:08.620" v="164"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95D10539-F295-45A8-BBC2-939F3EBF8CAE}" dt="2022-09-30T05:10:59.478" v="172" actId="14100"/>
          <ac:graphicFrameMkLst>
            <pc:docMk/>
            <pc:sldMk cId="2759248883" sldId="265"/>
            <ac:graphicFrameMk id="7" creationId="{C32ADBFE-094D-449A-B520-23F33460F019}"/>
          </ac:graphicFrameMkLst>
        </pc:graphicFrameChg>
      </pc:sldChg>
      <pc:sldChg chg="addSp modSp mod">
        <pc:chgData name="Mathias Iversen" userId="dea6d89c-6f8a-44b0-80c2-5d37afda12c9" providerId="ADAL" clId="{95D10539-F295-45A8-BBC2-939F3EBF8CAE}" dt="2022-09-30T05:11:57.056" v="181" actId="14100"/>
        <pc:sldMkLst>
          <pc:docMk/>
          <pc:sldMk cId="147554788" sldId="266"/>
        </pc:sldMkLst>
        <pc:spChg chg="mod">
          <ac:chgData name="Mathias Iversen" userId="dea6d89c-6f8a-44b0-80c2-5d37afda12c9" providerId="ADAL" clId="{95D10539-F295-45A8-BBC2-939F3EBF8CAE}" dt="2022-09-30T05:11:24.867" v="179" actId="13926"/>
          <ac:spMkLst>
            <pc:docMk/>
            <pc:sldMk cId="147554788" sldId="266"/>
            <ac:spMk id="3" creationId="{2AE985C2-CF26-42E7-B7DC-DBC85F75C02D}"/>
          </ac:spMkLst>
        </pc:spChg>
        <pc:graphicFrameChg chg="add mod modGraphic">
          <ac:chgData name="Mathias Iversen" userId="dea6d89c-6f8a-44b0-80c2-5d37afda12c9" providerId="ADAL" clId="{95D10539-F295-45A8-BBC2-939F3EBF8CAE}" dt="2022-09-30T05:11:57.056" v="181" actId="14100"/>
          <ac:graphicFrameMkLst>
            <pc:docMk/>
            <pc:sldMk cId="147554788" sldId="266"/>
            <ac:graphicFrameMk id="4" creationId="{3F9B5E86-C48E-EB2E-D5CD-B155C6A98807}"/>
          </ac:graphicFrameMkLst>
        </pc:graphicFrameChg>
      </pc:sldChg>
    </pc:docChg>
  </pc:docChgLst>
  <pc:docChgLst>
    <pc:chgData name="Mathias Iversen" userId="dea6d89c-6f8a-44b0-80c2-5d37afda12c9" providerId="ADAL" clId="{0B1E0A97-2A43-4652-81C8-1E514F286A49}"/>
    <pc:docChg chg="undo custSel delSld modSld modMainMaster">
      <pc:chgData name="Mathias Iversen" userId="dea6d89c-6f8a-44b0-80c2-5d37afda12c9" providerId="ADAL" clId="{0B1E0A97-2A43-4652-81C8-1E514F286A49}" dt="2024-02-01T15:19:28.406" v="153"/>
      <pc:docMkLst>
        <pc:docMk/>
      </pc:docMkLst>
      <pc:sldChg chg="modSp mod setBg">
        <pc:chgData name="Mathias Iversen" userId="dea6d89c-6f8a-44b0-80c2-5d37afda12c9" providerId="ADAL" clId="{0B1E0A97-2A43-4652-81C8-1E514F286A49}" dt="2024-02-01T15:19:28.406" v="153"/>
        <pc:sldMkLst>
          <pc:docMk/>
          <pc:sldMk cId="2921733838" sldId="256"/>
        </pc:sldMkLst>
        <pc:spChg chg="mod">
          <ac:chgData name="Mathias Iversen" userId="dea6d89c-6f8a-44b0-80c2-5d37afda12c9" providerId="ADAL" clId="{0B1E0A97-2A43-4652-81C8-1E514F286A49}" dt="2024-02-01T15:19:28.406" v="153"/>
          <ac:spMkLst>
            <pc:docMk/>
            <pc:sldMk cId="2921733838" sldId="256"/>
            <ac:spMk id="3" creationId="{E41425AC-842F-4FFA-9112-F3E8B9D73BC4}"/>
          </ac:spMkLst>
        </pc:spChg>
        <pc:spChg chg="mod">
          <ac:chgData name="Mathias Iversen" userId="dea6d89c-6f8a-44b0-80c2-5d37afda12c9" providerId="ADAL" clId="{0B1E0A97-2A43-4652-81C8-1E514F286A49}" dt="2024-02-01T11:18:28.345" v="113" actId="2711"/>
          <ac:spMkLst>
            <pc:docMk/>
            <pc:sldMk cId="2921733838" sldId="256"/>
            <ac:spMk id="8" creationId="{279C62F4-9C4A-4777-941C-0D5FF7A0EEE2}"/>
          </ac:spMkLst>
        </pc:spChg>
        <pc:spChg chg="mod">
          <ac:chgData name="Mathias Iversen" userId="dea6d89c-6f8a-44b0-80c2-5d37afda12c9" providerId="ADAL" clId="{0B1E0A97-2A43-4652-81C8-1E514F286A49}" dt="2024-02-01T11:18:38.527" v="115" actId="207"/>
          <ac:spMkLst>
            <pc:docMk/>
            <pc:sldMk cId="2921733838" sldId="256"/>
            <ac:spMk id="9" creationId="{543ED68E-10D6-487F-A956-74AA7DC8DE45}"/>
          </ac:spMkLst>
        </pc:spChg>
        <pc:spChg chg="mod">
          <ac:chgData name="Mathias Iversen" userId="dea6d89c-6f8a-44b0-80c2-5d37afda12c9" providerId="ADAL" clId="{0B1E0A97-2A43-4652-81C8-1E514F286A49}" dt="2024-02-01T11:18:28.345" v="113" actId="2711"/>
          <ac:spMkLst>
            <pc:docMk/>
            <pc:sldMk cId="2921733838" sldId="256"/>
            <ac:spMk id="10" creationId="{B69A85C2-560C-48D5-B2E2-E0F8F842FD36}"/>
          </ac:spMkLst>
        </pc:spChg>
        <pc:cxnChg chg="mod">
          <ac:chgData name="Mathias Iversen" userId="dea6d89c-6f8a-44b0-80c2-5d37afda12c9" providerId="ADAL" clId="{0B1E0A97-2A43-4652-81C8-1E514F286A49}" dt="2024-02-01T11:18:32.601" v="114" actId="208"/>
          <ac:cxnSpMkLst>
            <pc:docMk/>
            <pc:sldMk cId="2921733838" sldId="256"/>
            <ac:cxnSpMk id="6" creationId="{58C53554-A821-40E6-A0B7-943BBE4B0DDD}"/>
          </ac:cxnSpMkLst>
        </pc:cxnChg>
      </pc:sldChg>
      <pc:sldChg chg="modSp mod">
        <pc:chgData name="Mathias Iversen" userId="dea6d89c-6f8a-44b0-80c2-5d37afda12c9" providerId="ADAL" clId="{0B1E0A97-2A43-4652-81C8-1E514F286A49}" dt="2024-02-01T15:19:28.406" v="153"/>
        <pc:sldMkLst>
          <pc:docMk/>
          <pc:sldMk cId="2266341024" sldId="258"/>
        </pc:sldMkLst>
        <pc:spChg chg="mod">
          <ac:chgData name="Mathias Iversen" userId="dea6d89c-6f8a-44b0-80c2-5d37afda12c9" providerId="ADAL" clId="{0B1E0A97-2A43-4652-81C8-1E514F286A49}" dt="2024-02-01T11:19:03.167" v="121" actId="2711"/>
          <ac:spMkLst>
            <pc:docMk/>
            <pc:sldMk cId="2266341024" sldId="258"/>
            <ac:spMk id="3" creationId="{F8484401-95FA-4A8E-B84A-A4E1365E9517}"/>
          </ac:spMkLst>
        </pc:spChg>
        <pc:spChg chg="mod">
          <ac:chgData name="Mathias Iversen" userId="dea6d89c-6f8a-44b0-80c2-5d37afda12c9" providerId="ADAL" clId="{0B1E0A97-2A43-4652-81C8-1E514F286A49}" dt="2024-02-01T15:19:28.406" v="153"/>
          <ac:spMkLst>
            <pc:docMk/>
            <pc:sldMk cId="2266341024" sldId="258"/>
            <ac:spMk id="4" creationId="{91B4F794-FA26-44F9-8BD1-1B7C760CD95D}"/>
          </ac:spMkLst>
        </pc:spChg>
        <pc:spChg chg="mod">
          <ac:chgData name="Mathias Iversen" userId="dea6d89c-6f8a-44b0-80c2-5d37afda12c9" providerId="ADAL" clId="{0B1E0A97-2A43-4652-81C8-1E514F286A49}" dt="2024-02-01T11:19:03.167" v="121" actId="2711"/>
          <ac:spMkLst>
            <pc:docMk/>
            <pc:sldMk cId="2266341024" sldId="258"/>
            <ac:spMk id="5" creationId="{DCB85E03-0B2F-42F1-9007-A95BF715A50A}"/>
          </ac:spMkLst>
        </pc:spChg>
        <pc:spChg chg="mod">
          <ac:chgData name="Mathias Iversen" userId="dea6d89c-6f8a-44b0-80c2-5d37afda12c9" providerId="ADAL" clId="{0B1E0A97-2A43-4652-81C8-1E514F286A49}" dt="2024-02-01T11:19:03.167" v="121" actId="2711"/>
          <ac:spMkLst>
            <pc:docMk/>
            <pc:sldMk cId="2266341024" sldId="258"/>
            <ac:spMk id="6" creationId="{0A71F208-30AA-4DBB-9DB2-C0C90AD30178}"/>
          </ac:spMkLst>
        </pc:spChg>
        <pc:spChg chg="mod">
          <ac:chgData name="Mathias Iversen" userId="dea6d89c-6f8a-44b0-80c2-5d37afda12c9" providerId="ADAL" clId="{0B1E0A97-2A43-4652-81C8-1E514F286A49}" dt="2024-02-01T11:19:03.167" v="121" actId="2711"/>
          <ac:spMkLst>
            <pc:docMk/>
            <pc:sldMk cId="2266341024" sldId="258"/>
            <ac:spMk id="7" creationId="{A520775E-5075-45E6-A50A-04E4D42EAF3E}"/>
          </ac:spMkLst>
        </pc:spChg>
        <pc:spChg chg="mod">
          <ac:chgData name="Mathias Iversen" userId="dea6d89c-6f8a-44b0-80c2-5d37afda12c9" providerId="ADAL" clId="{0B1E0A97-2A43-4652-81C8-1E514F286A49}" dt="2024-02-01T11:19:03.167" v="121" actId="2711"/>
          <ac:spMkLst>
            <pc:docMk/>
            <pc:sldMk cId="2266341024" sldId="258"/>
            <ac:spMk id="8" creationId="{E5A98933-AC8C-4903-A2E5-17FCC5FBBC66}"/>
          </ac:spMkLst>
        </pc:spChg>
        <pc:spChg chg="mod">
          <ac:chgData name="Mathias Iversen" userId="dea6d89c-6f8a-44b0-80c2-5d37afda12c9" providerId="ADAL" clId="{0B1E0A97-2A43-4652-81C8-1E514F286A49}" dt="2024-02-01T11:19:13.257" v="126" actId="14100"/>
          <ac:spMkLst>
            <pc:docMk/>
            <pc:sldMk cId="2266341024" sldId="258"/>
            <ac:spMk id="9" creationId="{29E4AEA2-D6D7-44B7-8DEF-EB1A3917D576}"/>
          </ac:spMkLst>
        </pc:spChg>
        <pc:spChg chg="mod">
          <ac:chgData name="Mathias Iversen" userId="dea6d89c-6f8a-44b0-80c2-5d37afda12c9" providerId="ADAL" clId="{0B1E0A97-2A43-4652-81C8-1E514F286A49}" dt="2024-02-01T11:19:10.876" v="125" actId="14100"/>
          <ac:spMkLst>
            <pc:docMk/>
            <pc:sldMk cId="2266341024" sldId="258"/>
            <ac:spMk id="10" creationId="{2E9EBEB7-19CF-4E7A-9B6C-502E35EDACCE}"/>
          </ac:spMkLst>
        </pc:spChg>
        <pc:spChg chg="mod">
          <ac:chgData name="Mathias Iversen" userId="dea6d89c-6f8a-44b0-80c2-5d37afda12c9" providerId="ADAL" clId="{0B1E0A97-2A43-4652-81C8-1E514F286A49}" dt="2024-02-01T11:19:05.307" v="122" actId="14100"/>
          <ac:spMkLst>
            <pc:docMk/>
            <pc:sldMk cId="2266341024" sldId="258"/>
            <ac:spMk id="11" creationId="{37771598-A4AC-4670-8AF9-BD1A9A0B5FD6}"/>
          </ac:spMkLst>
        </pc:spChg>
        <pc:spChg chg="mod">
          <ac:chgData name="Mathias Iversen" userId="dea6d89c-6f8a-44b0-80c2-5d37afda12c9" providerId="ADAL" clId="{0B1E0A97-2A43-4652-81C8-1E514F286A49}" dt="2024-02-01T11:19:08.910" v="124" actId="14100"/>
          <ac:spMkLst>
            <pc:docMk/>
            <pc:sldMk cId="2266341024" sldId="258"/>
            <ac:spMk id="12" creationId="{FFB1B525-1F63-43B3-9ADA-546863A4A35B}"/>
          </ac:spMkLst>
        </pc:spChg>
        <pc:spChg chg="mod">
          <ac:chgData name="Mathias Iversen" userId="dea6d89c-6f8a-44b0-80c2-5d37afda12c9" providerId="ADAL" clId="{0B1E0A97-2A43-4652-81C8-1E514F286A49}" dt="2024-02-01T11:19:03.167" v="121" actId="2711"/>
          <ac:spMkLst>
            <pc:docMk/>
            <pc:sldMk cId="2266341024" sldId="258"/>
            <ac:spMk id="13" creationId="{7D9B9CA2-038E-484E-8A1A-D9FA8F874461}"/>
          </ac:spMkLst>
        </pc:spChg>
        <pc:spChg chg="mod">
          <ac:chgData name="Mathias Iversen" userId="dea6d89c-6f8a-44b0-80c2-5d37afda12c9" providerId="ADAL" clId="{0B1E0A97-2A43-4652-81C8-1E514F286A49}" dt="2024-02-01T11:19:03.167" v="121" actId="2711"/>
          <ac:spMkLst>
            <pc:docMk/>
            <pc:sldMk cId="2266341024" sldId="258"/>
            <ac:spMk id="14" creationId="{142BC5AF-FE81-466D-85C6-B66BF362E34B}"/>
          </ac:spMkLst>
        </pc:spChg>
        <pc:spChg chg="mod">
          <ac:chgData name="Mathias Iversen" userId="dea6d89c-6f8a-44b0-80c2-5d37afda12c9" providerId="ADAL" clId="{0B1E0A97-2A43-4652-81C8-1E514F286A49}" dt="2024-02-01T11:19:03.167" v="121" actId="2711"/>
          <ac:spMkLst>
            <pc:docMk/>
            <pc:sldMk cId="2266341024" sldId="258"/>
            <ac:spMk id="15" creationId="{74CEA7D0-9A41-43C0-8F69-F80152925B55}"/>
          </ac:spMkLst>
        </pc:spChg>
        <pc:spChg chg="mod">
          <ac:chgData name="Mathias Iversen" userId="dea6d89c-6f8a-44b0-80c2-5d37afda12c9" providerId="ADAL" clId="{0B1E0A97-2A43-4652-81C8-1E514F286A49}" dt="2024-02-01T11:19:03.167" v="121" actId="2711"/>
          <ac:spMkLst>
            <pc:docMk/>
            <pc:sldMk cId="2266341024" sldId="258"/>
            <ac:spMk id="16" creationId="{4957F703-1885-40F1-9499-64EAC6608670}"/>
          </ac:spMkLst>
        </pc:spChg>
        <pc:spChg chg="mod">
          <ac:chgData name="Mathias Iversen" userId="dea6d89c-6f8a-44b0-80c2-5d37afda12c9" providerId="ADAL" clId="{0B1E0A97-2A43-4652-81C8-1E514F286A49}" dt="2024-02-01T11:19:03.167" v="121" actId="2711"/>
          <ac:spMkLst>
            <pc:docMk/>
            <pc:sldMk cId="2266341024" sldId="258"/>
            <ac:spMk id="17" creationId="{831E5632-021A-47A4-AAE9-1B3C9EB9837E}"/>
          </ac:spMkLst>
        </pc:spChg>
        <pc:spChg chg="mod">
          <ac:chgData name="Mathias Iversen" userId="dea6d89c-6f8a-44b0-80c2-5d37afda12c9" providerId="ADAL" clId="{0B1E0A97-2A43-4652-81C8-1E514F286A49}" dt="2024-02-01T11:19:03.167" v="121" actId="2711"/>
          <ac:spMkLst>
            <pc:docMk/>
            <pc:sldMk cId="2266341024" sldId="258"/>
            <ac:spMk id="18" creationId="{0B79CA76-2003-4574-A043-2FCFF766B96D}"/>
          </ac:spMkLst>
        </pc:spChg>
      </pc:sldChg>
      <pc:sldChg chg="modSp mod">
        <pc:chgData name="Mathias Iversen" userId="dea6d89c-6f8a-44b0-80c2-5d37afda12c9" providerId="ADAL" clId="{0B1E0A97-2A43-4652-81C8-1E514F286A49}" dt="2024-02-01T15:19:28.406" v="153"/>
        <pc:sldMkLst>
          <pc:docMk/>
          <pc:sldMk cId="896002109" sldId="259"/>
        </pc:sldMkLst>
        <pc:spChg chg="mod">
          <ac:chgData name="Mathias Iversen" userId="dea6d89c-6f8a-44b0-80c2-5d37afda12c9" providerId="ADAL" clId="{0B1E0A97-2A43-4652-81C8-1E514F286A49}" dt="2024-02-01T11:19:20.696" v="127" actId="2711"/>
          <ac:spMkLst>
            <pc:docMk/>
            <pc:sldMk cId="896002109" sldId="259"/>
            <ac:spMk id="2" creationId="{90CF37F9-7076-4B73-97C9-BF445E8D5E8F}"/>
          </ac:spMkLst>
        </pc:spChg>
        <pc:spChg chg="mod">
          <ac:chgData name="Mathias Iversen" userId="dea6d89c-6f8a-44b0-80c2-5d37afda12c9" providerId="ADAL" clId="{0B1E0A97-2A43-4652-81C8-1E514F286A49}" dt="2024-02-01T11:19:22.906" v="128" actId="207"/>
          <ac:spMkLst>
            <pc:docMk/>
            <pc:sldMk cId="896002109" sldId="259"/>
            <ac:spMk id="3" creationId="{43909665-C217-4DB2-97FB-7DC8B46D243A}"/>
          </ac:spMkLst>
        </pc:spChg>
        <pc:spChg chg="mod">
          <ac:chgData name="Mathias Iversen" userId="dea6d89c-6f8a-44b0-80c2-5d37afda12c9" providerId="ADAL" clId="{0B1E0A97-2A43-4652-81C8-1E514F286A49}" dt="2024-02-01T11:19:20.696" v="127" actId="2711"/>
          <ac:spMkLst>
            <pc:docMk/>
            <pc:sldMk cId="896002109" sldId="259"/>
            <ac:spMk id="6" creationId="{3D22DDDA-9DE4-498E-ACF4-7CCFECE49DE6}"/>
          </ac:spMkLst>
        </pc:spChg>
        <pc:spChg chg="mod">
          <ac:chgData name="Mathias Iversen" userId="dea6d89c-6f8a-44b0-80c2-5d37afda12c9" providerId="ADAL" clId="{0B1E0A97-2A43-4652-81C8-1E514F286A49}" dt="2024-02-01T15:19:28.406" v="153"/>
          <ac:spMkLst>
            <pc:docMk/>
            <pc:sldMk cId="896002109" sldId="259"/>
            <ac:spMk id="7" creationId="{1CE31917-2DA9-1E30-8251-067729E92D0E}"/>
          </ac:spMkLst>
        </pc:spChg>
      </pc:sldChg>
      <pc:sldChg chg="modSp mod">
        <pc:chgData name="Mathias Iversen" userId="dea6d89c-6f8a-44b0-80c2-5d37afda12c9" providerId="ADAL" clId="{0B1E0A97-2A43-4652-81C8-1E514F286A49}" dt="2024-02-01T15:19:28.406" v="153"/>
        <pc:sldMkLst>
          <pc:docMk/>
          <pc:sldMk cId="3970472295" sldId="260"/>
        </pc:sldMkLst>
        <pc:spChg chg="mod">
          <ac:chgData name="Mathias Iversen" userId="dea6d89c-6f8a-44b0-80c2-5d37afda12c9" providerId="ADAL" clId="{0B1E0A97-2A43-4652-81C8-1E514F286A49}" dt="2024-02-01T11:19:37.026" v="132" actId="2711"/>
          <ac:spMkLst>
            <pc:docMk/>
            <pc:sldMk cId="3970472295" sldId="260"/>
            <ac:spMk id="2" creationId="{588798DA-8AD1-49AA-96BC-11EE872291DD}"/>
          </ac:spMkLst>
        </pc:spChg>
        <pc:spChg chg="mod">
          <ac:chgData name="Mathias Iversen" userId="dea6d89c-6f8a-44b0-80c2-5d37afda12c9" providerId="ADAL" clId="{0B1E0A97-2A43-4652-81C8-1E514F286A49}" dt="2024-02-01T15:19:28.406" v="153"/>
          <ac:spMkLst>
            <pc:docMk/>
            <pc:sldMk cId="3970472295" sldId="260"/>
            <ac:spMk id="3" creationId="{B866CE4E-6058-4C29-BFC5-5B4F79318F87}"/>
          </ac:spMkLst>
        </pc:spChg>
        <pc:spChg chg="mod">
          <ac:chgData name="Mathias Iversen" userId="dea6d89c-6f8a-44b0-80c2-5d37afda12c9" providerId="ADAL" clId="{0B1E0A97-2A43-4652-81C8-1E514F286A49}" dt="2024-02-01T11:19:37.026" v="132" actId="2711"/>
          <ac:spMkLst>
            <pc:docMk/>
            <pc:sldMk cId="3970472295" sldId="260"/>
            <ac:spMk id="4" creationId="{08AB9232-4863-462B-955D-4E84A7303FF7}"/>
          </ac:spMkLst>
        </pc:spChg>
        <pc:spChg chg="mod">
          <ac:chgData name="Mathias Iversen" userId="dea6d89c-6f8a-44b0-80c2-5d37afda12c9" providerId="ADAL" clId="{0B1E0A97-2A43-4652-81C8-1E514F286A49}" dt="2024-02-01T15:19:28.406" v="153"/>
          <ac:spMkLst>
            <pc:docMk/>
            <pc:sldMk cId="3970472295" sldId="260"/>
            <ac:spMk id="5" creationId="{8294F0CC-D833-4BCB-85A1-47BA0991336D}"/>
          </ac:spMkLst>
        </pc:spChg>
      </pc:sldChg>
      <pc:sldChg chg="modSp mod">
        <pc:chgData name="Mathias Iversen" userId="dea6d89c-6f8a-44b0-80c2-5d37afda12c9" providerId="ADAL" clId="{0B1E0A97-2A43-4652-81C8-1E514F286A49}" dt="2024-02-01T15:19:28.406" v="153"/>
        <pc:sldMkLst>
          <pc:docMk/>
          <pc:sldMk cId="4227913639" sldId="261"/>
        </pc:sldMkLst>
        <pc:spChg chg="mod">
          <ac:chgData name="Mathias Iversen" userId="dea6d89c-6f8a-44b0-80c2-5d37afda12c9" providerId="ADAL" clId="{0B1E0A97-2A43-4652-81C8-1E514F286A49}" dt="2024-02-01T11:19:54.337" v="133" actId="2711"/>
          <ac:spMkLst>
            <pc:docMk/>
            <pc:sldMk cId="4227913639" sldId="261"/>
            <ac:spMk id="2" creationId="{204915CB-F898-4E28-B723-11BCF7BEE262}"/>
          </ac:spMkLst>
        </pc:spChg>
        <pc:spChg chg="mod">
          <ac:chgData name="Mathias Iversen" userId="dea6d89c-6f8a-44b0-80c2-5d37afda12c9" providerId="ADAL" clId="{0B1E0A97-2A43-4652-81C8-1E514F286A49}" dt="2024-02-01T15:19:28.406" v="153"/>
          <ac:spMkLst>
            <pc:docMk/>
            <pc:sldMk cId="4227913639" sldId="261"/>
            <ac:spMk id="3" creationId="{6492862D-89D0-469B-9B7F-A96A7E7667E2}"/>
          </ac:spMkLst>
        </pc:spChg>
        <pc:spChg chg="mod">
          <ac:chgData name="Mathias Iversen" userId="dea6d89c-6f8a-44b0-80c2-5d37afda12c9" providerId="ADAL" clId="{0B1E0A97-2A43-4652-81C8-1E514F286A49}" dt="2024-02-01T11:19:54.337" v="133" actId="2711"/>
          <ac:spMkLst>
            <pc:docMk/>
            <pc:sldMk cId="4227913639" sldId="261"/>
            <ac:spMk id="4" creationId="{DCD4FF8B-8E6F-4257-96B2-BCCDA6A41A74}"/>
          </ac:spMkLst>
        </pc:spChg>
        <pc:spChg chg="mod">
          <ac:chgData name="Mathias Iversen" userId="dea6d89c-6f8a-44b0-80c2-5d37afda12c9" providerId="ADAL" clId="{0B1E0A97-2A43-4652-81C8-1E514F286A49}" dt="2024-02-01T15:19:28.406" v="153"/>
          <ac:spMkLst>
            <pc:docMk/>
            <pc:sldMk cId="4227913639" sldId="261"/>
            <ac:spMk id="5" creationId="{7BBB9900-604D-4DB8-BBE1-DC3DA7172262}"/>
          </ac:spMkLst>
        </pc:spChg>
      </pc:sldChg>
      <pc:sldChg chg="addSp delSp modSp mod">
        <pc:chgData name="Mathias Iversen" userId="dea6d89c-6f8a-44b0-80c2-5d37afda12c9" providerId="ADAL" clId="{0B1E0A97-2A43-4652-81C8-1E514F286A49}" dt="2024-02-01T15:19:28.406" v="153"/>
        <pc:sldMkLst>
          <pc:docMk/>
          <pc:sldMk cId="3231943566" sldId="262"/>
        </pc:sldMkLst>
        <pc:spChg chg="mod">
          <ac:chgData name="Mathias Iversen" userId="dea6d89c-6f8a-44b0-80c2-5d37afda12c9" providerId="ADAL" clId="{0B1E0A97-2A43-4652-81C8-1E514F286A49}" dt="2024-02-01T11:19:56.668" v="134" actId="2711"/>
          <ac:spMkLst>
            <pc:docMk/>
            <pc:sldMk cId="3231943566" sldId="262"/>
            <ac:spMk id="2" creationId="{1B4599FE-5CDB-45BF-BE74-1177254806B3}"/>
          </ac:spMkLst>
        </pc:spChg>
        <pc:spChg chg="mod">
          <ac:chgData name="Mathias Iversen" userId="dea6d89c-6f8a-44b0-80c2-5d37afda12c9" providerId="ADAL" clId="{0B1E0A97-2A43-4652-81C8-1E514F286A49}" dt="2024-02-01T15:19:28.406" v="153"/>
          <ac:spMkLst>
            <pc:docMk/>
            <pc:sldMk cId="3231943566" sldId="262"/>
            <ac:spMk id="3" creationId="{A2B64911-99D7-4000-862B-A9755BD58BEE}"/>
          </ac:spMkLst>
        </pc:spChg>
        <pc:spChg chg="mod">
          <ac:chgData name="Mathias Iversen" userId="dea6d89c-6f8a-44b0-80c2-5d37afda12c9" providerId="ADAL" clId="{0B1E0A97-2A43-4652-81C8-1E514F286A49}" dt="2024-02-01T11:19:56.668" v="134" actId="2711"/>
          <ac:spMkLst>
            <pc:docMk/>
            <pc:sldMk cId="3231943566" sldId="262"/>
            <ac:spMk id="4" creationId="{E3A00041-9F7B-4C31-B4C3-014FF513433D}"/>
          </ac:spMkLst>
        </pc:spChg>
        <pc:spChg chg="mod">
          <ac:chgData name="Mathias Iversen" userId="dea6d89c-6f8a-44b0-80c2-5d37afda12c9" providerId="ADAL" clId="{0B1E0A97-2A43-4652-81C8-1E514F286A49}" dt="2024-02-01T15:19:28.406" v="153"/>
          <ac:spMkLst>
            <pc:docMk/>
            <pc:sldMk cId="3231943566" sldId="262"/>
            <ac:spMk id="5" creationId="{D192C507-AE67-46B1-B456-02EFA334DBEC}"/>
          </ac:spMkLst>
        </pc:spChg>
        <pc:graphicFrameChg chg="add del mod ord">
          <ac:chgData name="Mathias Iversen" userId="dea6d89c-6f8a-44b0-80c2-5d37afda12c9" providerId="ADAL" clId="{0B1E0A97-2A43-4652-81C8-1E514F286A49}" dt="2024-02-01T11:19:56.668" v="134" actId="2711"/>
          <ac:graphicFrameMkLst>
            <pc:docMk/>
            <pc:sldMk cId="3231943566" sldId="262"/>
            <ac:graphicFrameMk id="8" creationId="{B22774FE-CD2E-4D00-87AC-187FF3C9976F}"/>
          </ac:graphicFrameMkLst>
        </pc:graphicFrameChg>
        <pc:graphicFrameChg chg="del">
          <ac:chgData name="Mathias Iversen" userId="dea6d89c-6f8a-44b0-80c2-5d37afda12c9" providerId="ADAL" clId="{0B1E0A97-2A43-4652-81C8-1E514F286A49}" dt="2024-01-30T11:20:55.881" v="72" actId="478"/>
          <ac:graphicFrameMkLst>
            <pc:docMk/>
            <pc:sldMk cId="3231943566" sldId="262"/>
            <ac:graphicFrameMk id="8" creationId="{CC1D59BC-2412-4F9D-94AF-5DFC1447049F}"/>
          </ac:graphicFrameMkLst>
        </pc:graphicFrameChg>
        <pc:picChg chg="del">
          <ac:chgData name="Mathias Iversen" userId="dea6d89c-6f8a-44b0-80c2-5d37afda12c9" providerId="ADAL" clId="{0B1E0A97-2A43-4652-81C8-1E514F286A49}" dt="2024-01-30T11:20:54.886" v="71" actId="478"/>
          <ac:picMkLst>
            <pc:docMk/>
            <pc:sldMk cId="3231943566" sldId="262"/>
            <ac:picMk id="7" creationId="{4434919B-B5D8-0CB9-37A2-4E507844DB42}"/>
          </ac:picMkLst>
        </pc:picChg>
        <pc:picChg chg="add mod">
          <ac:chgData name="Mathias Iversen" userId="dea6d89c-6f8a-44b0-80c2-5d37afda12c9" providerId="ADAL" clId="{0B1E0A97-2A43-4652-81C8-1E514F286A49}" dt="2024-02-01T11:19:56.668" v="134" actId="2711"/>
          <ac:picMkLst>
            <pc:docMk/>
            <pc:sldMk cId="3231943566" sldId="262"/>
            <ac:picMk id="7" creationId="{E91EF54A-6C27-1CB9-4959-CBB1C67A3CBE}"/>
          </ac:picMkLst>
        </pc:picChg>
      </pc:sldChg>
      <pc:sldChg chg="del">
        <pc:chgData name="Mathias Iversen" userId="dea6d89c-6f8a-44b0-80c2-5d37afda12c9" providerId="ADAL" clId="{0B1E0A97-2A43-4652-81C8-1E514F286A49}" dt="2024-01-30T11:20:49.777" v="68" actId="47"/>
        <pc:sldMkLst>
          <pc:docMk/>
          <pc:sldMk cId="1774366261" sldId="263"/>
        </pc:sldMkLst>
      </pc:sldChg>
      <pc:sldChg chg="addSp delSp modSp mod">
        <pc:chgData name="Mathias Iversen" userId="dea6d89c-6f8a-44b0-80c2-5d37afda12c9" providerId="ADAL" clId="{0B1E0A97-2A43-4652-81C8-1E514F286A49}" dt="2024-02-01T15:19:28.406" v="153"/>
        <pc:sldMkLst>
          <pc:docMk/>
          <pc:sldMk cId="3510272984" sldId="264"/>
        </pc:sldMkLst>
        <pc:spChg chg="mod">
          <ac:chgData name="Mathias Iversen" userId="dea6d89c-6f8a-44b0-80c2-5d37afda12c9" providerId="ADAL" clId="{0B1E0A97-2A43-4652-81C8-1E514F286A49}" dt="2024-02-01T11:19:26.646" v="129" actId="2711"/>
          <ac:spMkLst>
            <pc:docMk/>
            <pc:sldMk cId="3510272984" sldId="264"/>
            <ac:spMk id="2" creationId="{0ACF1250-ED2A-4CAC-8A2C-509F1029A1E3}"/>
          </ac:spMkLst>
        </pc:spChg>
        <pc:spChg chg="mod">
          <ac:chgData name="Mathias Iversen" userId="dea6d89c-6f8a-44b0-80c2-5d37afda12c9" providerId="ADAL" clId="{0B1E0A97-2A43-4652-81C8-1E514F286A49}" dt="2024-02-01T15:19:28.406" v="153"/>
          <ac:spMkLst>
            <pc:docMk/>
            <pc:sldMk cId="3510272984" sldId="264"/>
            <ac:spMk id="3" creationId="{9E56F0DA-0C33-4951-BF07-00A42B5B4E31}"/>
          </ac:spMkLst>
        </pc:spChg>
        <pc:spChg chg="del">
          <ac:chgData name="Mathias Iversen" userId="dea6d89c-6f8a-44b0-80c2-5d37afda12c9" providerId="ADAL" clId="{0B1E0A97-2A43-4652-81C8-1E514F286A49}" dt="2024-01-30T11:19:08.376" v="40" actId="478"/>
          <ac:spMkLst>
            <pc:docMk/>
            <pc:sldMk cId="3510272984" sldId="264"/>
            <ac:spMk id="4" creationId="{6EF7C735-4A43-41C6-824A-CC5EEF7FDD53}"/>
          </ac:spMkLst>
        </pc:spChg>
        <pc:spChg chg="mod">
          <ac:chgData name="Mathias Iversen" userId="dea6d89c-6f8a-44b0-80c2-5d37afda12c9" providerId="ADAL" clId="{0B1E0A97-2A43-4652-81C8-1E514F286A49}" dt="2024-02-01T11:19:26.646" v="129" actId="2711"/>
          <ac:spMkLst>
            <pc:docMk/>
            <pc:sldMk cId="3510272984" sldId="264"/>
            <ac:spMk id="5" creationId="{C8F14D8B-BBA3-4B7F-97FF-2EA90BB37308}"/>
          </ac:spMkLst>
        </pc:spChg>
        <pc:graphicFrameChg chg="add mod">
          <ac:chgData name="Mathias Iversen" userId="dea6d89c-6f8a-44b0-80c2-5d37afda12c9" providerId="ADAL" clId="{0B1E0A97-2A43-4652-81C8-1E514F286A49}" dt="2024-02-01T15:19:28.406" v="153"/>
          <ac:graphicFrameMkLst>
            <pc:docMk/>
            <pc:sldMk cId="3510272984" sldId="264"/>
            <ac:graphicFrameMk id="6" creationId="{29FC1681-65F1-41F3-B1D5-C3C759D203F8}"/>
          </ac:graphicFrameMkLst>
        </pc:graphicFrameChg>
        <pc:graphicFrameChg chg="del">
          <ac:chgData name="Mathias Iversen" userId="dea6d89c-6f8a-44b0-80c2-5d37afda12c9" providerId="ADAL" clId="{0B1E0A97-2A43-4652-81C8-1E514F286A49}" dt="2024-01-30T11:19:05.656" v="39" actId="478"/>
          <ac:graphicFrameMkLst>
            <pc:docMk/>
            <pc:sldMk cId="3510272984" sldId="264"/>
            <ac:graphicFrameMk id="7" creationId="{29FC1681-65F1-41F3-B1D5-C3C759D203F8}"/>
          </ac:graphicFrameMkLst>
        </pc:graphicFrameChg>
      </pc:sldChg>
      <pc:sldChg chg="addSp delSp modSp mod">
        <pc:chgData name="Mathias Iversen" userId="dea6d89c-6f8a-44b0-80c2-5d37afda12c9" providerId="ADAL" clId="{0B1E0A97-2A43-4652-81C8-1E514F286A49}" dt="2024-02-01T11:19:29.298" v="130" actId="2711"/>
        <pc:sldMkLst>
          <pc:docMk/>
          <pc:sldMk cId="2759248883" sldId="265"/>
        </pc:sldMkLst>
        <pc:spChg chg="mod">
          <ac:chgData name="Mathias Iversen" userId="dea6d89c-6f8a-44b0-80c2-5d37afda12c9" providerId="ADAL" clId="{0B1E0A97-2A43-4652-81C8-1E514F286A49}" dt="2024-02-01T11:19:29.298" v="130" actId="2711"/>
          <ac:spMkLst>
            <pc:docMk/>
            <pc:sldMk cId="2759248883" sldId="265"/>
            <ac:spMk id="2" creationId="{CED31FAC-A3EA-48FB-A0E0-340ABFD5F939}"/>
          </ac:spMkLst>
        </pc:spChg>
        <pc:spChg chg="mod">
          <ac:chgData name="Mathias Iversen" userId="dea6d89c-6f8a-44b0-80c2-5d37afda12c9" providerId="ADAL" clId="{0B1E0A97-2A43-4652-81C8-1E514F286A49}" dt="2024-02-01T11:19:29.298" v="130" actId="2711"/>
          <ac:spMkLst>
            <pc:docMk/>
            <pc:sldMk cId="2759248883" sldId="265"/>
            <ac:spMk id="3" creationId="{5BC03535-2EF7-4E35-87E0-19E654CF9889}"/>
          </ac:spMkLst>
        </pc:spChg>
        <pc:spChg chg="del">
          <ac:chgData name="Mathias Iversen" userId="dea6d89c-6f8a-44b0-80c2-5d37afda12c9" providerId="ADAL" clId="{0B1E0A97-2A43-4652-81C8-1E514F286A49}" dt="2024-01-30T11:19:30.100" v="46" actId="478"/>
          <ac:spMkLst>
            <pc:docMk/>
            <pc:sldMk cId="2759248883" sldId="265"/>
            <ac:spMk id="4" creationId="{C131618D-BACB-42A9-8714-F890463B2284}"/>
          </ac:spMkLst>
        </pc:spChg>
        <pc:spChg chg="mod">
          <ac:chgData name="Mathias Iversen" userId="dea6d89c-6f8a-44b0-80c2-5d37afda12c9" providerId="ADAL" clId="{0B1E0A97-2A43-4652-81C8-1E514F286A49}" dt="2024-02-01T11:19:29.298" v="130" actId="2711"/>
          <ac:spMkLst>
            <pc:docMk/>
            <pc:sldMk cId="2759248883" sldId="265"/>
            <ac:spMk id="5" creationId="{FAA6878B-EDB0-4AB0-B825-D2972B2C7F7E}"/>
          </ac:spMkLst>
        </pc:spChg>
        <pc:graphicFrameChg chg="add mod">
          <ac:chgData name="Mathias Iversen" userId="dea6d89c-6f8a-44b0-80c2-5d37afda12c9" providerId="ADAL" clId="{0B1E0A97-2A43-4652-81C8-1E514F286A49}" dt="2024-01-30T11:19:46.104" v="54"/>
          <ac:graphicFrameMkLst>
            <pc:docMk/>
            <pc:sldMk cId="2759248883" sldId="265"/>
            <ac:graphicFrameMk id="6" creationId="{C32ADBFE-094D-449A-B520-23F33460F019}"/>
          </ac:graphicFrameMkLst>
        </pc:graphicFrameChg>
        <pc:graphicFrameChg chg="del">
          <ac:chgData name="Mathias Iversen" userId="dea6d89c-6f8a-44b0-80c2-5d37afda12c9" providerId="ADAL" clId="{0B1E0A97-2A43-4652-81C8-1E514F286A49}" dt="2024-01-30T11:19:27.831" v="45" actId="478"/>
          <ac:graphicFrameMkLst>
            <pc:docMk/>
            <pc:sldMk cId="2759248883" sldId="265"/>
            <ac:graphicFrameMk id="7" creationId="{C32ADBFE-094D-449A-B520-23F33460F019}"/>
          </ac:graphicFrameMkLst>
        </pc:graphicFrameChg>
        <pc:graphicFrameChg chg="add mod">
          <ac:chgData name="Mathias Iversen" userId="dea6d89c-6f8a-44b0-80c2-5d37afda12c9" providerId="ADAL" clId="{0B1E0A97-2A43-4652-81C8-1E514F286A49}" dt="2024-02-01T11:19:29.298" v="130" actId="2711"/>
          <ac:graphicFrameMkLst>
            <pc:docMk/>
            <pc:sldMk cId="2759248883" sldId="265"/>
            <ac:graphicFrameMk id="8" creationId="{C32ADBFE-094D-449A-B520-23F33460F019}"/>
          </ac:graphicFrameMkLst>
        </pc:graphicFrameChg>
      </pc:sldChg>
      <pc:sldChg chg="addSp delSp modSp mod">
        <pc:chgData name="Mathias Iversen" userId="dea6d89c-6f8a-44b0-80c2-5d37afda12c9" providerId="ADAL" clId="{0B1E0A97-2A43-4652-81C8-1E514F286A49}" dt="2024-02-01T11:19:32.338" v="131" actId="2711"/>
        <pc:sldMkLst>
          <pc:docMk/>
          <pc:sldMk cId="147554788" sldId="266"/>
        </pc:sldMkLst>
        <pc:spChg chg="mod">
          <ac:chgData name="Mathias Iversen" userId="dea6d89c-6f8a-44b0-80c2-5d37afda12c9" providerId="ADAL" clId="{0B1E0A97-2A43-4652-81C8-1E514F286A49}" dt="2024-02-01T11:19:32.338" v="131" actId="2711"/>
          <ac:spMkLst>
            <pc:docMk/>
            <pc:sldMk cId="147554788" sldId="266"/>
            <ac:spMk id="2" creationId="{3B234F2D-7B56-4BDC-8E6C-010223FC65D0}"/>
          </ac:spMkLst>
        </pc:spChg>
        <pc:spChg chg="mod">
          <ac:chgData name="Mathias Iversen" userId="dea6d89c-6f8a-44b0-80c2-5d37afda12c9" providerId="ADAL" clId="{0B1E0A97-2A43-4652-81C8-1E514F286A49}" dt="2024-02-01T11:19:32.338" v="131" actId="2711"/>
          <ac:spMkLst>
            <pc:docMk/>
            <pc:sldMk cId="147554788" sldId="266"/>
            <ac:spMk id="3" creationId="{2AE985C2-CF26-42E7-B7DC-DBC85F75C02D}"/>
          </ac:spMkLst>
        </pc:spChg>
        <pc:graphicFrameChg chg="del">
          <ac:chgData name="Mathias Iversen" userId="dea6d89c-6f8a-44b0-80c2-5d37afda12c9" providerId="ADAL" clId="{0B1E0A97-2A43-4652-81C8-1E514F286A49}" dt="2024-01-30T11:20:19.852" v="62" actId="478"/>
          <ac:graphicFrameMkLst>
            <pc:docMk/>
            <pc:sldMk cId="147554788" sldId="266"/>
            <ac:graphicFrameMk id="4" creationId="{3F9B5E86-C48E-EB2E-D5CD-B155C6A98807}"/>
          </ac:graphicFrameMkLst>
        </pc:graphicFrameChg>
        <pc:graphicFrameChg chg="add mod modGraphic">
          <ac:chgData name="Mathias Iversen" userId="dea6d89c-6f8a-44b0-80c2-5d37afda12c9" providerId="ADAL" clId="{0B1E0A97-2A43-4652-81C8-1E514F286A49}" dt="2024-01-30T11:20:44.717" v="67" actId="14100"/>
          <ac:graphicFrameMkLst>
            <pc:docMk/>
            <pc:sldMk cId="147554788" sldId="266"/>
            <ac:graphicFrameMk id="5" creationId="{EA175DAC-8D9F-F14A-703C-D4BAC9A8130E}"/>
          </ac:graphicFrameMkLst>
        </pc:graphicFrameChg>
      </pc:sldChg>
      <pc:sldChg chg="setBg">
        <pc:chgData name="Mathias Iversen" userId="dea6d89c-6f8a-44b0-80c2-5d37afda12c9" providerId="ADAL" clId="{0B1E0A97-2A43-4652-81C8-1E514F286A49}" dt="2024-02-01T11:20:13.532" v="137"/>
        <pc:sldMkLst>
          <pc:docMk/>
          <pc:sldMk cId="4242451211" sldId="268"/>
        </pc:sldMkLst>
      </pc:sldChg>
      <pc:sldChg chg="modSp mod">
        <pc:chgData name="Mathias Iversen" userId="dea6d89c-6f8a-44b0-80c2-5d37afda12c9" providerId="ADAL" clId="{0B1E0A97-2A43-4652-81C8-1E514F286A49}" dt="2024-02-01T15:19:28.406" v="153"/>
        <pc:sldMkLst>
          <pc:docMk/>
          <pc:sldMk cId="2318387446" sldId="283"/>
        </pc:sldMkLst>
        <pc:spChg chg="mod">
          <ac:chgData name="Mathias Iversen" userId="dea6d89c-6f8a-44b0-80c2-5d37afda12c9" providerId="ADAL" clId="{0B1E0A97-2A43-4652-81C8-1E514F286A49}" dt="2024-02-01T15:19:28.406" v="153"/>
          <ac:spMkLst>
            <pc:docMk/>
            <pc:sldMk cId="2318387446" sldId="283"/>
            <ac:spMk id="8" creationId="{842FA2FF-C345-A6CD-25DE-6E3E19B361AD}"/>
          </ac:spMkLst>
        </pc:spChg>
        <pc:spChg chg="mod">
          <ac:chgData name="Mathias Iversen" userId="dea6d89c-6f8a-44b0-80c2-5d37afda12c9" providerId="ADAL" clId="{0B1E0A97-2A43-4652-81C8-1E514F286A49}" dt="2024-02-01T11:18:44.178" v="116" actId="207"/>
          <ac:spMkLst>
            <pc:docMk/>
            <pc:sldMk cId="2318387446" sldId="283"/>
            <ac:spMk id="9" creationId="{665E5BC5-ACF7-E9DC-7995-9FB97E91591F}"/>
          </ac:spMkLst>
        </pc:spChg>
      </pc:sldChg>
      <pc:sldChg chg="modSp mod">
        <pc:chgData name="Mathias Iversen" userId="dea6d89c-6f8a-44b0-80c2-5d37afda12c9" providerId="ADAL" clId="{0B1E0A97-2A43-4652-81C8-1E514F286A49}" dt="2024-02-01T15:19:28.406" v="153"/>
        <pc:sldMkLst>
          <pc:docMk/>
          <pc:sldMk cId="2954530852" sldId="284"/>
        </pc:sldMkLst>
        <pc:spChg chg="mod">
          <ac:chgData name="Mathias Iversen" userId="dea6d89c-6f8a-44b0-80c2-5d37afda12c9" providerId="ADAL" clId="{0B1E0A97-2A43-4652-81C8-1E514F286A49}" dt="2024-02-01T11:20:00.266" v="135" actId="2711"/>
          <ac:spMkLst>
            <pc:docMk/>
            <pc:sldMk cId="2954530852" sldId="284"/>
            <ac:spMk id="2" creationId="{1B4599FE-5CDB-45BF-BE74-1177254806B3}"/>
          </ac:spMkLst>
        </pc:spChg>
        <pc:spChg chg="mod">
          <ac:chgData name="Mathias Iversen" userId="dea6d89c-6f8a-44b0-80c2-5d37afda12c9" providerId="ADAL" clId="{0B1E0A97-2A43-4652-81C8-1E514F286A49}" dt="2024-02-01T11:20:00.266" v="135" actId="2711"/>
          <ac:spMkLst>
            <pc:docMk/>
            <pc:sldMk cId="2954530852" sldId="284"/>
            <ac:spMk id="4" creationId="{E3A00041-9F7B-4C31-B4C3-014FF513433D}"/>
          </ac:spMkLst>
        </pc:spChg>
        <pc:spChg chg="mod">
          <ac:chgData name="Mathias Iversen" userId="dea6d89c-6f8a-44b0-80c2-5d37afda12c9" providerId="ADAL" clId="{0B1E0A97-2A43-4652-81C8-1E514F286A49}" dt="2024-02-01T15:19:28.406" v="153"/>
          <ac:spMkLst>
            <pc:docMk/>
            <pc:sldMk cId="2954530852" sldId="284"/>
            <ac:spMk id="6" creationId="{E32827FE-EFF7-14C6-E08D-FFC85AED4628}"/>
          </ac:spMkLst>
        </pc:spChg>
      </pc:sldChg>
      <pc:sldMasterChg chg="modSldLayout">
        <pc:chgData name="Mathias Iversen" userId="dea6d89c-6f8a-44b0-80c2-5d37afda12c9" providerId="ADAL" clId="{0B1E0A97-2A43-4652-81C8-1E514F286A49}" dt="2024-02-01T15:19:28.406" v="153"/>
        <pc:sldMasterMkLst>
          <pc:docMk/>
          <pc:sldMasterMk cId="4210629792" sldId="2147483660"/>
        </pc:sldMasterMkLst>
        <pc:sldLayoutChg chg="modSp mod">
          <pc:chgData name="Mathias Iversen" userId="dea6d89c-6f8a-44b0-80c2-5d37afda12c9" providerId="ADAL" clId="{0B1E0A97-2A43-4652-81C8-1E514F286A49}" dt="2024-02-01T15:19:28.406" v="153"/>
          <pc:sldLayoutMkLst>
            <pc:docMk/>
            <pc:sldMasterMk cId="4210629792" sldId="2147483660"/>
            <pc:sldLayoutMk cId="2110830415" sldId="2147483662"/>
          </pc:sldLayoutMkLst>
          <pc:spChg chg="mod">
            <ac:chgData name="Mathias Iversen" userId="dea6d89c-6f8a-44b0-80c2-5d37afda12c9" providerId="ADAL" clId="{0B1E0A97-2A43-4652-81C8-1E514F286A49}" dt="2024-02-01T15:19:28.406" v="153"/>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0B1E0A97-2A43-4652-81C8-1E514F286A49}" dt="2024-02-01T11:20:38.828" v="140"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0B1E0A97-2A43-4652-81C8-1E514F286A49}" dt="2024-02-01T11:20:33.028" v="139" actId="1076"/>
          <pc:sldLayoutMkLst>
            <pc:docMk/>
            <pc:sldMasterMk cId="4210629792" sldId="2147483660"/>
            <pc:sldLayoutMk cId="1874524614" sldId="2147483663"/>
          </pc:sldLayoutMkLst>
          <pc:picChg chg="mod">
            <ac:chgData name="Mathias Iversen" userId="dea6d89c-6f8a-44b0-80c2-5d37afda12c9" providerId="ADAL" clId="{0B1E0A97-2A43-4652-81C8-1E514F286A49}" dt="2024-02-01T11:20:33.028" v="139"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0B1E0A97-2A43-4652-81C8-1E514F286A49}" dt="2024-02-01T11:21:40.517" v="152" actId="208"/>
          <pc:sldLayoutMkLst>
            <pc:docMk/>
            <pc:sldMasterMk cId="4210629792" sldId="2147483660"/>
            <pc:sldLayoutMk cId="1137365639" sldId="2147483681"/>
          </pc:sldLayoutMkLst>
          <pc:cxnChg chg="mod">
            <ac:chgData name="Mathias Iversen" userId="dea6d89c-6f8a-44b0-80c2-5d37afda12c9" providerId="ADAL" clId="{0B1E0A97-2A43-4652-81C8-1E514F286A49}" dt="2024-02-01T11:21:40.517" v="152"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0B1E0A97-2A43-4652-81C8-1E514F286A49}" dt="2024-02-01T11:21:01.207" v="143" actId="208"/>
          <pc:sldLayoutMkLst>
            <pc:docMk/>
            <pc:sldMasterMk cId="4210629792" sldId="2147483660"/>
            <pc:sldLayoutMk cId="4126966658" sldId="2147483682"/>
          </pc:sldLayoutMkLst>
          <pc:spChg chg="mod">
            <ac:chgData name="Mathias Iversen" userId="dea6d89c-6f8a-44b0-80c2-5d37afda12c9" providerId="ADAL" clId="{0B1E0A97-2A43-4652-81C8-1E514F286A49}" dt="2024-02-01T11:20:56.516" v="142"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0B1E0A97-2A43-4652-81C8-1E514F286A49}" dt="2024-02-01T11:21:01.207" v="143"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0B1E0A97-2A43-4652-81C8-1E514F286A49}" dt="2024-02-01T11:20:42.218" v="141"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0B1E0A97-2A43-4652-81C8-1E514F286A49}" dt="2024-02-01T11:21:06.101" v="144" actId="208"/>
          <pc:sldLayoutMkLst>
            <pc:docMk/>
            <pc:sldMasterMk cId="4210629792" sldId="2147483660"/>
            <pc:sldLayoutMk cId="210778978" sldId="2147483683"/>
          </pc:sldLayoutMkLst>
          <pc:cxnChg chg="mod">
            <ac:chgData name="Mathias Iversen" userId="dea6d89c-6f8a-44b0-80c2-5d37afda12c9" providerId="ADAL" clId="{0B1E0A97-2A43-4652-81C8-1E514F286A49}" dt="2024-02-01T11:21:06.101" v="144"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0B1E0A97-2A43-4652-81C8-1E514F286A49}" dt="2024-02-01T11:21:11.896" v="145" actId="208"/>
          <pc:sldLayoutMkLst>
            <pc:docMk/>
            <pc:sldMasterMk cId="4210629792" sldId="2147483660"/>
            <pc:sldLayoutMk cId="3497793653" sldId="2147483684"/>
          </pc:sldLayoutMkLst>
          <pc:cxnChg chg="mod">
            <ac:chgData name="Mathias Iversen" userId="dea6d89c-6f8a-44b0-80c2-5d37afda12c9" providerId="ADAL" clId="{0B1E0A97-2A43-4652-81C8-1E514F286A49}" dt="2024-02-01T11:21:11.896" v="145"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0B1E0A97-2A43-4652-81C8-1E514F286A49}" dt="2024-02-01T11:21:15.287" v="146" actId="208"/>
          <pc:sldLayoutMkLst>
            <pc:docMk/>
            <pc:sldMasterMk cId="4210629792" sldId="2147483660"/>
            <pc:sldLayoutMk cId="783061069" sldId="2147483685"/>
          </pc:sldLayoutMkLst>
          <pc:cxnChg chg="mod">
            <ac:chgData name="Mathias Iversen" userId="dea6d89c-6f8a-44b0-80c2-5d37afda12c9" providerId="ADAL" clId="{0B1E0A97-2A43-4652-81C8-1E514F286A49}" dt="2024-02-01T11:21:15.287" v="146"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0B1E0A97-2A43-4652-81C8-1E514F286A49}" dt="2024-02-01T11:21:18.159" v="147" actId="208"/>
          <pc:sldLayoutMkLst>
            <pc:docMk/>
            <pc:sldMasterMk cId="4210629792" sldId="2147483660"/>
            <pc:sldLayoutMk cId="3228309435" sldId="2147483686"/>
          </pc:sldLayoutMkLst>
          <pc:cxnChg chg="mod">
            <ac:chgData name="Mathias Iversen" userId="dea6d89c-6f8a-44b0-80c2-5d37afda12c9" providerId="ADAL" clId="{0B1E0A97-2A43-4652-81C8-1E514F286A49}" dt="2024-02-01T11:21:18.159" v="147"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0B1E0A97-2A43-4652-81C8-1E514F286A49}" dt="2024-02-01T11:21:21.538" v="148" actId="208"/>
          <pc:sldLayoutMkLst>
            <pc:docMk/>
            <pc:sldMasterMk cId="4210629792" sldId="2147483660"/>
            <pc:sldLayoutMk cId="1374499944" sldId="2147483687"/>
          </pc:sldLayoutMkLst>
          <pc:cxnChg chg="mod">
            <ac:chgData name="Mathias Iversen" userId="dea6d89c-6f8a-44b0-80c2-5d37afda12c9" providerId="ADAL" clId="{0B1E0A97-2A43-4652-81C8-1E514F286A49}" dt="2024-02-01T11:21:21.538" v="148"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0B1E0A97-2A43-4652-81C8-1E514F286A49}" dt="2024-02-01T11:21:24.668" v="149" actId="208"/>
          <pc:sldLayoutMkLst>
            <pc:docMk/>
            <pc:sldMasterMk cId="4210629792" sldId="2147483660"/>
            <pc:sldLayoutMk cId="2112347531" sldId="2147483688"/>
          </pc:sldLayoutMkLst>
          <pc:cxnChg chg="mod">
            <ac:chgData name="Mathias Iversen" userId="dea6d89c-6f8a-44b0-80c2-5d37afda12c9" providerId="ADAL" clId="{0B1E0A97-2A43-4652-81C8-1E514F286A49}" dt="2024-02-01T11:21:24.668" v="149"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0B1E0A97-2A43-4652-81C8-1E514F286A49}" dt="2024-02-01T11:21:27.686" v="150" actId="208"/>
          <pc:sldLayoutMkLst>
            <pc:docMk/>
            <pc:sldMasterMk cId="4210629792" sldId="2147483660"/>
            <pc:sldLayoutMk cId="655889488" sldId="2147483689"/>
          </pc:sldLayoutMkLst>
          <pc:cxnChg chg="mod">
            <ac:chgData name="Mathias Iversen" userId="dea6d89c-6f8a-44b0-80c2-5d37afda12c9" providerId="ADAL" clId="{0B1E0A97-2A43-4652-81C8-1E514F286A49}" dt="2024-02-01T11:21:27.686" v="150"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0B1E0A97-2A43-4652-81C8-1E514F286A49}" dt="2024-02-01T11:21:36.021" v="151" actId="208"/>
          <pc:sldLayoutMkLst>
            <pc:docMk/>
            <pc:sldMasterMk cId="4210629792" sldId="2147483660"/>
            <pc:sldLayoutMk cId="2008485101" sldId="2147483690"/>
          </pc:sldLayoutMkLst>
          <pc:cxnChg chg="mod">
            <ac:chgData name="Mathias Iversen" userId="dea6d89c-6f8a-44b0-80c2-5d37afda12c9" providerId="ADAL" clId="{0B1E0A97-2A43-4652-81C8-1E514F286A49}" dt="2024-02-01T11:21:36.021" v="151"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2EEB230C-0AED-4CF9-A322-D55D1C4480EA}"/>
    <pc:docChg chg="custSel modSld">
      <pc:chgData name="Andreas Benedictow" userId="e251fadf-16f4-4c88-b2c0-d8c4cd891c2a" providerId="ADAL" clId="{2EEB230C-0AED-4CF9-A322-D55D1C4480EA}" dt="2022-10-10T15:59:12.479" v="77" actId="20577"/>
      <pc:docMkLst>
        <pc:docMk/>
      </pc:docMkLst>
      <pc:sldChg chg="modSp mod">
        <pc:chgData name="Andreas Benedictow" userId="e251fadf-16f4-4c88-b2c0-d8c4cd891c2a" providerId="ADAL" clId="{2EEB230C-0AED-4CF9-A322-D55D1C4480EA}" dt="2022-10-10T15:56:42.116" v="0" actId="313"/>
        <pc:sldMkLst>
          <pc:docMk/>
          <pc:sldMk cId="2921733838" sldId="256"/>
        </pc:sldMkLst>
        <pc:spChg chg="mod">
          <ac:chgData name="Andreas Benedictow" userId="e251fadf-16f4-4c88-b2c0-d8c4cd891c2a" providerId="ADAL" clId="{2EEB230C-0AED-4CF9-A322-D55D1C4480EA}" dt="2022-10-10T15:56:42.116" v="0" actId="313"/>
          <ac:spMkLst>
            <pc:docMk/>
            <pc:sldMk cId="2921733838" sldId="256"/>
            <ac:spMk id="8" creationId="{279C62F4-9C4A-4777-941C-0D5FF7A0EEE2}"/>
          </ac:spMkLst>
        </pc:spChg>
      </pc:sldChg>
      <pc:sldChg chg="modSp mod">
        <pc:chgData name="Andreas Benedictow" userId="e251fadf-16f4-4c88-b2c0-d8c4cd891c2a" providerId="ADAL" clId="{2EEB230C-0AED-4CF9-A322-D55D1C4480EA}" dt="2022-10-10T15:58:15.950" v="67" actId="6549"/>
        <pc:sldMkLst>
          <pc:docMk/>
          <pc:sldMk cId="2266341024" sldId="258"/>
        </pc:sldMkLst>
        <pc:spChg chg="mod">
          <ac:chgData name="Andreas Benedictow" userId="e251fadf-16f4-4c88-b2c0-d8c4cd891c2a" providerId="ADAL" clId="{2EEB230C-0AED-4CF9-A322-D55D1C4480EA}" dt="2022-10-10T15:58:15.950" v="67" actId="6549"/>
          <ac:spMkLst>
            <pc:docMk/>
            <pc:sldMk cId="2266341024" sldId="258"/>
            <ac:spMk id="6" creationId="{0A71F208-30AA-4DBB-9DB2-C0C90AD30178}"/>
          </ac:spMkLst>
        </pc:spChg>
        <pc:spChg chg="mod">
          <ac:chgData name="Andreas Benedictow" userId="e251fadf-16f4-4c88-b2c0-d8c4cd891c2a" providerId="ADAL" clId="{2EEB230C-0AED-4CF9-A322-D55D1C4480EA}" dt="2022-10-10T15:58:01.576" v="63" actId="20577"/>
          <ac:spMkLst>
            <pc:docMk/>
            <pc:sldMk cId="2266341024" sldId="258"/>
            <ac:spMk id="18" creationId="{0B79CA76-2003-4574-A043-2FCFF766B96D}"/>
          </ac:spMkLst>
        </pc:spChg>
      </pc:sldChg>
      <pc:sldChg chg="modSp mod">
        <pc:chgData name="Andreas Benedictow" userId="e251fadf-16f4-4c88-b2c0-d8c4cd891c2a" providerId="ADAL" clId="{2EEB230C-0AED-4CF9-A322-D55D1C4480EA}" dt="2022-10-10T15:59:12.479" v="77" actId="20577"/>
        <pc:sldMkLst>
          <pc:docMk/>
          <pc:sldMk cId="896002109" sldId="259"/>
        </pc:sldMkLst>
        <pc:spChg chg="mod">
          <ac:chgData name="Andreas Benedictow" userId="e251fadf-16f4-4c88-b2c0-d8c4cd891c2a" providerId="ADAL" clId="{2EEB230C-0AED-4CF9-A322-D55D1C4480EA}" dt="2022-10-10T15:56:44.912" v="2" actId="313"/>
          <ac:spMkLst>
            <pc:docMk/>
            <pc:sldMk cId="896002109" sldId="259"/>
            <ac:spMk id="4" creationId="{E7C91537-7CFF-43F2-851D-E5F652C25A99}"/>
          </ac:spMkLst>
        </pc:spChg>
        <pc:spChg chg="mod">
          <ac:chgData name="Andreas Benedictow" userId="e251fadf-16f4-4c88-b2c0-d8c4cd891c2a" providerId="ADAL" clId="{2EEB230C-0AED-4CF9-A322-D55D1C4480EA}" dt="2022-10-10T15:59:12.479" v="77" actId="20577"/>
          <ac:spMkLst>
            <pc:docMk/>
            <pc:sldMk cId="896002109" sldId="259"/>
            <ac:spMk id="5" creationId="{1E8A7A64-34DF-43BB-954C-68720DEF1ED4}"/>
          </ac:spMkLst>
        </pc:spChg>
        <pc:spChg chg="mod">
          <ac:chgData name="Andreas Benedictow" userId="e251fadf-16f4-4c88-b2c0-d8c4cd891c2a" providerId="ADAL" clId="{2EEB230C-0AED-4CF9-A322-D55D1C4480EA}" dt="2022-10-10T15:59:06.185" v="75" actId="20577"/>
          <ac:spMkLst>
            <pc:docMk/>
            <pc:sldMk cId="896002109" sldId="259"/>
            <ac:spMk id="6" creationId="{3D22DDDA-9DE4-498E-ACF4-7CCFECE49DE6}"/>
          </ac:spMkLst>
        </pc:spChg>
      </pc:sldChg>
      <pc:sldChg chg="modSp mod">
        <pc:chgData name="Andreas Benedictow" userId="e251fadf-16f4-4c88-b2c0-d8c4cd891c2a" providerId="ADAL" clId="{2EEB230C-0AED-4CF9-A322-D55D1C4480EA}" dt="2022-10-10T15:57:03.718" v="11" actId="14734"/>
        <pc:sldMkLst>
          <pc:docMk/>
          <pc:sldMk cId="147554788" sldId="266"/>
        </pc:sldMkLst>
        <pc:graphicFrameChg chg="mod modGraphic">
          <ac:chgData name="Andreas Benedictow" userId="e251fadf-16f4-4c88-b2c0-d8c4cd891c2a" providerId="ADAL" clId="{2EEB230C-0AED-4CF9-A322-D55D1C4480EA}" dt="2022-10-10T15:57:03.718" v="11" actId="14734"/>
          <ac:graphicFrameMkLst>
            <pc:docMk/>
            <pc:sldMk cId="147554788" sldId="266"/>
            <ac:graphicFrameMk id="4" creationId="{3F9B5E86-C48E-EB2E-D5CD-B155C6A98807}"/>
          </ac:graphicFrameMkLst>
        </pc:graphicFrameChg>
      </pc:sldChg>
      <pc:sldChg chg="modSp mod">
        <pc:chgData name="Andreas Benedictow" userId="e251fadf-16f4-4c88-b2c0-d8c4cd891c2a" providerId="ADAL" clId="{2EEB230C-0AED-4CF9-A322-D55D1C4480EA}" dt="2022-10-10T15:57:55.392" v="62" actId="20577"/>
        <pc:sldMkLst>
          <pc:docMk/>
          <pc:sldMk cId="3836130264" sldId="282"/>
        </pc:sldMkLst>
        <pc:spChg chg="mod">
          <ac:chgData name="Andreas Benedictow" userId="e251fadf-16f4-4c88-b2c0-d8c4cd891c2a" providerId="ADAL" clId="{2EEB230C-0AED-4CF9-A322-D55D1C4480EA}" dt="2022-10-10T15:57:55.392" v="62" actId="20577"/>
          <ac:spMkLst>
            <pc:docMk/>
            <pc:sldMk cId="3836130264" sldId="282"/>
            <ac:spMk id="8" creationId="{842FA2FF-C345-A6CD-25DE-6E3E19B361AD}"/>
          </ac:spMkLst>
        </pc:spChg>
      </pc:sldChg>
    </pc:docChg>
  </pc:docChgLst>
  <pc:docChgLst>
    <pc:chgData name="Andreas Benedictow" userId="e251fadf-16f4-4c88-b2c0-d8c4cd891c2a" providerId="ADAL" clId="{23F3C47B-93D4-42B9-AC48-FCAD96F20DC5}"/>
    <pc:docChg chg="custSel addSld delSld modSld">
      <pc:chgData name="Andreas Benedictow" userId="e251fadf-16f4-4c88-b2c0-d8c4cd891c2a" providerId="ADAL" clId="{23F3C47B-93D4-42B9-AC48-FCAD96F20DC5}" dt="2024-02-01T15:48:49.996" v="71" actId="20577"/>
      <pc:docMkLst>
        <pc:docMk/>
      </pc:docMkLst>
      <pc:sldChg chg="modSp mod">
        <pc:chgData name="Andreas Benedictow" userId="e251fadf-16f4-4c88-b2c0-d8c4cd891c2a" providerId="ADAL" clId="{23F3C47B-93D4-42B9-AC48-FCAD96F20DC5}" dt="2024-01-31T10:20:41.475" v="3" actId="20577"/>
        <pc:sldMkLst>
          <pc:docMk/>
          <pc:sldMk cId="2921733838" sldId="256"/>
        </pc:sldMkLst>
        <pc:spChg chg="mod">
          <ac:chgData name="Andreas Benedictow" userId="e251fadf-16f4-4c88-b2c0-d8c4cd891c2a" providerId="ADAL" clId="{23F3C47B-93D4-42B9-AC48-FCAD96F20DC5}" dt="2024-01-31T10:20:41.475" v="3" actId="20577"/>
          <ac:spMkLst>
            <pc:docMk/>
            <pc:sldMk cId="2921733838" sldId="256"/>
            <ac:spMk id="8" creationId="{279C62F4-9C4A-4777-941C-0D5FF7A0EEE2}"/>
          </ac:spMkLst>
        </pc:spChg>
      </pc:sldChg>
      <pc:sldChg chg="modSp mod">
        <pc:chgData name="Andreas Benedictow" userId="e251fadf-16f4-4c88-b2c0-d8c4cd891c2a" providerId="ADAL" clId="{23F3C47B-93D4-42B9-AC48-FCAD96F20DC5}" dt="2024-01-31T10:21:14.674" v="18" actId="20577"/>
        <pc:sldMkLst>
          <pc:docMk/>
          <pc:sldMk cId="2266341024" sldId="258"/>
        </pc:sldMkLst>
        <pc:spChg chg="mod">
          <ac:chgData name="Andreas Benedictow" userId="e251fadf-16f4-4c88-b2c0-d8c4cd891c2a" providerId="ADAL" clId="{23F3C47B-93D4-42B9-AC48-FCAD96F20DC5}" dt="2024-01-31T10:21:00.388" v="12" actId="20577"/>
          <ac:spMkLst>
            <pc:docMk/>
            <pc:sldMk cId="2266341024" sldId="258"/>
            <ac:spMk id="4" creationId="{91B4F794-FA26-44F9-8BD1-1B7C760CD95D}"/>
          </ac:spMkLst>
        </pc:spChg>
        <pc:spChg chg="mod">
          <ac:chgData name="Andreas Benedictow" userId="e251fadf-16f4-4c88-b2c0-d8c4cd891c2a" providerId="ADAL" clId="{23F3C47B-93D4-42B9-AC48-FCAD96F20DC5}" dt="2024-01-31T10:21:14.674" v="18" actId="20577"/>
          <ac:spMkLst>
            <pc:docMk/>
            <pc:sldMk cId="2266341024" sldId="258"/>
            <ac:spMk id="6" creationId="{0A71F208-30AA-4DBB-9DB2-C0C90AD30178}"/>
          </ac:spMkLst>
        </pc:spChg>
        <pc:spChg chg="mod">
          <ac:chgData name="Andreas Benedictow" userId="e251fadf-16f4-4c88-b2c0-d8c4cd891c2a" providerId="ADAL" clId="{23F3C47B-93D4-42B9-AC48-FCAD96F20DC5}" dt="2024-01-31T10:21:09.989" v="16" actId="1076"/>
          <ac:spMkLst>
            <pc:docMk/>
            <pc:sldMk cId="2266341024" sldId="258"/>
            <ac:spMk id="8" creationId="{E5A98933-AC8C-4903-A2E5-17FCC5FBBC66}"/>
          </ac:spMkLst>
        </pc:spChg>
      </pc:sldChg>
      <pc:sldChg chg="addSp delSp modSp mod">
        <pc:chgData name="Andreas Benedictow" userId="e251fadf-16f4-4c88-b2c0-d8c4cd891c2a" providerId="ADAL" clId="{23F3C47B-93D4-42B9-AC48-FCAD96F20DC5}" dt="2024-02-01T15:48:49.996" v="71" actId="20577"/>
        <pc:sldMkLst>
          <pc:docMk/>
          <pc:sldMk cId="896002109" sldId="259"/>
        </pc:sldMkLst>
        <pc:spChg chg="del">
          <ac:chgData name="Andreas Benedictow" userId="e251fadf-16f4-4c88-b2c0-d8c4cd891c2a" providerId="ADAL" clId="{23F3C47B-93D4-42B9-AC48-FCAD96F20DC5}" dt="2024-01-31T10:21:49.408" v="19" actId="478"/>
          <ac:spMkLst>
            <pc:docMk/>
            <pc:sldMk cId="896002109" sldId="259"/>
            <ac:spMk id="4" creationId="{E7C91537-7CFF-43F2-851D-E5F652C25A99}"/>
          </ac:spMkLst>
        </pc:spChg>
        <pc:spChg chg="del">
          <ac:chgData name="Andreas Benedictow" userId="e251fadf-16f4-4c88-b2c0-d8c4cd891c2a" providerId="ADAL" clId="{23F3C47B-93D4-42B9-AC48-FCAD96F20DC5}" dt="2024-01-31T10:21:52.228" v="20" actId="478"/>
          <ac:spMkLst>
            <pc:docMk/>
            <pc:sldMk cId="896002109" sldId="259"/>
            <ac:spMk id="5" creationId="{1E8A7A64-34DF-43BB-954C-68720DEF1ED4}"/>
          </ac:spMkLst>
        </pc:spChg>
        <pc:spChg chg="mod">
          <ac:chgData name="Andreas Benedictow" userId="e251fadf-16f4-4c88-b2c0-d8c4cd891c2a" providerId="ADAL" clId="{23F3C47B-93D4-42B9-AC48-FCAD96F20DC5}" dt="2024-01-31T10:22:53.784" v="50"/>
          <ac:spMkLst>
            <pc:docMk/>
            <pc:sldMk cId="896002109" sldId="259"/>
            <ac:spMk id="6" creationId="{3D22DDDA-9DE4-498E-ACF4-7CCFECE49DE6}"/>
          </ac:spMkLst>
        </pc:spChg>
        <pc:spChg chg="add mod">
          <ac:chgData name="Andreas Benedictow" userId="e251fadf-16f4-4c88-b2c0-d8c4cd891c2a" providerId="ADAL" clId="{23F3C47B-93D4-42B9-AC48-FCAD96F20DC5}" dt="2024-02-01T15:48:49.996" v="71" actId="20577"/>
          <ac:spMkLst>
            <pc:docMk/>
            <pc:sldMk cId="896002109" sldId="259"/>
            <ac:spMk id="7" creationId="{1CE31917-2DA9-1E30-8251-067729E92D0E}"/>
          </ac:spMkLst>
        </pc:spChg>
      </pc:sldChg>
      <pc:sldChg chg="modSp mod">
        <pc:chgData name="Andreas Benedictow" userId="e251fadf-16f4-4c88-b2c0-d8c4cd891c2a" providerId="ADAL" clId="{23F3C47B-93D4-42B9-AC48-FCAD96F20DC5}" dt="2024-01-31T10:23:12.306" v="51" actId="6549"/>
        <pc:sldMkLst>
          <pc:docMk/>
          <pc:sldMk cId="2759248883" sldId="265"/>
        </pc:sldMkLst>
        <pc:spChg chg="mod">
          <ac:chgData name="Andreas Benedictow" userId="e251fadf-16f4-4c88-b2c0-d8c4cd891c2a" providerId="ADAL" clId="{23F3C47B-93D4-42B9-AC48-FCAD96F20DC5}" dt="2024-01-31T10:23:12.306" v="51" actId="6549"/>
          <ac:spMkLst>
            <pc:docMk/>
            <pc:sldMk cId="2759248883" sldId="265"/>
            <ac:spMk id="3" creationId="{5BC03535-2EF7-4E35-87E0-19E654CF9889}"/>
          </ac:spMkLst>
        </pc:spChg>
      </pc:sldChg>
      <pc:sldChg chg="del">
        <pc:chgData name="Andreas Benedictow" userId="e251fadf-16f4-4c88-b2c0-d8c4cd891c2a" providerId="ADAL" clId="{23F3C47B-93D4-42B9-AC48-FCAD96F20DC5}" dt="2024-01-31T10:23:18.952" v="52" actId="47"/>
        <pc:sldMkLst>
          <pc:docMk/>
          <pc:sldMk cId="4159957464" sldId="267"/>
        </pc:sldMkLst>
      </pc:sldChg>
      <pc:sldChg chg="del">
        <pc:chgData name="Andreas Benedictow" userId="e251fadf-16f4-4c88-b2c0-d8c4cd891c2a" providerId="ADAL" clId="{23F3C47B-93D4-42B9-AC48-FCAD96F20DC5}" dt="2024-01-31T10:20:44.249" v="4" actId="47"/>
        <pc:sldMkLst>
          <pc:docMk/>
          <pc:sldMk cId="3836130264" sldId="282"/>
        </pc:sldMkLst>
      </pc:sldChg>
      <pc:sldChg chg="add">
        <pc:chgData name="Andreas Benedictow" userId="e251fadf-16f4-4c88-b2c0-d8c4cd891c2a" providerId="ADAL" clId="{23F3C47B-93D4-42B9-AC48-FCAD96F20DC5}" dt="2024-01-31T10:20:51.964" v="5"/>
        <pc:sldMkLst>
          <pc:docMk/>
          <pc:sldMk cId="2318387446" sldId="283"/>
        </pc:sldMkLst>
      </pc:sldChg>
      <pc:sldChg chg="add">
        <pc:chgData name="Andreas Benedictow" userId="e251fadf-16f4-4c88-b2c0-d8c4cd891c2a" providerId="ADAL" clId="{23F3C47B-93D4-42B9-AC48-FCAD96F20DC5}" dt="2024-01-31T10:23:26.658" v="53"/>
        <pc:sldMkLst>
          <pc:docMk/>
          <pc:sldMk cId="2954530852" sldId="2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Moss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 Grafer res Moss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 Grafer res Moss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 Grafer res Moss 2021'!$K$4:$K$24</c:f>
              <c:numCache>
                <c:formatCode>0.0\ %</c:formatCode>
                <c:ptCount val="21"/>
                <c:pt idx="0">
                  <c:v>0.28799999999999998</c:v>
                </c:pt>
                <c:pt idx="1">
                  <c:v>0.33400000000000002</c:v>
                </c:pt>
                <c:pt idx="2">
                  <c:v>0.30199999999999999</c:v>
                </c:pt>
                <c:pt idx="3">
                  <c:v>0.23699999999999999</c:v>
                </c:pt>
                <c:pt idx="4">
                  <c:v>0.38200000000000001</c:v>
                </c:pt>
                <c:pt idx="5">
                  <c:v>0.29499999999999998</c:v>
                </c:pt>
                <c:pt idx="6">
                  <c:v>0.34699999999999998</c:v>
                </c:pt>
                <c:pt idx="7">
                  <c:v>0.38700000000000001</c:v>
                </c:pt>
                <c:pt idx="8">
                  <c:v>0.36</c:v>
                </c:pt>
                <c:pt idx="9">
                  <c:v>0.25600000000000001</c:v>
                </c:pt>
                <c:pt idx="10">
                  <c:v>0.26</c:v>
                </c:pt>
                <c:pt idx="11">
                  <c:v>0.245</c:v>
                </c:pt>
                <c:pt idx="12">
                  <c:v>0.27</c:v>
                </c:pt>
                <c:pt idx="13">
                  <c:v>0.26</c:v>
                </c:pt>
                <c:pt idx="14">
                  <c:v>0.158</c:v>
                </c:pt>
                <c:pt idx="15">
                  <c:v>0.155</c:v>
                </c:pt>
                <c:pt idx="16">
                  <c:v>0.14399999999999999</c:v>
                </c:pt>
                <c:pt idx="17">
                  <c:v>0.161321671525753</c:v>
                </c:pt>
                <c:pt idx="18">
                  <c:v>0.17282889079965599</c:v>
                </c:pt>
                <c:pt idx="19">
                  <c:v>9.9563318777292603E-2</c:v>
                </c:pt>
                <c:pt idx="20">
                  <c:v>0.103501945525292</c:v>
                </c:pt>
              </c:numCache>
            </c:numRef>
          </c:val>
          <c:extLst>
            <c:ext xmlns:c16="http://schemas.microsoft.com/office/drawing/2014/chart" uri="{C3380CC4-5D6E-409C-BE32-E72D297353CC}">
              <c16:uniqueId val="{00000000-CFDB-4ADF-AB88-592AFE213A07}"/>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70000000000000007"/>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Moss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 NBBL - 2024.xlsx] Grafer res Moss 2021'!$F$3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 Grafer res Moss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 Grafer res Moss 2021'!$F$4:$F$24</c:f>
              <c:numCache>
                <c:formatCode>0</c:formatCode>
                <c:ptCount val="21"/>
                <c:pt idx="0">
                  <c:v>1200000</c:v>
                </c:pt>
                <c:pt idx="1">
                  <c:v>1300000</c:v>
                </c:pt>
                <c:pt idx="2">
                  <c:v>1350000</c:v>
                </c:pt>
                <c:pt idx="3">
                  <c:v>1300000</c:v>
                </c:pt>
                <c:pt idx="4">
                  <c:v>1400000</c:v>
                </c:pt>
                <c:pt idx="5">
                  <c:v>1350000</c:v>
                </c:pt>
                <c:pt idx="6">
                  <c:v>1425000</c:v>
                </c:pt>
                <c:pt idx="7">
                  <c:v>1450000</c:v>
                </c:pt>
                <c:pt idx="8">
                  <c:v>1500000</c:v>
                </c:pt>
                <c:pt idx="9">
                  <c:v>1425000</c:v>
                </c:pt>
                <c:pt idx="10">
                  <c:v>1450000</c:v>
                </c:pt>
                <c:pt idx="11">
                  <c:v>1475000</c:v>
                </c:pt>
                <c:pt idx="12">
                  <c:v>1625000</c:v>
                </c:pt>
                <c:pt idx="13">
                  <c:v>1725000</c:v>
                </c:pt>
                <c:pt idx="14">
                  <c:v>1750000</c:v>
                </c:pt>
                <c:pt idx="15">
                  <c:v>1875000</c:v>
                </c:pt>
                <c:pt idx="16">
                  <c:v>1932500.027260581</c:v>
                </c:pt>
                <c:pt idx="17">
                  <c:v>2046309.9434923299</c:v>
                </c:pt>
                <c:pt idx="18">
                  <c:v>2207998.0736385598</c:v>
                </c:pt>
                <c:pt idx="19">
                  <c:v>2200000</c:v>
                </c:pt>
                <c:pt idx="20">
                  <c:v>2240000</c:v>
                </c:pt>
              </c:numCache>
            </c:numRef>
          </c:val>
          <c:extLst>
            <c:ext xmlns:c16="http://schemas.microsoft.com/office/drawing/2014/chart" uri="{C3380CC4-5D6E-409C-BE32-E72D297353CC}">
              <c16:uniqueId val="{00000000-23B2-4A83-8DF6-9DC6B1C08120}"/>
            </c:ext>
          </c:extLst>
        </c:ser>
        <c:ser>
          <c:idx val="2"/>
          <c:order val="2"/>
          <c:tx>
            <c:strRef>
              <c:f>'[Resultater del II NBBL - 2024.xlsx] Grafer res Moss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 Grafer res Moss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 Grafer res Moss 2021'!$H$4:$H$24</c:f>
              <c:numCache>
                <c:formatCode>General</c:formatCode>
                <c:ptCount val="21"/>
                <c:pt idx="0">
                  <c:v>1600000</c:v>
                </c:pt>
                <c:pt idx="1">
                  <c:v>1690000</c:v>
                </c:pt>
                <c:pt idx="2">
                  <c:v>1805000</c:v>
                </c:pt>
                <c:pt idx="3">
                  <c:v>1950000</c:v>
                </c:pt>
                <c:pt idx="4">
                  <c:v>1731334</c:v>
                </c:pt>
                <c:pt idx="5">
                  <c:v>1800000</c:v>
                </c:pt>
                <c:pt idx="6">
                  <c:v>1750000</c:v>
                </c:pt>
                <c:pt idx="7">
                  <c:v>1754653</c:v>
                </c:pt>
                <c:pt idx="8">
                  <c:v>1850000</c:v>
                </c:pt>
                <c:pt idx="9">
                  <c:v>1997966</c:v>
                </c:pt>
                <c:pt idx="10">
                  <c:v>2090303</c:v>
                </c:pt>
                <c:pt idx="11">
                  <c:v>2150000</c:v>
                </c:pt>
                <c:pt idx="12">
                  <c:v>2350000</c:v>
                </c:pt>
                <c:pt idx="13">
                  <c:v>2500000</c:v>
                </c:pt>
                <c:pt idx="14">
                  <c:v>2767977</c:v>
                </c:pt>
                <c:pt idx="15">
                  <c:v>2950000</c:v>
                </c:pt>
                <c:pt idx="16">
                  <c:v>3019024</c:v>
                </c:pt>
                <c:pt idx="17">
                  <c:v>3149122</c:v>
                </c:pt>
                <c:pt idx="18">
                  <c:v>3400000</c:v>
                </c:pt>
                <c:pt idx="19">
                  <c:v>3700000</c:v>
                </c:pt>
                <c:pt idx="20">
                  <c:v>3900000</c:v>
                </c:pt>
              </c:numCache>
            </c:numRef>
          </c:val>
          <c:extLst>
            <c:ext xmlns:c16="http://schemas.microsoft.com/office/drawing/2014/chart" uri="{C3380CC4-5D6E-409C-BE32-E72D297353CC}">
              <c16:uniqueId val="{00000001-23B2-4A83-8DF6-9DC6B1C08120}"/>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 Grafer res Moss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 Grafer res Moss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 Grafer res Moss 2021'!$G$4:$G$24</c15:sqref>
                        </c15:formulaRef>
                      </c:ext>
                    </c:extLst>
                    <c:numCache>
                      <c:formatCode>General</c:formatCode>
                      <c:ptCount val="21"/>
                    </c:numCache>
                  </c:numRef>
                </c:val>
                <c:extLst>
                  <c:ext xmlns:c16="http://schemas.microsoft.com/office/drawing/2014/chart" uri="{C3380CC4-5D6E-409C-BE32-E72D297353CC}">
                    <c16:uniqueId val="{00000003-23B2-4A83-8DF6-9DC6B1C08120}"/>
                  </c:ext>
                </c:extLst>
              </c15:ser>
            </c15:filteredBarSeries>
          </c:ext>
        </c:extLst>
      </c:barChart>
      <c:lineChart>
        <c:grouping val="standard"/>
        <c:varyColors val="0"/>
        <c:ser>
          <c:idx val="3"/>
          <c:order val="3"/>
          <c:tx>
            <c:strRef>
              <c:f>'[Resultater del II NBBL - 2024.xlsx] Grafer res Moss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 Grafer res Moss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 Grafer res Moss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23B2-4A83-8DF6-9DC6B1C08120}"/>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9729926114576379E-2"/>
          <c:y val="0.92350504791470089"/>
          <c:w val="0.93122681029323762"/>
          <c:h val="7.649495208529909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641796426312085"/>
          <c:y val="0.17912539726985244"/>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8269209854471716"/>
          <c:y val="0.23985765518637869"/>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99DB-4892-8016-0748A1E7845E}"/>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99DB-4892-8016-0748A1E7845E}"/>
              </c:ext>
            </c:extLst>
          </c:dPt>
          <c:dLbls>
            <c:dLbl>
              <c:idx val="0"/>
              <c:layout>
                <c:manualLayout>
                  <c:x val="-7.526326154625966E-2"/>
                  <c:y val="0.10082665350475459"/>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DB-4892-8016-0748A1E7845E}"/>
                </c:ext>
              </c:extLst>
            </c:dLbl>
            <c:dLbl>
              <c:idx val="1"/>
              <c:delete val="1"/>
              <c:extLst>
                <c:ext xmlns:c15="http://schemas.microsoft.com/office/drawing/2012/chart" uri="{CE6537A1-D6FC-4f65-9D91-7224C49458BB}"/>
                <c:ext xmlns:c16="http://schemas.microsoft.com/office/drawing/2014/chart" uri="{C3380CC4-5D6E-409C-BE32-E72D297353CC}">
                  <c16:uniqueId val="{00000003-99DB-4892-8016-0748A1E7845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0.104</c:v>
                </c:pt>
                <c:pt idx="1">
                  <c:v>0.89600000000000002</c:v>
                </c:pt>
              </c:numCache>
            </c:numRef>
          </c:val>
          <c:extLst>
            <c:ext xmlns:c16="http://schemas.microsoft.com/office/drawing/2014/chart" uri="{C3380CC4-5D6E-409C-BE32-E72D297353CC}">
              <c16:uniqueId val="{00000004-99DB-4892-8016-0748A1E7845E}"/>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FF42837-96B0-42BA-AB38-214336C8CA56}" type="slidenum">
              <a:rPr lang="en-US" smtClean="0"/>
              <a:t>4</a:t>
            </a:fld>
            <a:endParaRPr lang="en-US"/>
          </a:p>
        </p:txBody>
      </p:sp>
    </p:spTree>
    <p:extLst>
      <p:ext uri="{BB962C8B-B14F-4D97-AF65-F5344CB8AC3E}">
        <p14:creationId xmlns:p14="http://schemas.microsoft.com/office/powerpoint/2010/main" val="1046103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a:t>Resultater for:</a:t>
            </a:r>
            <a:endParaRPr lang="nb-NO" sz="280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Kilder</a:t>
            </a:r>
            <a:r>
              <a:rPr lang="nb-NO" sz="1000">
                <a:latin typeface="Calibri" panose="020F0502020204030204" pitchFamily="34" charset="0"/>
                <a:cs typeface="Calibri" panose="020F0502020204030204" pitchFamily="34" charset="0"/>
              </a:rPr>
              <a:t>: SØA, Eiendomsverdi og SSB. </a:t>
            </a:r>
            <a:endParaRPr lang="nb-NO" sz="100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a:t>| </a:t>
            </a:r>
            <a:fld id="{24D30786-8B39-469D-81D3-C60E056D83AF}" type="slidenum">
              <a:rPr lang="nb-NO" noProof="0" smtClean="0"/>
              <a:pPr/>
              <a:t>‹#›</a:t>
            </a:fld>
            <a:endParaRPr lang="nb-NO" noProof="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latin typeface="Poppins" panose="00000500000000000000" pitchFamily="2" charset="0"/>
                <a:cs typeface="Poppins" panose="00000500000000000000" pitchFamily="2" charset="0"/>
              </a:rPr>
              <a:t>Resultater for: Moss</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80671"/>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357781093"/>
              </p:ext>
            </p:extLst>
          </p:nvPr>
        </p:nvGraphicFramePr>
        <p:xfrm>
          <a:off x="8608627" y="3648456"/>
          <a:ext cx="3061879" cy="2528508"/>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Moss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Moss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E91EF54A-6C27-1CB9-4959-CBB1C67A3CBE}"/>
              </a:ext>
            </a:extLst>
          </p:cNvPr>
          <p:cNvPicPr>
            <a:picLocks noChangeAspect="1"/>
          </p:cNvPicPr>
          <p:nvPr/>
        </p:nvPicPr>
        <p:blipFill>
          <a:blip r:embed="rId3"/>
          <a:stretch>
            <a:fillRect/>
          </a:stretch>
        </p:blipFill>
        <p:spPr>
          <a:xfrm>
            <a:off x="3905755" y="936562"/>
            <a:ext cx="4380490" cy="5240402"/>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Moss: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39 %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56794" y="2698982"/>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10,4 %</a:t>
            </a:r>
          </a:p>
        </p:txBody>
      </p:sp>
      <p:sp>
        <p:nvSpPr>
          <p:cNvPr id="9" name="TextBox 6">
            <a:extLst>
              <a:ext uri="{FF2B5EF4-FFF2-40B4-BE49-F238E27FC236}">
                <a16:creationId xmlns:a16="http://schemas.microsoft.com/office/drawing/2014/main" id="{29E4AEA2-D6D7-44B7-8DEF-EB1A3917D576}"/>
              </a:ext>
            </a:extLst>
          </p:cNvPr>
          <p:cNvSpPr txBox="1"/>
          <p:nvPr/>
        </p:nvSpPr>
        <p:spPr>
          <a:xfrm>
            <a:off x="3520074" y="5203550"/>
            <a:ext cx="120577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1 595 000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0577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2 576 000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33785" y="4065048"/>
            <a:ext cx="1212459"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12459"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p>
          <a:p>
            <a:pPr algn="ctr"/>
            <a:r>
              <a:rPr lang="nb-NO" sz="1050">
                <a:latin typeface="Poppins" panose="00000500000000000000" pitchFamily="2" charset="0"/>
                <a:cs typeface="Poppins" panose="00000500000000000000" pitchFamily="2" charset="0"/>
              </a:rPr>
              <a:t>2010: 729</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1 285</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a:latin typeface="Poppins" panose="00000500000000000000" pitchFamily="2" charset="0"/>
                <a:cs typeface="Poppins" panose="00000500000000000000" pitchFamily="2" charset="0"/>
              </a:rPr>
              <a:t>      EK:</a:t>
            </a:r>
          </a:p>
          <a:p>
            <a:r>
              <a:rPr lang="nb-NO" sz="1050">
                <a:latin typeface="Poppins" panose="00000500000000000000" pitchFamily="2" charset="0"/>
                <a:cs typeface="Poppins" panose="00000500000000000000" pitchFamily="2" charset="0"/>
              </a:rPr>
              <a:t>       </a:t>
            </a:r>
            <a:r>
              <a:rPr lang="nb-NO" sz="110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Moss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1CE31917-2DA9-1E30-8251-067729E92D0E}"/>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økte i Moss i 2023. Gjennomsnittlig utlånsrente for nye nedbetalingslån med pant i bolig økte fra en bunn på 1,8 % i 2021 til 4,9 % i 2023. Andelen boliger en typisk førstehjemkjøper har råd til økte fra 10,0 % i 2022 til 10,4 %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29FC1681-65F1-41F3-B1D5-C3C759D203F8}"/>
              </a:ext>
            </a:extLst>
          </p:cNvPr>
          <p:cNvGraphicFramePr>
            <a:graphicFrameLocks/>
          </p:cNvGraphicFramePr>
          <p:nvPr>
            <p:extLst>
              <p:ext uri="{D42A27DB-BD31-4B8C-83A1-F6EECF244321}">
                <p14:modId xmlns:p14="http://schemas.microsoft.com/office/powerpoint/2010/main" val="3858489398"/>
              </p:ext>
            </p:extLst>
          </p:nvPr>
        </p:nvGraphicFramePr>
        <p:xfrm>
          <a:off x="1945849" y="883429"/>
          <a:ext cx="8659662"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Maksimalt boliglån</a:t>
            </a:r>
          </a:p>
        </p:txBody>
      </p:sp>
      <p:graphicFrame>
        <p:nvGraphicFramePr>
          <p:cNvPr id="8" name="Chart 2">
            <a:extLst>
              <a:ext uri="{FF2B5EF4-FFF2-40B4-BE49-F238E27FC236}">
                <a16:creationId xmlns:a16="http://schemas.microsoft.com/office/drawing/2014/main" id="{C32ADBFE-094D-449A-B520-23F33460F019}"/>
              </a:ext>
            </a:extLst>
          </p:cNvPr>
          <p:cNvGraphicFramePr>
            <a:graphicFrameLocks/>
          </p:cNvGraphicFramePr>
          <p:nvPr>
            <p:extLst>
              <p:ext uri="{D42A27DB-BD31-4B8C-83A1-F6EECF244321}">
                <p14:modId xmlns:p14="http://schemas.microsoft.com/office/powerpoint/2010/main" val="827069701"/>
              </p:ext>
            </p:extLst>
          </p:nvPr>
        </p:nvGraphicFramePr>
        <p:xfrm>
          <a:off x="1758213" y="883429"/>
          <a:ext cx="9034935" cy="52915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a:latin typeface="Poppins" panose="00000500000000000000" pitchFamily="2" charset="0"/>
                <a:cs typeface="Poppins" panose="00000500000000000000" pitchFamily="2" charset="0"/>
              </a:rPr>
              <a:t>Tabell 1: Maksimalt boliglån og estimert kjøpekraft Moss</a:t>
            </a:r>
          </a:p>
        </p:txBody>
      </p:sp>
      <p:graphicFrame>
        <p:nvGraphicFramePr>
          <p:cNvPr id="5" name="Tabell 4">
            <a:extLst>
              <a:ext uri="{FF2B5EF4-FFF2-40B4-BE49-F238E27FC236}">
                <a16:creationId xmlns:a16="http://schemas.microsoft.com/office/drawing/2014/main" id="{EA175DAC-8D9F-F14A-703C-D4BAC9A8130E}"/>
              </a:ext>
            </a:extLst>
          </p:cNvPr>
          <p:cNvGraphicFramePr>
            <a:graphicFrameLocks noGrp="1"/>
          </p:cNvGraphicFramePr>
          <p:nvPr>
            <p:extLst>
              <p:ext uri="{D42A27DB-BD31-4B8C-83A1-F6EECF244321}">
                <p14:modId xmlns:p14="http://schemas.microsoft.com/office/powerpoint/2010/main" val="1586263121"/>
              </p:ext>
            </p:extLst>
          </p:nvPr>
        </p:nvGraphicFramePr>
        <p:xfrm>
          <a:off x="2144266" y="1341213"/>
          <a:ext cx="7903465" cy="4835760"/>
        </p:xfrm>
        <a:graphic>
          <a:graphicData uri="http://schemas.openxmlformats.org/drawingml/2006/table">
            <a:tbl>
              <a:tblPr/>
              <a:tblGrid>
                <a:gridCol w="1007613">
                  <a:extLst>
                    <a:ext uri="{9D8B030D-6E8A-4147-A177-3AD203B41FA5}">
                      <a16:colId xmlns:a16="http://schemas.microsoft.com/office/drawing/2014/main" val="3360357345"/>
                    </a:ext>
                  </a:extLst>
                </a:gridCol>
                <a:gridCol w="1469435">
                  <a:extLst>
                    <a:ext uri="{9D8B030D-6E8A-4147-A177-3AD203B41FA5}">
                      <a16:colId xmlns:a16="http://schemas.microsoft.com/office/drawing/2014/main" val="1413456381"/>
                    </a:ext>
                  </a:extLst>
                </a:gridCol>
                <a:gridCol w="1469435">
                  <a:extLst>
                    <a:ext uri="{9D8B030D-6E8A-4147-A177-3AD203B41FA5}">
                      <a16:colId xmlns:a16="http://schemas.microsoft.com/office/drawing/2014/main" val="737552367"/>
                    </a:ext>
                  </a:extLst>
                </a:gridCol>
                <a:gridCol w="991869">
                  <a:extLst>
                    <a:ext uri="{9D8B030D-6E8A-4147-A177-3AD203B41FA5}">
                      <a16:colId xmlns:a16="http://schemas.microsoft.com/office/drawing/2014/main" val="877036249"/>
                    </a:ext>
                  </a:extLst>
                </a:gridCol>
                <a:gridCol w="1343485">
                  <a:extLst>
                    <a:ext uri="{9D8B030D-6E8A-4147-A177-3AD203B41FA5}">
                      <a16:colId xmlns:a16="http://schemas.microsoft.com/office/drawing/2014/main" val="1698153353"/>
                    </a:ext>
                  </a:extLst>
                </a:gridCol>
                <a:gridCol w="1621628">
                  <a:extLst>
                    <a:ext uri="{9D8B030D-6E8A-4147-A177-3AD203B41FA5}">
                      <a16:colId xmlns:a16="http://schemas.microsoft.com/office/drawing/2014/main" val="2402148769"/>
                    </a:ext>
                  </a:extLst>
                </a:gridCol>
              </a:tblGrid>
              <a:tr h="590862">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241908"/>
                  </a:ext>
                </a:extLst>
              </a:tr>
              <a:tr h="202138">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28,8 %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67413853"/>
                  </a:ext>
                </a:extLst>
              </a:tr>
              <a:tr h="202138">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33,4 %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43748739"/>
                  </a:ext>
                </a:extLst>
              </a:tr>
              <a:tr h="202138">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1805000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263073987"/>
                  </a:ext>
                </a:extLst>
              </a:tr>
              <a:tr h="202138">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23,7 %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42148484"/>
                  </a:ext>
                </a:extLst>
              </a:tr>
              <a:tr h="202138">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1731334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346374367"/>
                  </a:ext>
                </a:extLst>
              </a:tr>
              <a:tr h="202138">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29,5 %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27890852"/>
                  </a:ext>
                </a:extLst>
              </a:tr>
              <a:tr h="202138">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34,7 %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097902045"/>
                  </a:ext>
                </a:extLst>
              </a:tr>
              <a:tr h="202138">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1754653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053234984"/>
                  </a:ext>
                </a:extLst>
              </a:tr>
              <a:tr h="202138">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36,0 %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99437112"/>
                  </a:ext>
                </a:extLst>
              </a:tr>
              <a:tr h="202138">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1997966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1638750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25,6 %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34546775"/>
                  </a:ext>
                </a:extLst>
              </a:tr>
              <a:tr h="202138">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2090303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1667500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61463357"/>
                  </a:ext>
                </a:extLst>
              </a:tr>
              <a:tr h="202138">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1696250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86929428"/>
                  </a:ext>
                </a:extLst>
              </a:tr>
              <a:tr h="202138">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44303530"/>
                  </a:ext>
                </a:extLst>
              </a:tr>
              <a:tr h="202138">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665132269"/>
                  </a:ext>
                </a:extLst>
              </a:tr>
              <a:tr h="202138">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2767977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62220626"/>
                  </a:ext>
                </a:extLst>
              </a:tr>
              <a:tr h="202138">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221819006"/>
                  </a:ext>
                </a:extLst>
              </a:tr>
              <a:tr h="202138">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1932500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3019024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2222375</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561324566"/>
                  </a:ext>
                </a:extLst>
              </a:tr>
              <a:tr h="202138">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2046310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3149122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2353256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51722505"/>
                  </a:ext>
                </a:extLst>
              </a:tr>
              <a:tr h="202138">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2207998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2539198</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17,3 %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557387764"/>
                  </a:ext>
                </a:extLst>
              </a:tr>
              <a:tr h="202138">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10,0 %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95967418"/>
                  </a:ext>
                </a:extLst>
              </a:tr>
              <a:tr h="202138">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2576000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10,4 %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05793177"/>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68E4AED5-E983-5E7F-DE4B-B42DFDFFA0FC}"/>
              </a:ext>
            </a:extLst>
          </p:cNvPr>
          <p:cNvPicPr>
            <a:picLocks noChangeAspect="1"/>
          </p:cNvPicPr>
          <p:nvPr/>
        </p:nvPicPr>
        <p:blipFill>
          <a:blip r:embed="rId2"/>
          <a:stretch>
            <a:fillRect/>
          </a:stretch>
        </p:blipFill>
        <p:spPr>
          <a:xfrm>
            <a:off x="3419856" y="880066"/>
            <a:ext cx="5712341" cy="5296898"/>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Moss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Moss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80F6A96D-E5A1-9808-C202-767BEDCC3CB4}"/>
              </a:ext>
            </a:extLst>
          </p:cNvPr>
          <p:cNvPicPr>
            <a:picLocks noChangeAspect="1"/>
          </p:cNvPicPr>
          <p:nvPr/>
        </p:nvPicPr>
        <p:blipFill>
          <a:blip r:embed="rId3"/>
          <a:stretch>
            <a:fillRect/>
          </a:stretch>
        </p:blipFill>
        <p:spPr>
          <a:xfrm>
            <a:off x="9292978" y="4271897"/>
            <a:ext cx="1369119" cy="1767189"/>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D78D03A2-2461-49C0-5ECD-02B13F8C496F}"/>
              </a:ext>
            </a:extLst>
          </p:cNvPr>
          <p:cNvPicPr>
            <a:picLocks noChangeAspect="1"/>
          </p:cNvPicPr>
          <p:nvPr/>
        </p:nvPicPr>
        <p:blipFill>
          <a:blip r:embed="rId2"/>
          <a:stretch>
            <a:fillRect/>
          </a:stretch>
        </p:blipFill>
        <p:spPr>
          <a:xfrm>
            <a:off x="3099815" y="887178"/>
            <a:ext cx="6545195" cy="5289786"/>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Moss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Moss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2">
            <a:extLst>
              <a:ext uri="{FF2B5EF4-FFF2-40B4-BE49-F238E27FC236}">
                <a16:creationId xmlns:a16="http://schemas.microsoft.com/office/drawing/2014/main" id="{B83D6F09-98F6-CEB4-6639-D2F07209805C}"/>
              </a:ext>
            </a:extLst>
          </p:cNvPr>
          <p:cNvPicPr>
            <a:picLocks noChangeAspect="1"/>
          </p:cNvPicPr>
          <p:nvPr/>
        </p:nvPicPr>
        <p:blipFill>
          <a:blip r:embed="rId3"/>
          <a:stretch>
            <a:fillRect/>
          </a:stretch>
        </p:blipFill>
        <p:spPr>
          <a:xfrm>
            <a:off x="9433006" y="4091448"/>
            <a:ext cx="1485498" cy="1984932"/>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ad39eb54-42f0-435d-bacf-ac1860a6e9c1"/>
    <ds:schemaRef ds:uri="http://www.w3.org/XML/1998/namespace"/>
    <ds:schemaRef ds:uri="http://schemas.openxmlformats.org/package/2006/metadata/core-properties"/>
    <ds:schemaRef ds:uri="c91cd569-f003-4182-8cab-9b1d9e10ae68"/>
    <ds:schemaRef ds:uri="http://purl.org/dc/elements/1.1/"/>
  </ds:schemaRefs>
</ds:datastoreItem>
</file>

<file path=customXml/itemProps2.xml><?xml version="1.0" encoding="utf-8"?>
<ds:datastoreItem xmlns:ds="http://schemas.openxmlformats.org/officeDocument/2006/customXml" ds:itemID="{95D66340-781D-4FF2-B679-E18017EFD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8</TotalTime>
  <Words>1436</Words>
  <Application>Microsoft Office PowerPoint</Application>
  <PresentationFormat>Widescreen</PresentationFormat>
  <Paragraphs>231</Paragraphs>
  <Slides>12</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5</cp:revision>
  <dcterms:created xsi:type="dcterms:W3CDTF">2022-09-27T09:37:52Z</dcterms:created>
  <dcterms:modified xsi:type="dcterms:W3CDTF">2024-02-13T16:41:48Z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