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68012-E93B-4955-99FA-D776DBBADB5A}" v="31" dt="2024-02-01T15:20:13.206"/>
    <p1510:client id="{CABB3705-1677-4C8D-8366-147907794F45}" v="5" dt="2024-02-01T15:54:10.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Iversen" userId="dea6d89c-6f8a-44b0-80c2-5d37afda12c9" providerId="ADAL" clId="{C0068012-E93B-4955-99FA-D776DBBADB5A}"/>
    <pc:docChg chg="undo custSel delSld modSld modMainMaster">
      <pc:chgData name="Mathias Iversen" userId="dea6d89c-6f8a-44b0-80c2-5d37afda12c9" providerId="ADAL" clId="{C0068012-E93B-4955-99FA-D776DBBADB5A}" dt="2024-02-01T15:20:13.206" v="172"/>
      <pc:docMkLst>
        <pc:docMk/>
      </pc:docMkLst>
      <pc:sldChg chg="modSp mod setBg">
        <pc:chgData name="Mathias Iversen" userId="dea6d89c-6f8a-44b0-80c2-5d37afda12c9" providerId="ADAL" clId="{C0068012-E93B-4955-99FA-D776DBBADB5A}" dt="2024-02-01T15:20:13.206" v="172"/>
        <pc:sldMkLst>
          <pc:docMk/>
          <pc:sldMk cId="2921733838" sldId="256"/>
        </pc:sldMkLst>
        <pc:spChg chg="mod">
          <ac:chgData name="Mathias Iversen" userId="dea6d89c-6f8a-44b0-80c2-5d37afda12c9" providerId="ADAL" clId="{C0068012-E93B-4955-99FA-D776DBBADB5A}" dt="2024-02-01T15:20:13.206" v="172"/>
          <ac:spMkLst>
            <pc:docMk/>
            <pc:sldMk cId="2921733838" sldId="256"/>
            <ac:spMk id="3" creationId="{E41425AC-842F-4FFA-9112-F3E8B9D73BC4}"/>
          </ac:spMkLst>
        </pc:spChg>
        <pc:spChg chg="mod">
          <ac:chgData name="Mathias Iversen" userId="dea6d89c-6f8a-44b0-80c2-5d37afda12c9" providerId="ADAL" clId="{C0068012-E93B-4955-99FA-D776DBBADB5A}" dt="2024-02-01T11:32:58.767" v="122" actId="2711"/>
          <ac:spMkLst>
            <pc:docMk/>
            <pc:sldMk cId="2921733838" sldId="256"/>
            <ac:spMk id="8" creationId="{279C62F4-9C4A-4777-941C-0D5FF7A0EEE2}"/>
          </ac:spMkLst>
        </pc:spChg>
        <pc:spChg chg="mod">
          <ac:chgData name="Mathias Iversen" userId="dea6d89c-6f8a-44b0-80c2-5d37afda12c9" providerId="ADAL" clId="{C0068012-E93B-4955-99FA-D776DBBADB5A}" dt="2024-02-01T11:33:06.916" v="124" actId="207"/>
          <ac:spMkLst>
            <pc:docMk/>
            <pc:sldMk cId="2921733838" sldId="256"/>
            <ac:spMk id="9" creationId="{543ED68E-10D6-487F-A956-74AA7DC8DE45}"/>
          </ac:spMkLst>
        </pc:spChg>
        <pc:spChg chg="mod">
          <ac:chgData name="Mathias Iversen" userId="dea6d89c-6f8a-44b0-80c2-5d37afda12c9" providerId="ADAL" clId="{C0068012-E93B-4955-99FA-D776DBBADB5A}" dt="2024-02-01T11:32:58.767" v="122" actId="2711"/>
          <ac:spMkLst>
            <pc:docMk/>
            <pc:sldMk cId="2921733838" sldId="256"/>
            <ac:spMk id="10" creationId="{B69A85C2-560C-48D5-B2E2-E0F8F842FD36}"/>
          </ac:spMkLst>
        </pc:spChg>
        <pc:cxnChg chg="mod">
          <ac:chgData name="Mathias Iversen" userId="dea6d89c-6f8a-44b0-80c2-5d37afda12c9" providerId="ADAL" clId="{C0068012-E93B-4955-99FA-D776DBBADB5A}" dt="2024-02-01T11:33:03.302" v="123" actId="208"/>
          <ac:cxnSpMkLst>
            <pc:docMk/>
            <pc:sldMk cId="2921733838" sldId="256"/>
            <ac:cxnSpMk id="6" creationId="{58C53554-A821-40E6-A0B7-943BBE4B0DDD}"/>
          </ac:cxnSpMkLst>
        </pc:cxnChg>
      </pc:sldChg>
      <pc:sldChg chg="modSp mod">
        <pc:chgData name="Mathias Iversen" userId="dea6d89c-6f8a-44b0-80c2-5d37afda12c9" providerId="ADAL" clId="{C0068012-E93B-4955-99FA-D776DBBADB5A}" dt="2024-02-01T15:20:13.206" v="172"/>
        <pc:sldMkLst>
          <pc:docMk/>
          <pc:sldMk cId="2266341024" sldId="258"/>
        </pc:sldMkLst>
        <pc:spChg chg="mod">
          <ac:chgData name="Mathias Iversen" userId="dea6d89c-6f8a-44b0-80c2-5d37afda12c9" providerId="ADAL" clId="{C0068012-E93B-4955-99FA-D776DBBADB5A}" dt="2024-02-01T11:33:25.122" v="127" actId="2711"/>
          <ac:spMkLst>
            <pc:docMk/>
            <pc:sldMk cId="2266341024" sldId="258"/>
            <ac:spMk id="3" creationId="{F8484401-95FA-4A8E-B84A-A4E1365E9517}"/>
          </ac:spMkLst>
        </pc:spChg>
        <pc:spChg chg="mod">
          <ac:chgData name="Mathias Iversen" userId="dea6d89c-6f8a-44b0-80c2-5d37afda12c9" providerId="ADAL" clId="{C0068012-E93B-4955-99FA-D776DBBADB5A}" dt="2024-02-01T15:20:13.206" v="172"/>
          <ac:spMkLst>
            <pc:docMk/>
            <pc:sldMk cId="2266341024" sldId="258"/>
            <ac:spMk id="4" creationId="{91B4F794-FA26-44F9-8BD1-1B7C760CD95D}"/>
          </ac:spMkLst>
        </pc:spChg>
        <pc:spChg chg="mod">
          <ac:chgData name="Mathias Iversen" userId="dea6d89c-6f8a-44b0-80c2-5d37afda12c9" providerId="ADAL" clId="{C0068012-E93B-4955-99FA-D776DBBADB5A}" dt="2024-02-01T11:33:30.654" v="129" actId="207"/>
          <ac:spMkLst>
            <pc:docMk/>
            <pc:sldMk cId="2266341024" sldId="258"/>
            <ac:spMk id="5" creationId="{DCB85E03-0B2F-42F1-9007-A95BF715A50A}"/>
          </ac:spMkLst>
        </pc:spChg>
        <pc:spChg chg="mod">
          <ac:chgData name="Mathias Iversen" userId="dea6d89c-6f8a-44b0-80c2-5d37afda12c9" providerId="ADAL" clId="{C0068012-E93B-4955-99FA-D776DBBADB5A}" dt="2024-02-01T11:33:25.122" v="127" actId="2711"/>
          <ac:spMkLst>
            <pc:docMk/>
            <pc:sldMk cId="2266341024" sldId="258"/>
            <ac:spMk id="6" creationId="{0A71F208-30AA-4DBB-9DB2-C0C90AD30178}"/>
          </ac:spMkLst>
        </pc:spChg>
        <pc:spChg chg="mod">
          <ac:chgData name="Mathias Iversen" userId="dea6d89c-6f8a-44b0-80c2-5d37afda12c9" providerId="ADAL" clId="{C0068012-E93B-4955-99FA-D776DBBADB5A}" dt="2024-02-01T11:34:09.922" v="133" actId="207"/>
          <ac:spMkLst>
            <pc:docMk/>
            <pc:sldMk cId="2266341024" sldId="258"/>
            <ac:spMk id="7" creationId="{A520775E-5075-45E6-A50A-04E4D42EAF3E}"/>
          </ac:spMkLst>
        </pc:spChg>
        <pc:spChg chg="mod">
          <ac:chgData name="Mathias Iversen" userId="dea6d89c-6f8a-44b0-80c2-5d37afda12c9" providerId="ADAL" clId="{C0068012-E93B-4955-99FA-D776DBBADB5A}" dt="2024-02-01T11:34:15.228" v="134" actId="207"/>
          <ac:spMkLst>
            <pc:docMk/>
            <pc:sldMk cId="2266341024" sldId="258"/>
            <ac:spMk id="8" creationId="{E5A98933-AC8C-4903-A2E5-17FCC5FBBC66}"/>
          </ac:spMkLst>
        </pc:spChg>
        <pc:spChg chg="mod">
          <ac:chgData name="Mathias Iversen" userId="dea6d89c-6f8a-44b0-80c2-5d37afda12c9" providerId="ADAL" clId="{C0068012-E93B-4955-99FA-D776DBBADB5A}" dt="2024-02-01T11:34:28.353" v="135" actId="14100"/>
          <ac:spMkLst>
            <pc:docMk/>
            <pc:sldMk cId="2266341024" sldId="258"/>
            <ac:spMk id="9" creationId="{29E4AEA2-D6D7-44B7-8DEF-EB1A3917D576}"/>
          </ac:spMkLst>
        </pc:spChg>
        <pc:spChg chg="mod">
          <ac:chgData name="Mathias Iversen" userId="dea6d89c-6f8a-44b0-80c2-5d37afda12c9" providerId="ADAL" clId="{C0068012-E93B-4955-99FA-D776DBBADB5A}" dt="2024-02-01T11:34:30.263" v="136" actId="14100"/>
          <ac:spMkLst>
            <pc:docMk/>
            <pc:sldMk cId="2266341024" sldId="258"/>
            <ac:spMk id="10" creationId="{2E9EBEB7-19CF-4E7A-9B6C-502E35EDACCE}"/>
          </ac:spMkLst>
        </pc:spChg>
        <pc:spChg chg="mod">
          <ac:chgData name="Mathias Iversen" userId="dea6d89c-6f8a-44b0-80c2-5d37afda12c9" providerId="ADAL" clId="{C0068012-E93B-4955-99FA-D776DBBADB5A}" dt="2024-02-01T11:34:40.232" v="139" actId="14100"/>
          <ac:spMkLst>
            <pc:docMk/>
            <pc:sldMk cId="2266341024" sldId="258"/>
            <ac:spMk id="11" creationId="{37771598-A4AC-4670-8AF9-BD1A9A0B5FD6}"/>
          </ac:spMkLst>
        </pc:spChg>
        <pc:spChg chg="mod">
          <ac:chgData name="Mathias Iversen" userId="dea6d89c-6f8a-44b0-80c2-5d37afda12c9" providerId="ADAL" clId="{C0068012-E93B-4955-99FA-D776DBBADB5A}" dt="2024-02-01T11:34:37.371" v="138" actId="14100"/>
          <ac:spMkLst>
            <pc:docMk/>
            <pc:sldMk cId="2266341024" sldId="258"/>
            <ac:spMk id="12" creationId="{FFB1B525-1F63-43B3-9ADA-546863A4A35B}"/>
          </ac:spMkLst>
        </pc:spChg>
        <pc:spChg chg="mod">
          <ac:chgData name="Mathias Iversen" userId="dea6d89c-6f8a-44b0-80c2-5d37afda12c9" providerId="ADAL" clId="{C0068012-E93B-4955-99FA-D776DBBADB5A}" dt="2024-02-01T11:33:25.122" v="127" actId="2711"/>
          <ac:spMkLst>
            <pc:docMk/>
            <pc:sldMk cId="2266341024" sldId="258"/>
            <ac:spMk id="13" creationId="{7D9B9CA2-038E-484E-8A1A-D9FA8F874461}"/>
          </ac:spMkLst>
        </pc:spChg>
        <pc:spChg chg="mod">
          <ac:chgData name="Mathias Iversen" userId="dea6d89c-6f8a-44b0-80c2-5d37afda12c9" providerId="ADAL" clId="{C0068012-E93B-4955-99FA-D776DBBADB5A}" dt="2024-02-01T11:33:25.122" v="127" actId="2711"/>
          <ac:spMkLst>
            <pc:docMk/>
            <pc:sldMk cId="2266341024" sldId="258"/>
            <ac:spMk id="14" creationId="{142BC5AF-FE81-466D-85C6-B66BF362E34B}"/>
          </ac:spMkLst>
        </pc:spChg>
        <pc:spChg chg="mod">
          <ac:chgData name="Mathias Iversen" userId="dea6d89c-6f8a-44b0-80c2-5d37afda12c9" providerId="ADAL" clId="{C0068012-E93B-4955-99FA-D776DBBADB5A}" dt="2024-02-01T11:33:25.122" v="127" actId="2711"/>
          <ac:spMkLst>
            <pc:docMk/>
            <pc:sldMk cId="2266341024" sldId="258"/>
            <ac:spMk id="16" creationId="{4957F703-1885-40F1-9499-64EAC6608670}"/>
          </ac:spMkLst>
        </pc:spChg>
        <pc:spChg chg="mod">
          <ac:chgData name="Mathias Iversen" userId="dea6d89c-6f8a-44b0-80c2-5d37afda12c9" providerId="ADAL" clId="{C0068012-E93B-4955-99FA-D776DBBADB5A}" dt="2024-02-01T11:33:25.122" v="127" actId="2711"/>
          <ac:spMkLst>
            <pc:docMk/>
            <pc:sldMk cId="2266341024" sldId="258"/>
            <ac:spMk id="17" creationId="{831E5632-021A-47A4-AAE9-1B3C9EB9837E}"/>
          </ac:spMkLst>
        </pc:spChg>
        <pc:spChg chg="mod">
          <ac:chgData name="Mathias Iversen" userId="dea6d89c-6f8a-44b0-80c2-5d37afda12c9" providerId="ADAL" clId="{C0068012-E93B-4955-99FA-D776DBBADB5A}" dt="2024-02-01T11:33:25.122" v="127" actId="2711"/>
          <ac:spMkLst>
            <pc:docMk/>
            <pc:sldMk cId="2266341024" sldId="258"/>
            <ac:spMk id="18" creationId="{0B79CA76-2003-4574-A043-2FCFF766B96D}"/>
          </ac:spMkLst>
        </pc:spChg>
      </pc:sldChg>
      <pc:sldChg chg="delSp modSp mod">
        <pc:chgData name="Mathias Iversen" userId="dea6d89c-6f8a-44b0-80c2-5d37afda12c9" providerId="ADAL" clId="{C0068012-E93B-4955-99FA-D776DBBADB5A}" dt="2024-02-01T15:20:13.206" v="172"/>
        <pc:sldMkLst>
          <pc:docMk/>
          <pc:sldMk cId="896002109" sldId="259"/>
        </pc:sldMkLst>
        <pc:spChg chg="mod">
          <ac:chgData name="Mathias Iversen" userId="dea6d89c-6f8a-44b0-80c2-5d37afda12c9" providerId="ADAL" clId="{C0068012-E93B-4955-99FA-D776DBBADB5A}" dt="2024-02-01T11:34:53.511" v="140" actId="2711"/>
          <ac:spMkLst>
            <pc:docMk/>
            <pc:sldMk cId="896002109" sldId="259"/>
            <ac:spMk id="2" creationId="{90CF37F9-7076-4B73-97C9-BF445E8D5E8F}"/>
          </ac:spMkLst>
        </pc:spChg>
        <pc:spChg chg="mod">
          <ac:chgData name="Mathias Iversen" userId="dea6d89c-6f8a-44b0-80c2-5d37afda12c9" providerId="ADAL" clId="{C0068012-E93B-4955-99FA-D776DBBADB5A}" dt="2024-02-01T11:34:55.486" v="141" actId="207"/>
          <ac:spMkLst>
            <pc:docMk/>
            <pc:sldMk cId="896002109" sldId="259"/>
            <ac:spMk id="3" creationId="{43909665-C217-4DB2-97FB-7DC8B46D243A}"/>
          </ac:spMkLst>
        </pc:spChg>
        <pc:spChg chg="del mod">
          <ac:chgData name="Mathias Iversen" userId="dea6d89c-6f8a-44b0-80c2-5d37afda12c9" providerId="ADAL" clId="{C0068012-E93B-4955-99FA-D776DBBADB5A}" dt="2024-02-01T11:35:08.663" v="142" actId="478"/>
          <ac:spMkLst>
            <pc:docMk/>
            <pc:sldMk cId="896002109" sldId="259"/>
            <ac:spMk id="4" creationId="{E7C91537-7CFF-43F2-851D-E5F652C25A99}"/>
          </ac:spMkLst>
        </pc:spChg>
        <pc:spChg chg="mod">
          <ac:chgData name="Mathias Iversen" userId="dea6d89c-6f8a-44b0-80c2-5d37afda12c9" providerId="ADAL" clId="{C0068012-E93B-4955-99FA-D776DBBADB5A}" dt="2024-02-01T15:20:13.206" v="172"/>
          <ac:spMkLst>
            <pc:docMk/>
            <pc:sldMk cId="896002109" sldId="259"/>
            <ac:spMk id="5" creationId="{1E8A7A64-34DF-43BB-954C-68720DEF1ED4}"/>
          </ac:spMkLst>
        </pc:spChg>
        <pc:spChg chg="mod">
          <ac:chgData name="Mathias Iversen" userId="dea6d89c-6f8a-44b0-80c2-5d37afda12c9" providerId="ADAL" clId="{C0068012-E93B-4955-99FA-D776DBBADB5A}" dt="2024-02-01T11:34:53.511" v="140" actId="2711"/>
          <ac:spMkLst>
            <pc:docMk/>
            <pc:sldMk cId="896002109" sldId="259"/>
            <ac:spMk id="6" creationId="{3D22DDDA-9DE4-498E-ACF4-7CCFECE49DE6}"/>
          </ac:spMkLst>
        </pc:spChg>
      </pc:sldChg>
      <pc:sldChg chg="modSp mod">
        <pc:chgData name="Mathias Iversen" userId="dea6d89c-6f8a-44b0-80c2-5d37afda12c9" providerId="ADAL" clId="{C0068012-E93B-4955-99FA-D776DBBADB5A}" dt="2024-02-01T15:20:13.206" v="172"/>
        <pc:sldMkLst>
          <pc:docMk/>
          <pc:sldMk cId="3970472295" sldId="260"/>
        </pc:sldMkLst>
        <pc:spChg chg="mod">
          <ac:chgData name="Mathias Iversen" userId="dea6d89c-6f8a-44b0-80c2-5d37afda12c9" providerId="ADAL" clId="{C0068012-E93B-4955-99FA-D776DBBADB5A}" dt="2024-02-01T11:35:37.191" v="146" actId="2711"/>
          <ac:spMkLst>
            <pc:docMk/>
            <pc:sldMk cId="3970472295" sldId="260"/>
            <ac:spMk id="2" creationId="{588798DA-8AD1-49AA-96BC-11EE872291DD}"/>
          </ac:spMkLst>
        </pc:spChg>
        <pc:spChg chg="mod">
          <ac:chgData name="Mathias Iversen" userId="dea6d89c-6f8a-44b0-80c2-5d37afda12c9" providerId="ADAL" clId="{C0068012-E93B-4955-99FA-D776DBBADB5A}" dt="2024-02-01T15:20:13.206" v="172"/>
          <ac:spMkLst>
            <pc:docMk/>
            <pc:sldMk cId="3970472295" sldId="260"/>
            <ac:spMk id="3" creationId="{B866CE4E-6058-4C29-BFC5-5B4F79318F87}"/>
          </ac:spMkLst>
        </pc:spChg>
        <pc:spChg chg="mod">
          <ac:chgData name="Mathias Iversen" userId="dea6d89c-6f8a-44b0-80c2-5d37afda12c9" providerId="ADAL" clId="{C0068012-E93B-4955-99FA-D776DBBADB5A}" dt="2024-02-01T11:35:37.191" v="146" actId="2711"/>
          <ac:spMkLst>
            <pc:docMk/>
            <pc:sldMk cId="3970472295" sldId="260"/>
            <ac:spMk id="4" creationId="{08AB9232-4863-462B-955D-4E84A7303FF7}"/>
          </ac:spMkLst>
        </pc:spChg>
        <pc:spChg chg="mod">
          <ac:chgData name="Mathias Iversen" userId="dea6d89c-6f8a-44b0-80c2-5d37afda12c9" providerId="ADAL" clId="{C0068012-E93B-4955-99FA-D776DBBADB5A}" dt="2024-02-01T15:20:13.206" v="172"/>
          <ac:spMkLst>
            <pc:docMk/>
            <pc:sldMk cId="3970472295" sldId="260"/>
            <ac:spMk id="5" creationId="{8294F0CC-D833-4BCB-85A1-47BA0991336D}"/>
          </ac:spMkLst>
        </pc:spChg>
      </pc:sldChg>
      <pc:sldChg chg="modSp mod">
        <pc:chgData name="Mathias Iversen" userId="dea6d89c-6f8a-44b0-80c2-5d37afda12c9" providerId="ADAL" clId="{C0068012-E93B-4955-99FA-D776DBBADB5A}" dt="2024-02-01T15:20:13.206" v="172"/>
        <pc:sldMkLst>
          <pc:docMk/>
          <pc:sldMk cId="4227913639" sldId="261"/>
        </pc:sldMkLst>
        <pc:spChg chg="mod">
          <ac:chgData name="Mathias Iversen" userId="dea6d89c-6f8a-44b0-80c2-5d37afda12c9" providerId="ADAL" clId="{C0068012-E93B-4955-99FA-D776DBBADB5A}" dt="2024-02-01T11:35:41.904" v="147" actId="2711"/>
          <ac:spMkLst>
            <pc:docMk/>
            <pc:sldMk cId="4227913639" sldId="261"/>
            <ac:spMk id="2" creationId="{204915CB-F898-4E28-B723-11BCF7BEE262}"/>
          </ac:spMkLst>
        </pc:spChg>
        <pc:spChg chg="mod">
          <ac:chgData name="Mathias Iversen" userId="dea6d89c-6f8a-44b0-80c2-5d37afda12c9" providerId="ADAL" clId="{C0068012-E93B-4955-99FA-D776DBBADB5A}" dt="2024-02-01T15:20:13.206" v="172"/>
          <ac:spMkLst>
            <pc:docMk/>
            <pc:sldMk cId="4227913639" sldId="261"/>
            <ac:spMk id="3" creationId="{6492862D-89D0-469B-9B7F-A96A7E7667E2}"/>
          </ac:spMkLst>
        </pc:spChg>
        <pc:spChg chg="mod">
          <ac:chgData name="Mathias Iversen" userId="dea6d89c-6f8a-44b0-80c2-5d37afda12c9" providerId="ADAL" clId="{C0068012-E93B-4955-99FA-D776DBBADB5A}" dt="2024-02-01T11:35:41.904" v="147" actId="2711"/>
          <ac:spMkLst>
            <pc:docMk/>
            <pc:sldMk cId="4227913639" sldId="261"/>
            <ac:spMk id="4" creationId="{DCD4FF8B-8E6F-4257-96B2-BCCDA6A41A74}"/>
          </ac:spMkLst>
        </pc:spChg>
        <pc:spChg chg="mod">
          <ac:chgData name="Mathias Iversen" userId="dea6d89c-6f8a-44b0-80c2-5d37afda12c9" providerId="ADAL" clId="{C0068012-E93B-4955-99FA-D776DBBADB5A}" dt="2024-02-01T15:20:13.206" v="172"/>
          <ac:spMkLst>
            <pc:docMk/>
            <pc:sldMk cId="4227913639" sldId="261"/>
            <ac:spMk id="5" creationId="{7BBB9900-604D-4DB8-BBE1-DC3DA7172262}"/>
          </ac:spMkLst>
        </pc:spChg>
      </pc:sldChg>
      <pc:sldChg chg="addSp delSp modSp mod">
        <pc:chgData name="Mathias Iversen" userId="dea6d89c-6f8a-44b0-80c2-5d37afda12c9" providerId="ADAL" clId="{C0068012-E93B-4955-99FA-D776DBBADB5A}" dt="2024-02-01T15:20:13.206" v="172"/>
        <pc:sldMkLst>
          <pc:docMk/>
          <pc:sldMk cId="3231943566" sldId="262"/>
        </pc:sldMkLst>
        <pc:spChg chg="mod">
          <ac:chgData name="Mathias Iversen" userId="dea6d89c-6f8a-44b0-80c2-5d37afda12c9" providerId="ADAL" clId="{C0068012-E93B-4955-99FA-D776DBBADB5A}" dt="2024-02-01T11:35:45.094" v="148" actId="2711"/>
          <ac:spMkLst>
            <pc:docMk/>
            <pc:sldMk cId="3231943566" sldId="262"/>
            <ac:spMk id="2" creationId="{1B4599FE-5CDB-45BF-BE74-1177254806B3}"/>
          </ac:spMkLst>
        </pc:spChg>
        <pc:spChg chg="mod">
          <ac:chgData name="Mathias Iversen" userId="dea6d89c-6f8a-44b0-80c2-5d37afda12c9" providerId="ADAL" clId="{C0068012-E93B-4955-99FA-D776DBBADB5A}" dt="2024-02-01T15:20:13.206" v="172"/>
          <ac:spMkLst>
            <pc:docMk/>
            <pc:sldMk cId="3231943566" sldId="262"/>
            <ac:spMk id="3" creationId="{A2B64911-99D7-4000-862B-A9755BD58BEE}"/>
          </ac:spMkLst>
        </pc:spChg>
        <pc:spChg chg="mod">
          <ac:chgData name="Mathias Iversen" userId="dea6d89c-6f8a-44b0-80c2-5d37afda12c9" providerId="ADAL" clId="{C0068012-E93B-4955-99FA-D776DBBADB5A}" dt="2024-02-01T11:35:45.094" v="148" actId="2711"/>
          <ac:spMkLst>
            <pc:docMk/>
            <pc:sldMk cId="3231943566" sldId="262"/>
            <ac:spMk id="4" creationId="{E3A00041-9F7B-4C31-B4C3-014FF513433D}"/>
          </ac:spMkLst>
        </pc:spChg>
        <pc:spChg chg="mod">
          <ac:chgData name="Mathias Iversen" userId="dea6d89c-6f8a-44b0-80c2-5d37afda12c9" providerId="ADAL" clId="{C0068012-E93B-4955-99FA-D776DBBADB5A}" dt="2024-02-01T15:20:13.206" v="172"/>
          <ac:spMkLst>
            <pc:docMk/>
            <pc:sldMk cId="3231943566" sldId="262"/>
            <ac:spMk id="5" creationId="{D192C507-AE67-46B1-B456-02EFA334DBEC}"/>
          </ac:spMkLst>
        </pc:spChg>
        <pc:graphicFrameChg chg="add mod">
          <ac:chgData name="Mathias Iversen" userId="dea6d89c-6f8a-44b0-80c2-5d37afda12c9" providerId="ADAL" clId="{C0068012-E93B-4955-99FA-D776DBBADB5A}" dt="2024-02-01T11:35:45.094" v="148" actId="2711"/>
          <ac:graphicFrameMkLst>
            <pc:docMk/>
            <pc:sldMk cId="3231943566" sldId="262"/>
            <ac:graphicFrameMk id="8" creationId="{442E2C37-74D9-4C9D-BFA5-F8E4ADD26F58}"/>
          </ac:graphicFrameMkLst>
        </pc:graphicFrameChg>
        <pc:graphicFrameChg chg="del">
          <ac:chgData name="Mathias Iversen" userId="dea6d89c-6f8a-44b0-80c2-5d37afda12c9" providerId="ADAL" clId="{C0068012-E93B-4955-99FA-D776DBBADB5A}" dt="2024-01-30T09:51:12.169" v="92" actId="478"/>
          <ac:graphicFrameMkLst>
            <pc:docMk/>
            <pc:sldMk cId="3231943566" sldId="262"/>
            <ac:graphicFrameMk id="8" creationId="{9139A797-DCE8-4A4D-A92B-58936AD00830}"/>
          </ac:graphicFrameMkLst>
        </pc:graphicFrameChg>
        <pc:picChg chg="add mod">
          <ac:chgData name="Mathias Iversen" userId="dea6d89c-6f8a-44b0-80c2-5d37afda12c9" providerId="ADAL" clId="{C0068012-E93B-4955-99FA-D776DBBADB5A}" dt="2024-02-01T11:35:45.094" v="148" actId="2711"/>
          <ac:picMkLst>
            <pc:docMk/>
            <pc:sldMk cId="3231943566" sldId="262"/>
            <ac:picMk id="7" creationId="{32493077-3C35-6930-5D44-37AF27257018}"/>
          </ac:picMkLst>
        </pc:picChg>
        <pc:picChg chg="del">
          <ac:chgData name="Mathias Iversen" userId="dea6d89c-6f8a-44b0-80c2-5d37afda12c9" providerId="ADAL" clId="{C0068012-E93B-4955-99FA-D776DBBADB5A}" dt="2024-01-30T09:51:11.302" v="91" actId="478"/>
          <ac:picMkLst>
            <pc:docMk/>
            <pc:sldMk cId="3231943566" sldId="262"/>
            <ac:picMk id="7" creationId="{596E412D-5DDB-3814-D45C-E2563F08E724}"/>
          </ac:picMkLst>
        </pc:picChg>
      </pc:sldChg>
      <pc:sldChg chg="del">
        <pc:chgData name="Mathias Iversen" userId="dea6d89c-6f8a-44b0-80c2-5d37afda12c9" providerId="ADAL" clId="{C0068012-E93B-4955-99FA-D776DBBADB5A}" dt="2024-01-30T09:51:05.433" v="84" actId="47"/>
        <pc:sldMkLst>
          <pc:docMk/>
          <pc:sldMk cId="1774366261" sldId="263"/>
        </pc:sldMkLst>
      </pc:sldChg>
      <pc:sldChg chg="addSp delSp modSp mod">
        <pc:chgData name="Mathias Iversen" userId="dea6d89c-6f8a-44b0-80c2-5d37afda12c9" providerId="ADAL" clId="{C0068012-E93B-4955-99FA-D776DBBADB5A}" dt="2024-02-01T15:20:13.206" v="172"/>
        <pc:sldMkLst>
          <pc:docMk/>
          <pc:sldMk cId="3510272984" sldId="264"/>
        </pc:sldMkLst>
        <pc:spChg chg="mod">
          <ac:chgData name="Mathias Iversen" userId="dea6d89c-6f8a-44b0-80c2-5d37afda12c9" providerId="ADAL" clId="{C0068012-E93B-4955-99FA-D776DBBADB5A}" dt="2024-02-01T11:35:16.342" v="143" actId="2711"/>
          <ac:spMkLst>
            <pc:docMk/>
            <pc:sldMk cId="3510272984" sldId="264"/>
            <ac:spMk id="2" creationId="{0ACF1250-ED2A-4CAC-8A2C-509F1029A1E3}"/>
          </ac:spMkLst>
        </pc:spChg>
        <pc:spChg chg="mod">
          <ac:chgData name="Mathias Iversen" userId="dea6d89c-6f8a-44b0-80c2-5d37afda12c9" providerId="ADAL" clId="{C0068012-E93B-4955-99FA-D776DBBADB5A}" dt="2024-02-01T15:20:13.206" v="172"/>
          <ac:spMkLst>
            <pc:docMk/>
            <pc:sldMk cId="3510272984" sldId="264"/>
            <ac:spMk id="3" creationId="{9E56F0DA-0C33-4951-BF07-00A42B5B4E31}"/>
          </ac:spMkLst>
        </pc:spChg>
        <pc:spChg chg="del">
          <ac:chgData name="Mathias Iversen" userId="dea6d89c-6f8a-44b0-80c2-5d37afda12c9" providerId="ADAL" clId="{C0068012-E93B-4955-99FA-D776DBBADB5A}" dt="2024-01-30T09:49:21.283" v="60" actId="478"/>
          <ac:spMkLst>
            <pc:docMk/>
            <pc:sldMk cId="3510272984" sldId="264"/>
            <ac:spMk id="4" creationId="{6EF7C735-4A43-41C6-824A-CC5EEF7FDD53}"/>
          </ac:spMkLst>
        </pc:spChg>
        <pc:spChg chg="mod">
          <ac:chgData name="Mathias Iversen" userId="dea6d89c-6f8a-44b0-80c2-5d37afda12c9" providerId="ADAL" clId="{C0068012-E93B-4955-99FA-D776DBBADB5A}" dt="2024-02-01T11:35:16.342" v="143" actId="2711"/>
          <ac:spMkLst>
            <pc:docMk/>
            <pc:sldMk cId="3510272984" sldId="264"/>
            <ac:spMk id="5" creationId="{C8F14D8B-BBA3-4B7F-97FF-2EA90BB37308}"/>
          </ac:spMkLst>
        </pc:spChg>
        <pc:graphicFrameChg chg="add mod">
          <ac:chgData name="Mathias Iversen" userId="dea6d89c-6f8a-44b0-80c2-5d37afda12c9" providerId="ADAL" clId="{C0068012-E93B-4955-99FA-D776DBBADB5A}" dt="2024-02-01T15:20:13.206" v="172"/>
          <ac:graphicFrameMkLst>
            <pc:docMk/>
            <pc:sldMk cId="3510272984" sldId="264"/>
            <ac:graphicFrameMk id="6" creationId="{36448EB5-3BA6-4047-A3C6-ADDE284EED97}"/>
          </ac:graphicFrameMkLst>
        </pc:graphicFrameChg>
        <pc:graphicFrameChg chg="del">
          <ac:chgData name="Mathias Iversen" userId="dea6d89c-6f8a-44b0-80c2-5d37afda12c9" providerId="ADAL" clId="{C0068012-E93B-4955-99FA-D776DBBADB5A}" dt="2024-01-30T09:49:19.847" v="59" actId="478"/>
          <ac:graphicFrameMkLst>
            <pc:docMk/>
            <pc:sldMk cId="3510272984" sldId="264"/>
            <ac:graphicFrameMk id="7" creationId="{36448EB5-3BA6-4047-A3C6-ADDE284EED97}"/>
          </ac:graphicFrameMkLst>
        </pc:graphicFrameChg>
      </pc:sldChg>
      <pc:sldChg chg="addSp delSp modSp mod">
        <pc:chgData name="Mathias Iversen" userId="dea6d89c-6f8a-44b0-80c2-5d37afda12c9" providerId="ADAL" clId="{C0068012-E93B-4955-99FA-D776DBBADB5A}" dt="2024-02-01T11:35:26.213" v="144" actId="2711"/>
        <pc:sldMkLst>
          <pc:docMk/>
          <pc:sldMk cId="2759248883" sldId="265"/>
        </pc:sldMkLst>
        <pc:spChg chg="mod">
          <ac:chgData name="Mathias Iversen" userId="dea6d89c-6f8a-44b0-80c2-5d37afda12c9" providerId="ADAL" clId="{C0068012-E93B-4955-99FA-D776DBBADB5A}" dt="2024-02-01T11:35:26.213" v="144" actId="2711"/>
          <ac:spMkLst>
            <pc:docMk/>
            <pc:sldMk cId="2759248883" sldId="265"/>
            <ac:spMk id="2" creationId="{CED31FAC-A3EA-48FB-A0E0-340ABFD5F939}"/>
          </ac:spMkLst>
        </pc:spChg>
        <pc:spChg chg="mod">
          <ac:chgData name="Mathias Iversen" userId="dea6d89c-6f8a-44b0-80c2-5d37afda12c9" providerId="ADAL" clId="{C0068012-E93B-4955-99FA-D776DBBADB5A}" dt="2024-02-01T11:35:26.213" v="144" actId="2711"/>
          <ac:spMkLst>
            <pc:docMk/>
            <pc:sldMk cId="2759248883" sldId="265"/>
            <ac:spMk id="3" creationId="{5BC03535-2EF7-4E35-87E0-19E654CF9889}"/>
          </ac:spMkLst>
        </pc:spChg>
        <pc:spChg chg="del">
          <ac:chgData name="Mathias Iversen" userId="dea6d89c-6f8a-44b0-80c2-5d37afda12c9" providerId="ADAL" clId="{C0068012-E93B-4955-99FA-D776DBBADB5A}" dt="2024-01-30T09:49:56.074" v="69" actId="478"/>
          <ac:spMkLst>
            <pc:docMk/>
            <pc:sldMk cId="2759248883" sldId="265"/>
            <ac:spMk id="4" creationId="{C131618D-BACB-42A9-8714-F890463B2284}"/>
          </ac:spMkLst>
        </pc:spChg>
        <pc:spChg chg="mod">
          <ac:chgData name="Mathias Iversen" userId="dea6d89c-6f8a-44b0-80c2-5d37afda12c9" providerId="ADAL" clId="{C0068012-E93B-4955-99FA-D776DBBADB5A}" dt="2024-02-01T11:35:26.213" v="144" actId="2711"/>
          <ac:spMkLst>
            <pc:docMk/>
            <pc:sldMk cId="2759248883" sldId="265"/>
            <ac:spMk id="5" creationId="{FAA6878B-EDB0-4AB0-B825-D2972B2C7F7E}"/>
          </ac:spMkLst>
        </pc:spChg>
        <pc:graphicFrameChg chg="add mod">
          <ac:chgData name="Mathias Iversen" userId="dea6d89c-6f8a-44b0-80c2-5d37afda12c9" providerId="ADAL" clId="{C0068012-E93B-4955-99FA-D776DBBADB5A}" dt="2024-02-01T11:35:26.213" v="144" actId="2711"/>
          <ac:graphicFrameMkLst>
            <pc:docMk/>
            <pc:sldMk cId="2759248883" sldId="265"/>
            <ac:graphicFrameMk id="6" creationId="{8F609A56-75CB-4F5A-848E-7775E3BA2162}"/>
          </ac:graphicFrameMkLst>
        </pc:graphicFrameChg>
        <pc:graphicFrameChg chg="del">
          <ac:chgData name="Mathias Iversen" userId="dea6d89c-6f8a-44b0-80c2-5d37afda12c9" providerId="ADAL" clId="{C0068012-E93B-4955-99FA-D776DBBADB5A}" dt="2024-01-30T09:49:44.744" v="68" actId="478"/>
          <ac:graphicFrameMkLst>
            <pc:docMk/>
            <pc:sldMk cId="2759248883" sldId="265"/>
            <ac:graphicFrameMk id="7" creationId="{8F609A56-75CB-4F5A-848E-7775E3BA2162}"/>
          </ac:graphicFrameMkLst>
        </pc:graphicFrameChg>
      </pc:sldChg>
      <pc:sldChg chg="addSp delSp modSp mod">
        <pc:chgData name="Mathias Iversen" userId="dea6d89c-6f8a-44b0-80c2-5d37afda12c9" providerId="ADAL" clId="{C0068012-E93B-4955-99FA-D776DBBADB5A}" dt="2024-02-01T11:35:30.031" v="145" actId="2711"/>
        <pc:sldMkLst>
          <pc:docMk/>
          <pc:sldMk cId="147554788" sldId="266"/>
        </pc:sldMkLst>
        <pc:spChg chg="mod">
          <ac:chgData name="Mathias Iversen" userId="dea6d89c-6f8a-44b0-80c2-5d37afda12c9" providerId="ADAL" clId="{C0068012-E93B-4955-99FA-D776DBBADB5A}" dt="2024-02-01T11:35:30.031" v="145" actId="2711"/>
          <ac:spMkLst>
            <pc:docMk/>
            <pc:sldMk cId="147554788" sldId="266"/>
            <ac:spMk id="2" creationId="{3B234F2D-7B56-4BDC-8E6C-010223FC65D0}"/>
          </ac:spMkLst>
        </pc:spChg>
        <pc:spChg chg="mod">
          <ac:chgData name="Mathias Iversen" userId="dea6d89c-6f8a-44b0-80c2-5d37afda12c9" providerId="ADAL" clId="{C0068012-E93B-4955-99FA-D776DBBADB5A}" dt="2024-02-01T11:35:30.031" v="145" actId="2711"/>
          <ac:spMkLst>
            <pc:docMk/>
            <pc:sldMk cId="147554788" sldId="266"/>
            <ac:spMk id="3" creationId="{2AE985C2-CF26-42E7-B7DC-DBC85F75C02D}"/>
          </ac:spMkLst>
        </pc:spChg>
        <pc:graphicFrameChg chg="del">
          <ac:chgData name="Mathias Iversen" userId="dea6d89c-6f8a-44b0-80c2-5d37afda12c9" providerId="ADAL" clId="{C0068012-E93B-4955-99FA-D776DBBADB5A}" dt="2024-01-30T09:50:22.237" v="79" actId="478"/>
          <ac:graphicFrameMkLst>
            <pc:docMk/>
            <pc:sldMk cId="147554788" sldId="266"/>
            <ac:graphicFrameMk id="4" creationId="{E70FE509-11B2-6237-A76D-6F7BB7D3FCAB}"/>
          </ac:graphicFrameMkLst>
        </pc:graphicFrameChg>
        <pc:graphicFrameChg chg="add mod modGraphic">
          <ac:chgData name="Mathias Iversen" userId="dea6d89c-6f8a-44b0-80c2-5d37afda12c9" providerId="ADAL" clId="{C0068012-E93B-4955-99FA-D776DBBADB5A}" dt="2024-01-30T09:50:59.393" v="83" actId="1076"/>
          <ac:graphicFrameMkLst>
            <pc:docMk/>
            <pc:sldMk cId="147554788" sldId="266"/>
            <ac:graphicFrameMk id="5" creationId="{0A41C65D-E647-E46B-21AA-2120AC3DF8DC}"/>
          </ac:graphicFrameMkLst>
        </pc:graphicFrameChg>
      </pc:sldChg>
      <pc:sldChg chg="modSp mod">
        <pc:chgData name="Mathias Iversen" userId="dea6d89c-6f8a-44b0-80c2-5d37afda12c9" providerId="ADAL" clId="{C0068012-E93B-4955-99FA-D776DBBADB5A}" dt="2024-02-01T15:20:13.206" v="172"/>
        <pc:sldMkLst>
          <pc:docMk/>
          <pc:sldMk cId="4159957464" sldId="267"/>
        </pc:sldMkLst>
        <pc:spChg chg="mod">
          <ac:chgData name="Mathias Iversen" userId="dea6d89c-6f8a-44b0-80c2-5d37afda12c9" providerId="ADAL" clId="{C0068012-E93B-4955-99FA-D776DBBADB5A}" dt="2024-02-01T11:35:51.287" v="149" actId="2711"/>
          <ac:spMkLst>
            <pc:docMk/>
            <pc:sldMk cId="4159957464" sldId="267"/>
            <ac:spMk id="2" creationId="{2071AB34-9A2E-422F-94A6-A620E0494BB2}"/>
          </ac:spMkLst>
        </pc:spChg>
        <pc:spChg chg="mod">
          <ac:chgData name="Mathias Iversen" userId="dea6d89c-6f8a-44b0-80c2-5d37afda12c9" providerId="ADAL" clId="{C0068012-E93B-4955-99FA-D776DBBADB5A}" dt="2024-02-01T15:20:13.206" v="172"/>
          <ac:spMkLst>
            <pc:docMk/>
            <pc:sldMk cId="4159957464" sldId="267"/>
            <ac:spMk id="3" creationId="{19327264-4F74-4A7C-9D31-AD23AB6CC8F2}"/>
          </ac:spMkLst>
        </pc:spChg>
      </pc:sldChg>
      <pc:sldChg chg="setBg">
        <pc:chgData name="Mathias Iversen" userId="dea6d89c-6f8a-44b0-80c2-5d37afda12c9" providerId="ADAL" clId="{C0068012-E93B-4955-99FA-D776DBBADB5A}" dt="2024-02-01T11:35:59.183" v="151"/>
        <pc:sldMkLst>
          <pc:docMk/>
          <pc:sldMk cId="4242451211" sldId="268"/>
        </pc:sldMkLst>
      </pc:sldChg>
      <pc:sldChg chg="modSp mod">
        <pc:chgData name="Mathias Iversen" userId="dea6d89c-6f8a-44b0-80c2-5d37afda12c9" providerId="ADAL" clId="{C0068012-E93B-4955-99FA-D776DBBADB5A}" dt="2024-02-01T15:20:13.206" v="172"/>
        <pc:sldMkLst>
          <pc:docMk/>
          <pc:sldMk cId="3836130264" sldId="282"/>
        </pc:sldMkLst>
        <pc:spChg chg="mod">
          <ac:chgData name="Mathias Iversen" userId="dea6d89c-6f8a-44b0-80c2-5d37afda12c9" providerId="ADAL" clId="{C0068012-E93B-4955-99FA-D776DBBADB5A}" dt="2024-02-01T11:33:14.654" v="125" actId="2711"/>
          <ac:spMkLst>
            <pc:docMk/>
            <pc:sldMk cId="3836130264" sldId="282"/>
            <ac:spMk id="2" creationId="{C2F5F1A9-FC47-EED4-2E61-9B3238102C6F}"/>
          </ac:spMkLst>
        </pc:spChg>
        <pc:spChg chg="mod">
          <ac:chgData name="Mathias Iversen" userId="dea6d89c-6f8a-44b0-80c2-5d37afda12c9" providerId="ADAL" clId="{C0068012-E93B-4955-99FA-D776DBBADB5A}" dt="2024-02-01T15:20:13.206" v="172"/>
          <ac:spMkLst>
            <pc:docMk/>
            <pc:sldMk cId="3836130264" sldId="282"/>
            <ac:spMk id="8" creationId="{842FA2FF-C345-A6CD-25DE-6E3E19B361AD}"/>
          </ac:spMkLst>
        </pc:spChg>
        <pc:spChg chg="mod">
          <ac:chgData name="Mathias Iversen" userId="dea6d89c-6f8a-44b0-80c2-5d37afda12c9" providerId="ADAL" clId="{C0068012-E93B-4955-99FA-D776DBBADB5A}" dt="2024-02-01T11:33:18.447" v="126" actId="207"/>
          <ac:spMkLst>
            <pc:docMk/>
            <pc:sldMk cId="3836130264" sldId="282"/>
            <ac:spMk id="9" creationId="{665E5BC5-ACF7-E9DC-7995-9FB97E91591F}"/>
          </ac:spMkLst>
        </pc:spChg>
      </pc:sldChg>
      <pc:sldMasterChg chg="modSldLayout">
        <pc:chgData name="Mathias Iversen" userId="dea6d89c-6f8a-44b0-80c2-5d37afda12c9" providerId="ADAL" clId="{C0068012-E93B-4955-99FA-D776DBBADB5A}" dt="2024-02-01T15:20:13.206" v="172"/>
        <pc:sldMasterMkLst>
          <pc:docMk/>
          <pc:sldMasterMk cId="4210629792" sldId="2147483660"/>
        </pc:sldMasterMkLst>
        <pc:sldLayoutChg chg="modSp mod">
          <pc:chgData name="Mathias Iversen" userId="dea6d89c-6f8a-44b0-80c2-5d37afda12c9" providerId="ADAL" clId="{C0068012-E93B-4955-99FA-D776DBBADB5A}" dt="2024-02-01T15:20:13.206" v="172"/>
          <pc:sldLayoutMkLst>
            <pc:docMk/>
            <pc:sldMasterMk cId="4210629792" sldId="2147483660"/>
            <pc:sldLayoutMk cId="2110830415" sldId="2147483662"/>
          </pc:sldLayoutMkLst>
          <pc:spChg chg="mod">
            <ac:chgData name="Mathias Iversen" userId="dea6d89c-6f8a-44b0-80c2-5d37afda12c9" providerId="ADAL" clId="{C0068012-E93B-4955-99FA-D776DBBADB5A}" dt="2024-02-01T11:37:31.582" v="155" actId="2711"/>
            <ac:spMkLst>
              <pc:docMk/>
              <pc:sldMasterMk cId="4210629792" sldId="2147483660"/>
              <pc:sldLayoutMk cId="2110830415" sldId="2147483662"/>
              <ac:spMk id="2" creationId="{00000000-0000-0000-0000-000000000000}"/>
            </ac:spMkLst>
          </pc:spChg>
          <pc:spChg chg="mod">
            <ac:chgData name="Mathias Iversen" userId="dea6d89c-6f8a-44b0-80c2-5d37afda12c9" providerId="ADAL" clId="{C0068012-E93B-4955-99FA-D776DBBADB5A}" dt="2024-02-01T11:37:31.582" v="155" actId="2711"/>
            <ac:spMkLst>
              <pc:docMk/>
              <pc:sldMasterMk cId="4210629792" sldId="2147483660"/>
              <pc:sldLayoutMk cId="2110830415" sldId="2147483662"/>
              <ac:spMk id="9" creationId="{04170A54-4EDE-4A22-9D86-57FB0D503523}"/>
            </ac:spMkLst>
          </pc:spChg>
          <pc:spChg chg="mod">
            <ac:chgData name="Mathias Iversen" userId="dea6d89c-6f8a-44b0-80c2-5d37afda12c9" providerId="ADAL" clId="{C0068012-E93B-4955-99FA-D776DBBADB5A}" dt="2024-02-01T15:20:13.206" v="172"/>
            <ac:spMkLst>
              <pc:docMk/>
              <pc:sldMasterMk cId="4210629792" sldId="2147483660"/>
              <pc:sldLayoutMk cId="2110830415" sldId="2147483662"/>
              <ac:spMk id="18" creationId="{AF999388-3369-4F41-AC8C-8B96A3B8B5F6}"/>
            </ac:spMkLst>
          </pc:spChg>
          <pc:grpChg chg="mod">
            <ac:chgData name="Mathias Iversen" userId="dea6d89c-6f8a-44b0-80c2-5d37afda12c9" providerId="ADAL" clId="{C0068012-E93B-4955-99FA-D776DBBADB5A}" dt="2024-02-01T11:37:31.582" v="155" actId="2711"/>
            <ac:grpSpMkLst>
              <pc:docMk/>
              <pc:sldMasterMk cId="4210629792" sldId="2147483660"/>
              <pc:sldLayoutMk cId="2110830415" sldId="2147483662"/>
              <ac:grpSpMk id="8" creationId="{10D7CF82-0D7A-4F86-95D4-6433EF6604FA}"/>
            </ac:grpSpMkLst>
          </pc:grpChg>
          <pc:picChg chg="mod">
            <ac:chgData name="Mathias Iversen" userId="dea6d89c-6f8a-44b0-80c2-5d37afda12c9" providerId="ADAL" clId="{C0068012-E93B-4955-99FA-D776DBBADB5A}" dt="2024-02-01T11:37:31.582" v="155" actId="2711"/>
            <ac:picMkLst>
              <pc:docMk/>
              <pc:sldMasterMk cId="4210629792" sldId="2147483660"/>
              <pc:sldLayoutMk cId="2110830415" sldId="2147483662"/>
              <ac:picMk id="7" creationId="{E440EA72-5A8E-47BD-8029-9967974C58A5}"/>
            </ac:picMkLst>
          </pc:picChg>
          <pc:picChg chg="mod">
            <ac:chgData name="Mathias Iversen" userId="dea6d89c-6f8a-44b0-80c2-5d37afda12c9" providerId="ADAL" clId="{C0068012-E93B-4955-99FA-D776DBBADB5A}" dt="2024-02-01T11:37:31.582" v="155" actId="2711"/>
            <ac:picMkLst>
              <pc:docMk/>
              <pc:sldMasterMk cId="4210629792" sldId="2147483660"/>
              <pc:sldLayoutMk cId="2110830415" sldId="2147483662"/>
              <ac:picMk id="17" creationId="{0A56DCDF-ED6B-4F03-881A-16659B319DB8}"/>
            </ac:picMkLst>
          </pc:picChg>
          <pc:cxnChg chg="mod">
            <ac:chgData name="Mathias Iversen" userId="dea6d89c-6f8a-44b0-80c2-5d37afda12c9" providerId="ADAL" clId="{C0068012-E93B-4955-99FA-D776DBBADB5A}" dt="2024-02-01T11:37:31.582" v="155" actId="2711"/>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C0068012-E93B-4955-99FA-D776DBBADB5A}" dt="2024-02-01T11:36:54.416" v="152" actId="1076"/>
          <pc:sldLayoutMkLst>
            <pc:docMk/>
            <pc:sldMasterMk cId="4210629792" sldId="2147483660"/>
            <pc:sldLayoutMk cId="1874524614" sldId="2147483663"/>
          </pc:sldLayoutMkLst>
          <pc:picChg chg="mod">
            <ac:chgData name="Mathias Iversen" userId="dea6d89c-6f8a-44b0-80c2-5d37afda12c9" providerId="ADAL" clId="{C0068012-E93B-4955-99FA-D776DBBADB5A}" dt="2024-02-01T11:36:54.416" v="152" actId="1076"/>
            <ac:picMkLst>
              <pc:docMk/>
              <pc:sldMasterMk cId="4210629792" sldId="2147483660"/>
              <pc:sldLayoutMk cId="1874524614" sldId="2147483663"/>
              <ac:picMk id="5" creationId="{052A8773-9B79-4F4C-B715-3D322872D7FB}"/>
            </ac:picMkLst>
          </pc:picChg>
        </pc:sldLayoutChg>
        <pc:sldLayoutChg chg="setBg">
          <pc:chgData name="Mathias Iversen" userId="dea6d89c-6f8a-44b0-80c2-5d37afda12c9" providerId="ADAL" clId="{C0068012-E93B-4955-99FA-D776DBBADB5A}" dt="2024-02-01T11:40:31.769" v="171"/>
          <pc:sldLayoutMkLst>
            <pc:docMk/>
            <pc:sldMasterMk cId="4210629792" sldId="2147483660"/>
            <pc:sldLayoutMk cId="1995452877" sldId="2147483680"/>
          </pc:sldLayoutMkLst>
        </pc:sldLayoutChg>
        <pc:sldLayoutChg chg="modSp mod">
          <pc:chgData name="Mathias Iversen" userId="dea6d89c-6f8a-44b0-80c2-5d37afda12c9" providerId="ADAL" clId="{C0068012-E93B-4955-99FA-D776DBBADB5A}" dt="2024-02-01T11:40:23.562" v="170" actId="207"/>
          <pc:sldLayoutMkLst>
            <pc:docMk/>
            <pc:sldMasterMk cId="4210629792" sldId="2147483660"/>
            <pc:sldLayoutMk cId="1137365639" sldId="2147483681"/>
          </pc:sldLayoutMkLst>
          <pc:spChg chg="mod">
            <ac:chgData name="Mathias Iversen" userId="dea6d89c-6f8a-44b0-80c2-5d37afda12c9" providerId="ADAL" clId="{C0068012-E93B-4955-99FA-D776DBBADB5A}" dt="2024-02-01T11:40:23.562" v="170" actId="207"/>
            <ac:spMkLst>
              <pc:docMk/>
              <pc:sldMasterMk cId="4210629792" sldId="2147483660"/>
              <pc:sldLayoutMk cId="1137365639" sldId="2147483681"/>
              <ac:spMk id="16" creationId="{E9474249-3CEF-40CF-B85C-68D48466BAD8}"/>
            </ac:spMkLst>
          </pc:spChg>
          <pc:cxnChg chg="mod">
            <ac:chgData name="Mathias Iversen" userId="dea6d89c-6f8a-44b0-80c2-5d37afda12c9" providerId="ADAL" clId="{C0068012-E93B-4955-99FA-D776DBBADB5A}" dt="2024-02-01T11:40:18.189" v="169"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C0068012-E93B-4955-99FA-D776DBBADB5A}" dt="2024-02-01T11:38:47.703" v="160" actId="208"/>
          <pc:sldLayoutMkLst>
            <pc:docMk/>
            <pc:sldMasterMk cId="4210629792" sldId="2147483660"/>
            <pc:sldLayoutMk cId="4126966658" sldId="2147483682"/>
          </pc:sldLayoutMkLst>
          <pc:spChg chg="mod">
            <ac:chgData name="Mathias Iversen" userId="dea6d89c-6f8a-44b0-80c2-5d37afda12c9" providerId="ADAL" clId="{C0068012-E93B-4955-99FA-D776DBBADB5A}" dt="2024-02-01T11:38:47.703" v="160"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C0068012-E93B-4955-99FA-D776DBBADB5A}" dt="2024-02-01T11:38:41.927" v="159"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C0068012-E93B-4955-99FA-D776DBBADB5A}" dt="2024-02-01T11:38:20.393" v="157"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C0068012-E93B-4955-99FA-D776DBBADB5A}" dt="2024-02-01T11:39:33.636" v="161" actId="208"/>
          <pc:sldLayoutMkLst>
            <pc:docMk/>
            <pc:sldMasterMk cId="4210629792" sldId="2147483660"/>
            <pc:sldLayoutMk cId="210778978" sldId="2147483683"/>
          </pc:sldLayoutMkLst>
          <pc:cxnChg chg="mod">
            <ac:chgData name="Mathias Iversen" userId="dea6d89c-6f8a-44b0-80c2-5d37afda12c9" providerId="ADAL" clId="{C0068012-E93B-4955-99FA-D776DBBADB5A}" dt="2024-02-01T11:39:33.636" v="161"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C0068012-E93B-4955-99FA-D776DBBADB5A}" dt="2024-02-01T11:39:39.446" v="162" actId="208"/>
          <pc:sldLayoutMkLst>
            <pc:docMk/>
            <pc:sldMasterMk cId="4210629792" sldId="2147483660"/>
            <pc:sldLayoutMk cId="3497793653" sldId="2147483684"/>
          </pc:sldLayoutMkLst>
          <pc:cxnChg chg="mod">
            <ac:chgData name="Mathias Iversen" userId="dea6d89c-6f8a-44b0-80c2-5d37afda12c9" providerId="ADAL" clId="{C0068012-E93B-4955-99FA-D776DBBADB5A}" dt="2024-02-01T11:39:39.446" v="162"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C0068012-E93B-4955-99FA-D776DBBADB5A}" dt="2024-02-01T11:39:43.953" v="163" actId="208"/>
          <pc:sldLayoutMkLst>
            <pc:docMk/>
            <pc:sldMasterMk cId="4210629792" sldId="2147483660"/>
            <pc:sldLayoutMk cId="783061069" sldId="2147483685"/>
          </pc:sldLayoutMkLst>
          <pc:cxnChg chg="mod">
            <ac:chgData name="Mathias Iversen" userId="dea6d89c-6f8a-44b0-80c2-5d37afda12c9" providerId="ADAL" clId="{C0068012-E93B-4955-99FA-D776DBBADB5A}" dt="2024-02-01T11:39:43.953" v="163"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C0068012-E93B-4955-99FA-D776DBBADB5A}" dt="2024-02-01T11:39:48.832" v="164" actId="208"/>
          <pc:sldLayoutMkLst>
            <pc:docMk/>
            <pc:sldMasterMk cId="4210629792" sldId="2147483660"/>
            <pc:sldLayoutMk cId="3228309435" sldId="2147483686"/>
          </pc:sldLayoutMkLst>
          <pc:cxnChg chg="mod">
            <ac:chgData name="Mathias Iversen" userId="dea6d89c-6f8a-44b0-80c2-5d37afda12c9" providerId="ADAL" clId="{C0068012-E93B-4955-99FA-D776DBBADB5A}" dt="2024-02-01T11:39:48.832" v="164"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C0068012-E93B-4955-99FA-D776DBBADB5A}" dt="2024-02-01T11:39:52.411" v="165" actId="208"/>
          <pc:sldLayoutMkLst>
            <pc:docMk/>
            <pc:sldMasterMk cId="4210629792" sldId="2147483660"/>
            <pc:sldLayoutMk cId="1374499944" sldId="2147483687"/>
          </pc:sldLayoutMkLst>
          <pc:cxnChg chg="mod">
            <ac:chgData name="Mathias Iversen" userId="dea6d89c-6f8a-44b0-80c2-5d37afda12c9" providerId="ADAL" clId="{C0068012-E93B-4955-99FA-D776DBBADB5A}" dt="2024-02-01T11:39:52.411" v="165"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C0068012-E93B-4955-99FA-D776DBBADB5A}" dt="2024-02-01T11:39:56.598" v="166" actId="208"/>
          <pc:sldLayoutMkLst>
            <pc:docMk/>
            <pc:sldMasterMk cId="4210629792" sldId="2147483660"/>
            <pc:sldLayoutMk cId="2112347531" sldId="2147483688"/>
          </pc:sldLayoutMkLst>
          <pc:cxnChg chg="mod">
            <ac:chgData name="Mathias Iversen" userId="dea6d89c-6f8a-44b0-80c2-5d37afda12c9" providerId="ADAL" clId="{C0068012-E93B-4955-99FA-D776DBBADB5A}" dt="2024-02-01T11:39:56.598" v="166"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C0068012-E93B-4955-99FA-D776DBBADB5A}" dt="2024-02-01T11:40:02.562" v="167" actId="208"/>
          <pc:sldLayoutMkLst>
            <pc:docMk/>
            <pc:sldMasterMk cId="4210629792" sldId="2147483660"/>
            <pc:sldLayoutMk cId="655889488" sldId="2147483689"/>
          </pc:sldLayoutMkLst>
          <pc:cxnChg chg="mod">
            <ac:chgData name="Mathias Iversen" userId="dea6d89c-6f8a-44b0-80c2-5d37afda12c9" providerId="ADAL" clId="{C0068012-E93B-4955-99FA-D776DBBADB5A}" dt="2024-02-01T11:40:02.562" v="167"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C0068012-E93B-4955-99FA-D776DBBADB5A}" dt="2024-02-01T11:40:12.731" v="168" actId="208"/>
          <pc:sldLayoutMkLst>
            <pc:docMk/>
            <pc:sldMasterMk cId="4210629792" sldId="2147483660"/>
            <pc:sldLayoutMk cId="2008485101" sldId="2147483690"/>
          </pc:sldLayoutMkLst>
          <pc:cxnChg chg="mod">
            <ac:chgData name="Mathias Iversen" userId="dea6d89c-6f8a-44b0-80c2-5d37afda12c9" providerId="ADAL" clId="{C0068012-E93B-4955-99FA-D776DBBADB5A}" dt="2024-02-01T11:40:12.731" v="168"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49D3FFFC-01BA-4006-84B7-191E81E630E7}"/>
    <pc:docChg chg="addSld delSld modSld">
      <pc:chgData name="Andreas Benedictow" userId="e251fadf-16f4-4c88-b2c0-d8c4cd891c2a" providerId="ADAL" clId="{49D3FFFC-01BA-4006-84B7-191E81E630E7}" dt="2022-10-01T14:38:27.858" v="118"/>
      <pc:docMkLst>
        <pc:docMk/>
      </pc:docMkLst>
      <pc:sldChg chg="del">
        <pc:chgData name="Andreas Benedictow" userId="e251fadf-16f4-4c88-b2c0-d8c4cd891c2a" providerId="ADAL" clId="{49D3FFFC-01BA-4006-84B7-191E81E630E7}" dt="2022-10-01T14:38:25.570" v="117" actId="47"/>
        <pc:sldMkLst>
          <pc:docMk/>
          <pc:sldMk cId="4115640021" sldId="257"/>
        </pc:sldMkLst>
      </pc:sldChg>
      <pc:sldChg chg="modSp mod">
        <pc:chgData name="Andreas Benedictow" userId="e251fadf-16f4-4c88-b2c0-d8c4cd891c2a" providerId="ADAL" clId="{49D3FFFC-01BA-4006-84B7-191E81E630E7}" dt="2022-09-30T20:42:38.244" v="105" actId="20577"/>
        <pc:sldMkLst>
          <pc:docMk/>
          <pc:sldMk cId="896002109" sldId="259"/>
        </pc:sldMkLst>
        <pc:spChg chg="mod">
          <ac:chgData name="Andreas Benedictow" userId="e251fadf-16f4-4c88-b2c0-d8c4cd891c2a" providerId="ADAL" clId="{49D3FFFC-01BA-4006-84B7-191E81E630E7}" dt="2022-09-30T20:42:38.244" v="105" actId="20577"/>
          <ac:spMkLst>
            <pc:docMk/>
            <pc:sldMk cId="896002109" sldId="259"/>
            <ac:spMk id="5" creationId="{1E8A7A64-34DF-43BB-954C-68720DEF1ED4}"/>
          </ac:spMkLst>
        </pc:spChg>
        <pc:spChg chg="mod">
          <ac:chgData name="Andreas Benedictow" userId="e251fadf-16f4-4c88-b2c0-d8c4cd891c2a" providerId="ADAL" clId="{49D3FFFC-01BA-4006-84B7-191E81E630E7}" dt="2022-09-30T17:01:52.538" v="42"/>
          <ac:spMkLst>
            <pc:docMk/>
            <pc:sldMk cId="896002109" sldId="259"/>
            <ac:spMk id="6" creationId="{3D22DDDA-9DE4-498E-ACF4-7CCFECE49DE6}"/>
          </ac:spMkLst>
        </pc:spChg>
      </pc:sldChg>
      <pc:sldChg chg="modSp mod">
        <pc:chgData name="Andreas Benedictow" userId="e251fadf-16f4-4c88-b2c0-d8c4cd891c2a" providerId="ADAL" clId="{49D3FFFC-01BA-4006-84B7-191E81E630E7}" dt="2022-09-30T20:42:59.723" v="107" actId="14100"/>
        <pc:sldMkLst>
          <pc:docMk/>
          <pc:sldMk cId="3970472295" sldId="260"/>
        </pc:sldMkLst>
        <pc:picChg chg="mod">
          <ac:chgData name="Andreas Benedictow" userId="e251fadf-16f4-4c88-b2c0-d8c4cd891c2a" providerId="ADAL" clId="{49D3FFFC-01BA-4006-84B7-191E81E630E7}" dt="2022-09-30T20:42:59.723" v="107" actId="14100"/>
          <ac:picMkLst>
            <pc:docMk/>
            <pc:sldMk cId="3970472295" sldId="260"/>
            <ac:picMk id="6" creationId="{0AF44141-AC01-987D-7C65-3B8B3DFDC255}"/>
          </ac:picMkLst>
        </pc:picChg>
      </pc:sldChg>
      <pc:sldChg chg="modSp mod">
        <pc:chgData name="Andreas Benedictow" userId="e251fadf-16f4-4c88-b2c0-d8c4cd891c2a" providerId="ADAL" clId="{49D3FFFC-01BA-4006-84B7-191E81E630E7}" dt="2022-09-30T20:43:08.612" v="109" actId="14100"/>
        <pc:sldMkLst>
          <pc:docMk/>
          <pc:sldMk cId="4227913639" sldId="261"/>
        </pc:sldMkLst>
        <pc:picChg chg="mod">
          <ac:chgData name="Andreas Benedictow" userId="e251fadf-16f4-4c88-b2c0-d8c4cd891c2a" providerId="ADAL" clId="{49D3FFFC-01BA-4006-84B7-191E81E630E7}" dt="2022-09-30T20:43:08.612" v="109" actId="14100"/>
          <ac:picMkLst>
            <pc:docMk/>
            <pc:sldMk cId="4227913639" sldId="261"/>
            <ac:picMk id="6" creationId="{E0296930-540F-5A19-C3CB-13654BFC1578}"/>
          </ac:picMkLst>
        </pc:picChg>
      </pc:sldChg>
      <pc:sldChg chg="modSp mod">
        <pc:chgData name="Andreas Benedictow" userId="e251fadf-16f4-4c88-b2c0-d8c4cd891c2a" providerId="ADAL" clId="{49D3FFFC-01BA-4006-84B7-191E81E630E7}" dt="2022-09-30T20:43:29.916" v="112" actId="14100"/>
        <pc:sldMkLst>
          <pc:docMk/>
          <pc:sldMk cId="3231943566" sldId="262"/>
        </pc:sldMkLst>
        <pc:graphicFrameChg chg="mod">
          <ac:chgData name="Andreas Benedictow" userId="e251fadf-16f4-4c88-b2c0-d8c4cd891c2a" providerId="ADAL" clId="{49D3FFFC-01BA-4006-84B7-191E81E630E7}" dt="2022-09-30T20:43:29.916" v="112" actId="14100"/>
          <ac:graphicFrameMkLst>
            <pc:docMk/>
            <pc:sldMk cId="3231943566" sldId="262"/>
            <ac:graphicFrameMk id="8" creationId="{9139A797-DCE8-4A4D-A92B-58936AD00830}"/>
          </ac:graphicFrameMkLst>
        </pc:graphicFrameChg>
        <pc:picChg chg="mod">
          <ac:chgData name="Andreas Benedictow" userId="e251fadf-16f4-4c88-b2c0-d8c4cd891c2a" providerId="ADAL" clId="{49D3FFFC-01BA-4006-84B7-191E81E630E7}" dt="2022-09-30T20:43:23.622" v="111" actId="14100"/>
          <ac:picMkLst>
            <pc:docMk/>
            <pc:sldMk cId="3231943566" sldId="262"/>
            <ac:picMk id="7" creationId="{596E412D-5DDB-3814-D45C-E2563F08E724}"/>
          </ac:picMkLst>
        </pc:picChg>
      </pc:sldChg>
      <pc:sldChg chg="modSp mod">
        <pc:chgData name="Andreas Benedictow" userId="e251fadf-16f4-4c88-b2c0-d8c4cd891c2a" providerId="ADAL" clId="{49D3FFFC-01BA-4006-84B7-191E81E630E7}" dt="2022-09-30T20:43:50.021" v="116" actId="14100"/>
        <pc:sldMkLst>
          <pc:docMk/>
          <pc:sldMk cId="1774366261" sldId="263"/>
        </pc:sldMkLst>
        <pc:graphicFrameChg chg="mod">
          <ac:chgData name="Andreas Benedictow" userId="e251fadf-16f4-4c88-b2c0-d8c4cd891c2a" providerId="ADAL" clId="{49D3FFFC-01BA-4006-84B7-191E81E630E7}" dt="2022-09-30T20:43:50.021" v="116" actId="14100"/>
          <ac:graphicFrameMkLst>
            <pc:docMk/>
            <pc:sldMk cId="1774366261" sldId="263"/>
            <ac:graphicFrameMk id="8" creationId="{442E2C37-74D9-4C9D-BFA5-F8E4ADD26F58}"/>
          </ac:graphicFrameMkLst>
        </pc:graphicFrameChg>
        <pc:picChg chg="mod">
          <ac:chgData name="Andreas Benedictow" userId="e251fadf-16f4-4c88-b2c0-d8c4cd891c2a" providerId="ADAL" clId="{49D3FFFC-01BA-4006-84B7-191E81E630E7}" dt="2022-09-30T20:43:36.458" v="114" actId="14100"/>
          <ac:picMkLst>
            <pc:docMk/>
            <pc:sldMk cId="1774366261" sldId="263"/>
            <ac:picMk id="7" creationId="{A35C6D01-34BC-E4A0-457B-46AE6BFEC85D}"/>
          </ac:picMkLst>
        </pc:picChg>
      </pc:sldChg>
      <pc:sldChg chg="add del">
        <pc:chgData name="Andreas Benedictow" userId="e251fadf-16f4-4c88-b2c0-d8c4cd891c2a" providerId="ADAL" clId="{49D3FFFC-01BA-4006-84B7-191E81E630E7}" dt="2022-09-30T17:02:07.935" v="44"/>
        <pc:sldMkLst>
          <pc:docMk/>
          <pc:sldMk cId="4159957464" sldId="267"/>
        </pc:sldMkLst>
      </pc:sldChg>
      <pc:sldChg chg="add">
        <pc:chgData name="Andreas Benedictow" userId="e251fadf-16f4-4c88-b2c0-d8c4cd891c2a" providerId="ADAL" clId="{49D3FFFC-01BA-4006-84B7-191E81E630E7}" dt="2022-10-01T14:38:27.858" v="118"/>
        <pc:sldMkLst>
          <pc:docMk/>
          <pc:sldMk cId="3836130264" sldId="282"/>
        </pc:sldMkLst>
      </pc:sldChg>
    </pc:docChg>
  </pc:docChgLst>
  <pc:docChgLst>
    <pc:chgData name="Andreas Benedictow" userId="e251fadf-16f4-4c88-b2c0-d8c4cd891c2a" providerId="ADAL" clId="{6612DD1E-2613-4CED-9583-F785010459CE}"/>
    <pc:docChg chg="custSel modSld">
      <pc:chgData name="Andreas Benedictow" userId="e251fadf-16f4-4c88-b2c0-d8c4cd891c2a" providerId="ADAL" clId="{6612DD1E-2613-4CED-9583-F785010459CE}" dt="2022-10-10T15:46:51.178" v="97" actId="20577"/>
      <pc:docMkLst>
        <pc:docMk/>
      </pc:docMkLst>
      <pc:sldChg chg="modSp mod">
        <pc:chgData name="Andreas Benedictow" userId="e251fadf-16f4-4c88-b2c0-d8c4cd891c2a" providerId="ADAL" clId="{6612DD1E-2613-4CED-9583-F785010459CE}" dt="2022-10-10T15:42:30.459" v="18" actId="20577"/>
        <pc:sldMkLst>
          <pc:docMk/>
          <pc:sldMk cId="2921733838" sldId="256"/>
        </pc:sldMkLst>
        <pc:spChg chg="mod">
          <ac:chgData name="Andreas Benedictow" userId="e251fadf-16f4-4c88-b2c0-d8c4cd891c2a" providerId="ADAL" clId="{6612DD1E-2613-4CED-9583-F785010459CE}" dt="2022-10-10T15:42:30.459" v="18" actId="20577"/>
          <ac:spMkLst>
            <pc:docMk/>
            <pc:sldMk cId="2921733838" sldId="256"/>
            <ac:spMk id="8" creationId="{279C62F4-9C4A-4777-941C-0D5FF7A0EEE2}"/>
          </ac:spMkLst>
        </pc:spChg>
      </pc:sldChg>
      <pc:sldChg chg="modSp mod">
        <pc:chgData name="Andreas Benedictow" userId="e251fadf-16f4-4c88-b2c0-d8c4cd891c2a" providerId="ADAL" clId="{6612DD1E-2613-4CED-9583-F785010459CE}" dt="2022-10-10T15:44:34.890" v="77" actId="6549"/>
        <pc:sldMkLst>
          <pc:docMk/>
          <pc:sldMk cId="2266341024" sldId="258"/>
        </pc:sldMkLst>
        <pc:spChg chg="mod">
          <ac:chgData name="Andreas Benedictow" userId="e251fadf-16f4-4c88-b2c0-d8c4cd891c2a" providerId="ADAL" clId="{6612DD1E-2613-4CED-9583-F785010459CE}" dt="2022-10-10T15:44:34.890" v="77" actId="6549"/>
          <ac:spMkLst>
            <pc:docMk/>
            <pc:sldMk cId="2266341024" sldId="258"/>
            <ac:spMk id="6" creationId="{0A71F208-30AA-4DBB-9DB2-C0C90AD30178}"/>
          </ac:spMkLst>
        </pc:spChg>
        <pc:spChg chg="mod">
          <ac:chgData name="Andreas Benedictow" userId="e251fadf-16f4-4c88-b2c0-d8c4cd891c2a" providerId="ADAL" clId="{6612DD1E-2613-4CED-9583-F785010459CE}" dt="2022-10-10T15:43:56.363" v="73" actId="20577"/>
          <ac:spMkLst>
            <pc:docMk/>
            <pc:sldMk cId="2266341024" sldId="258"/>
            <ac:spMk id="18" creationId="{0B79CA76-2003-4574-A043-2FCFF766B96D}"/>
          </ac:spMkLst>
        </pc:spChg>
      </pc:sldChg>
      <pc:sldChg chg="modSp mod">
        <pc:chgData name="Andreas Benedictow" userId="e251fadf-16f4-4c88-b2c0-d8c4cd891c2a" providerId="ADAL" clId="{6612DD1E-2613-4CED-9583-F785010459CE}" dt="2022-10-10T15:46:51.178" v="97" actId="20577"/>
        <pc:sldMkLst>
          <pc:docMk/>
          <pc:sldMk cId="896002109" sldId="259"/>
        </pc:sldMkLst>
        <pc:spChg chg="mod">
          <ac:chgData name="Andreas Benedictow" userId="e251fadf-16f4-4c88-b2c0-d8c4cd891c2a" providerId="ADAL" clId="{6612DD1E-2613-4CED-9583-F785010459CE}" dt="2022-10-10T15:42:44.677" v="20" actId="313"/>
          <ac:spMkLst>
            <pc:docMk/>
            <pc:sldMk cId="896002109" sldId="259"/>
            <ac:spMk id="4" creationId="{E7C91537-7CFF-43F2-851D-E5F652C25A99}"/>
          </ac:spMkLst>
        </pc:spChg>
        <pc:spChg chg="mod">
          <ac:chgData name="Andreas Benedictow" userId="e251fadf-16f4-4c88-b2c0-d8c4cd891c2a" providerId="ADAL" clId="{6612DD1E-2613-4CED-9583-F785010459CE}" dt="2022-10-10T15:46:51.178" v="97" actId="20577"/>
          <ac:spMkLst>
            <pc:docMk/>
            <pc:sldMk cId="896002109" sldId="259"/>
            <ac:spMk id="5" creationId="{1E8A7A64-34DF-43BB-954C-68720DEF1ED4}"/>
          </ac:spMkLst>
        </pc:spChg>
        <pc:spChg chg="mod">
          <ac:chgData name="Andreas Benedictow" userId="e251fadf-16f4-4c88-b2c0-d8c4cd891c2a" providerId="ADAL" clId="{6612DD1E-2613-4CED-9583-F785010459CE}" dt="2022-10-10T15:46:45.683" v="95" actId="20577"/>
          <ac:spMkLst>
            <pc:docMk/>
            <pc:sldMk cId="896002109" sldId="259"/>
            <ac:spMk id="6" creationId="{3D22DDDA-9DE4-498E-ACF4-7CCFECE49DE6}"/>
          </ac:spMkLst>
        </pc:spChg>
      </pc:sldChg>
      <pc:sldChg chg="modSp mod">
        <pc:chgData name="Andreas Benedictow" userId="e251fadf-16f4-4c88-b2c0-d8c4cd891c2a" providerId="ADAL" clId="{6612DD1E-2613-4CED-9583-F785010459CE}" dt="2022-10-10T15:42:58.085" v="26" actId="20577"/>
        <pc:sldMkLst>
          <pc:docMk/>
          <pc:sldMk cId="147554788" sldId="266"/>
        </pc:sldMkLst>
        <pc:graphicFrameChg chg="mod modGraphic">
          <ac:chgData name="Andreas Benedictow" userId="e251fadf-16f4-4c88-b2c0-d8c4cd891c2a" providerId="ADAL" clId="{6612DD1E-2613-4CED-9583-F785010459CE}" dt="2022-10-10T15:42:58.085" v="26" actId="20577"/>
          <ac:graphicFrameMkLst>
            <pc:docMk/>
            <pc:sldMk cId="147554788" sldId="266"/>
            <ac:graphicFrameMk id="4" creationId="{E70FE509-11B2-6237-A76D-6F7BB7D3FCAB}"/>
          </ac:graphicFrameMkLst>
        </pc:graphicFrameChg>
      </pc:sldChg>
      <pc:sldChg chg="modSp mod">
        <pc:chgData name="Andreas Benedictow" userId="e251fadf-16f4-4c88-b2c0-d8c4cd891c2a" providerId="ADAL" clId="{6612DD1E-2613-4CED-9583-F785010459CE}" dt="2022-10-10T15:43:51.624" v="72" actId="20577"/>
        <pc:sldMkLst>
          <pc:docMk/>
          <pc:sldMk cId="3836130264" sldId="282"/>
        </pc:sldMkLst>
        <pc:spChg chg="mod">
          <ac:chgData name="Andreas Benedictow" userId="e251fadf-16f4-4c88-b2c0-d8c4cd891c2a" providerId="ADAL" clId="{6612DD1E-2613-4CED-9583-F785010459CE}" dt="2022-10-10T15:43:51.624" v="72" actId="20577"/>
          <ac:spMkLst>
            <pc:docMk/>
            <pc:sldMk cId="3836130264" sldId="282"/>
            <ac:spMk id="8" creationId="{842FA2FF-C345-A6CD-25DE-6E3E19B361AD}"/>
          </ac:spMkLst>
        </pc:spChg>
      </pc:sldChg>
    </pc:docChg>
  </pc:docChgLst>
  <pc:docChgLst>
    <pc:chgData name="Andreas Benedictow" userId="e251fadf-16f4-4c88-b2c0-d8c4cd891c2a" providerId="ADAL" clId="{CABB3705-1677-4C8D-8366-147907794F45}"/>
    <pc:docChg chg="undo custSel addSld delSld modSld">
      <pc:chgData name="Andreas Benedictow" userId="e251fadf-16f4-4c88-b2c0-d8c4cd891c2a" providerId="ADAL" clId="{CABB3705-1677-4C8D-8366-147907794F45}" dt="2024-02-01T15:54:50.548" v="59" actId="20577"/>
      <pc:docMkLst>
        <pc:docMk/>
      </pc:docMkLst>
      <pc:sldChg chg="modSp mod">
        <pc:chgData name="Andreas Benedictow" userId="e251fadf-16f4-4c88-b2c0-d8c4cd891c2a" providerId="ADAL" clId="{CABB3705-1677-4C8D-8366-147907794F45}" dt="2024-02-01T15:54:50.548" v="59" actId="20577"/>
        <pc:sldMkLst>
          <pc:docMk/>
          <pc:sldMk cId="2921733838" sldId="256"/>
        </pc:sldMkLst>
        <pc:spChg chg="mod">
          <ac:chgData name="Andreas Benedictow" userId="e251fadf-16f4-4c88-b2c0-d8c4cd891c2a" providerId="ADAL" clId="{CABB3705-1677-4C8D-8366-147907794F45}" dt="2024-02-01T15:54:50.548" v="59" actId="20577"/>
          <ac:spMkLst>
            <pc:docMk/>
            <pc:sldMk cId="2921733838" sldId="256"/>
            <ac:spMk id="8" creationId="{279C62F4-9C4A-4777-941C-0D5FF7A0EEE2}"/>
          </ac:spMkLst>
        </pc:spChg>
      </pc:sldChg>
      <pc:sldChg chg="modSp mod">
        <pc:chgData name="Andreas Benedictow" userId="e251fadf-16f4-4c88-b2c0-d8c4cd891c2a" providerId="ADAL" clId="{CABB3705-1677-4C8D-8366-147907794F45}" dt="2024-02-01T15:52:04.131" v="31" actId="20577"/>
        <pc:sldMkLst>
          <pc:docMk/>
          <pc:sldMk cId="2266341024" sldId="258"/>
        </pc:sldMkLst>
        <pc:spChg chg="mod">
          <ac:chgData name="Andreas Benedictow" userId="e251fadf-16f4-4c88-b2c0-d8c4cd891c2a" providerId="ADAL" clId="{CABB3705-1677-4C8D-8366-147907794F45}" dt="2024-02-01T15:52:04.131" v="31" actId="20577"/>
          <ac:spMkLst>
            <pc:docMk/>
            <pc:sldMk cId="2266341024" sldId="258"/>
            <ac:spMk id="4" creationId="{91B4F794-FA26-44F9-8BD1-1B7C760CD95D}"/>
          </ac:spMkLst>
        </pc:spChg>
      </pc:sldChg>
      <pc:sldChg chg="addSp delSp modSp mod">
        <pc:chgData name="Andreas Benedictow" userId="e251fadf-16f4-4c88-b2c0-d8c4cd891c2a" providerId="ADAL" clId="{CABB3705-1677-4C8D-8366-147907794F45}" dt="2024-02-01T15:53:23.868" v="53" actId="20577"/>
        <pc:sldMkLst>
          <pc:docMk/>
          <pc:sldMk cId="896002109" sldId="259"/>
        </pc:sldMkLst>
        <pc:spChg chg="del">
          <ac:chgData name="Andreas Benedictow" userId="e251fadf-16f4-4c88-b2c0-d8c4cd891c2a" providerId="ADAL" clId="{CABB3705-1677-4C8D-8366-147907794F45}" dt="2024-02-01T15:52:48.827" v="32" actId="478"/>
          <ac:spMkLst>
            <pc:docMk/>
            <pc:sldMk cId="896002109" sldId="259"/>
            <ac:spMk id="5" creationId="{1E8A7A64-34DF-43BB-954C-68720DEF1ED4}"/>
          </ac:spMkLst>
        </pc:spChg>
        <pc:spChg chg="add mod">
          <ac:chgData name="Andreas Benedictow" userId="e251fadf-16f4-4c88-b2c0-d8c4cd891c2a" providerId="ADAL" clId="{CABB3705-1677-4C8D-8366-147907794F45}" dt="2024-02-01T15:53:23.868" v="53" actId="20577"/>
          <ac:spMkLst>
            <pc:docMk/>
            <pc:sldMk cId="896002109" sldId="259"/>
            <ac:spMk id="7" creationId="{8A5A3F3D-FE2C-5C9D-916B-9570769F4F0B}"/>
          </ac:spMkLst>
        </pc:spChg>
      </pc:sldChg>
      <pc:sldChg chg="modSp mod">
        <pc:chgData name="Andreas Benedictow" userId="e251fadf-16f4-4c88-b2c0-d8c4cd891c2a" providerId="ADAL" clId="{CABB3705-1677-4C8D-8366-147907794F45}" dt="2024-01-31T11:11:41.682" v="5" actId="404"/>
        <pc:sldMkLst>
          <pc:docMk/>
          <pc:sldMk cId="3231943566" sldId="262"/>
        </pc:sldMkLst>
        <pc:graphicFrameChg chg="mod">
          <ac:chgData name="Andreas Benedictow" userId="e251fadf-16f4-4c88-b2c0-d8c4cd891c2a" providerId="ADAL" clId="{CABB3705-1677-4C8D-8366-147907794F45}" dt="2024-01-31T11:11:41.682" v="5" actId="404"/>
          <ac:graphicFrameMkLst>
            <pc:docMk/>
            <pc:sldMk cId="3231943566" sldId="262"/>
            <ac:graphicFrameMk id="8" creationId="{442E2C37-74D9-4C9D-BFA5-F8E4ADD26F58}"/>
          </ac:graphicFrameMkLst>
        </pc:graphicFrameChg>
      </pc:sldChg>
      <pc:sldChg chg="del">
        <pc:chgData name="Andreas Benedictow" userId="e251fadf-16f4-4c88-b2c0-d8c4cd891c2a" providerId="ADAL" clId="{CABB3705-1677-4C8D-8366-147907794F45}" dt="2024-02-01T15:54:03.731" v="54" actId="47"/>
        <pc:sldMkLst>
          <pc:docMk/>
          <pc:sldMk cId="4159957464" sldId="267"/>
        </pc:sldMkLst>
      </pc:sldChg>
      <pc:sldChg chg="del">
        <pc:chgData name="Andreas Benedictow" userId="e251fadf-16f4-4c88-b2c0-d8c4cd891c2a" providerId="ADAL" clId="{CABB3705-1677-4C8D-8366-147907794F45}" dt="2024-02-01T15:51:34.604" v="7" actId="47"/>
        <pc:sldMkLst>
          <pc:docMk/>
          <pc:sldMk cId="3836130264" sldId="282"/>
        </pc:sldMkLst>
      </pc:sldChg>
      <pc:sldChg chg="add">
        <pc:chgData name="Andreas Benedictow" userId="e251fadf-16f4-4c88-b2c0-d8c4cd891c2a" providerId="ADAL" clId="{CABB3705-1677-4C8D-8366-147907794F45}" dt="2024-02-01T15:51:32.395" v="6"/>
        <pc:sldMkLst>
          <pc:docMk/>
          <pc:sldMk cId="2318387446" sldId="283"/>
        </pc:sldMkLst>
      </pc:sldChg>
      <pc:sldChg chg="add">
        <pc:chgData name="Andreas Benedictow" userId="e251fadf-16f4-4c88-b2c0-d8c4cd891c2a" providerId="ADAL" clId="{CABB3705-1677-4C8D-8366-147907794F45}" dt="2024-02-01T15:54:10.361" v="55"/>
        <pc:sldMkLst>
          <pc:docMk/>
          <pc:sldMk cId="2954530852" sldId="284"/>
        </pc:sldMkLst>
      </pc:sldChg>
    </pc:docChg>
  </pc:docChgLst>
  <pc:docChgLst>
    <pc:chgData name="Mathias Iversen" userId="dea6d89c-6f8a-44b0-80c2-5d37afda12c9" providerId="ADAL" clId="{1E8E2C82-534B-4113-8ADB-7A1DD485AC3E}"/>
    <pc:docChg chg="custSel modSld">
      <pc:chgData name="Mathias Iversen" userId="dea6d89c-6f8a-44b0-80c2-5d37afda12c9" providerId="ADAL" clId="{1E8E2C82-534B-4113-8ADB-7A1DD485AC3E}" dt="2022-09-30T17:12:32.602" v="242" actId="478"/>
      <pc:docMkLst>
        <pc:docMk/>
      </pc:docMkLst>
      <pc:sldChg chg="modSp mod">
        <pc:chgData name="Mathias Iversen" userId="dea6d89c-6f8a-44b0-80c2-5d37afda12c9" providerId="ADAL" clId="{1E8E2C82-534B-4113-8ADB-7A1DD485AC3E}" dt="2022-09-29T16:54:32.771" v="8" actId="13926"/>
        <pc:sldMkLst>
          <pc:docMk/>
          <pc:sldMk cId="2921733838" sldId="256"/>
        </pc:sldMkLst>
        <pc:spChg chg="mod">
          <ac:chgData name="Mathias Iversen" userId="dea6d89c-6f8a-44b0-80c2-5d37afda12c9" providerId="ADAL" clId="{1E8E2C82-534B-4113-8ADB-7A1DD485AC3E}" dt="2022-09-29T16:54:32.771" v="8" actId="13926"/>
          <ac:spMkLst>
            <pc:docMk/>
            <pc:sldMk cId="2921733838" sldId="256"/>
            <ac:spMk id="10" creationId="{B69A85C2-560C-48D5-B2E2-E0F8F842FD36}"/>
          </ac:spMkLst>
        </pc:spChg>
      </pc:sldChg>
      <pc:sldChg chg="delSp modSp mod">
        <pc:chgData name="Mathias Iversen" userId="dea6d89c-6f8a-44b0-80c2-5d37afda12c9" providerId="ADAL" clId="{1E8E2C82-534B-4113-8ADB-7A1DD485AC3E}" dt="2022-09-30T17:12:32.602" v="242" actId="478"/>
        <pc:sldMkLst>
          <pc:docMk/>
          <pc:sldMk cId="2266341024" sldId="258"/>
        </pc:sldMkLst>
        <pc:spChg chg="mod">
          <ac:chgData name="Mathias Iversen" userId="dea6d89c-6f8a-44b0-80c2-5d37afda12c9" providerId="ADAL" clId="{1E8E2C82-534B-4113-8ADB-7A1DD485AC3E}" dt="2022-09-29T16:54:38.072" v="17" actId="13926"/>
          <ac:spMkLst>
            <pc:docMk/>
            <pc:sldMk cId="2266341024" sldId="258"/>
            <ac:spMk id="5" creationId="{DCB85E03-0B2F-42F1-9007-A95BF715A50A}"/>
          </ac:spMkLst>
        </pc:spChg>
        <pc:spChg chg="mod">
          <ac:chgData name="Mathias Iversen" userId="dea6d89c-6f8a-44b0-80c2-5d37afda12c9" providerId="ADAL" clId="{1E8E2C82-534B-4113-8ADB-7A1DD485AC3E}" dt="2022-09-29T16:55:52.503" v="47" actId="13926"/>
          <ac:spMkLst>
            <pc:docMk/>
            <pc:sldMk cId="2266341024" sldId="258"/>
            <ac:spMk id="7" creationId="{A520775E-5075-45E6-A50A-04E4D42EAF3E}"/>
          </ac:spMkLst>
        </pc:spChg>
        <pc:spChg chg="mod">
          <ac:chgData name="Mathias Iversen" userId="dea6d89c-6f8a-44b0-80c2-5d37afda12c9" providerId="ADAL" clId="{1E8E2C82-534B-4113-8ADB-7A1DD485AC3E}" dt="2022-09-30T09:06:03.466" v="237" actId="13926"/>
          <ac:spMkLst>
            <pc:docMk/>
            <pc:sldMk cId="2266341024" sldId="258"/>
            <ac:spMk id="8" creationId="{E5A98933-AC8C-4903-A2E5-17FCC5FBBC66}"/>
          </ac:spMkLst>
        </pc:spChg>
        <pc:spChg chg="mod">
          <ac:chgData name="Mathias Iversen" userId="dea6d89c-6f8a-44b0-80c2-5d37afda12c9" providerId="ADAL" clId="{1E8E2C82-534B-4113-8ADB-7A1DD485AC3E}" dt="2022-09-29T16:55:52.503" v="47" actId="13926"/>
          <ac:spMkLst>
            <pc:docMk/>
            <pc:sldMk cId="2266341024" sldId="258"/>
            <ac:spMk id="9" creationId="{29E4AEA2-D6D7-44B7-8DEF-EB1A3917D576}"/>
          </ac:spMkLst>
        </pc:spChg>
        <pc:spChg chg="mod">
          <ac:chgData name="Mathias Iversen" userId="dea6d89c-6f8a-44b0-80c2-5d37afda12c9" providerId="ADAL" clId="{1E8E2C82-534B-4113-8ADB-7A1DD485AC3E}" dt="2022-09-30T09:05:31.351" v="224" actId="13926"/>
          <ac:spMkLst>
            <pc:docMk/>
            <pc:sldMk cId="2266341024" sldId="258"/>
            <ac:spMk id="10" creationId="{2E9EBEB7-19CF-4E7A-9B6C-502E35EDACCE}"/>
          </ac:spMkLst>
        </pc:spChg>
        <pc:spChg chg="mod">
          <ac:chgData name="Mathias Iversen" userId="dea6d89c-6f8a-44b0-80c2-5d37afda12c9" providerId="ADAL" clId="{1E8E2C82-534B-4113-8ADB-7A1DD485AC3E}" dt="2022-09-29T16:55:52.503" v="47" actId="13926"/>
          <ac:spMkLst>
            <pc:docMk/>
            <pc:sldMk cId="2266341024" sldId="258"/>
            <ac:spMk id="11" creationId="{37771598-A4AC-4670-8AF9-BD1A9A0B5FD6}"/>
          </ac:spMkLst>
        </pc:spChg>
        <pc:spChg chg="mod">
          <ac:chgData name="Mathias Iversen" userId="dea6d89c-6f8a-44b0-80c2-5d37afda12c9" providerId="ADAL" clId="{1E8E2C82-534B-4113-8ADB-7A1DD485AC3E}" dt="2022-09-29T16:55:52.503" v="47" actId="13926"/>
          <ac:spMkLst>
            <pc:docMk/>
            <pc:sldMk cId="2266341024" sldId="258"/>
            <ac:spMk id="13" creationId="{7D9B9CA2-038E-484E-8A1A-D9FA8F874461}"/>
          </ac:spMkLst>
        </pc:spChg>
        <pc:spChg chg="del mod">
          <ac:chgData name="Mathias Iversen" userId="dea6d89c-6f8a-44b0-80c2-5d37afda12c9" providerId="ADAL" clId="{1E8E2C82-534B-4113-8ADB-7A1DD485AC3E}" dt="2022-09-30T17:12:32.602" v="242" actId="478"/>
          <ac:spMkLst>
            <pc:docMk/>
            <pc:sldMk cId="2266341024" sldId="258"/>
            <ac:spMk id="15" creationId="{74CEA7D0-9A41-43C0-8F69-F80152925B55}"/>
          </ac:spMkLst>
        </pc:spChg>
        <pc:spChg chg="mod">
          <ac:chgData name="Mathias Iversen" userId="dea6d89c-6f8a-44b0-80c2-5d37afda12c9" providerId="ADAL" clId="{1E8E2C82-534B-4113-8ADB-7A1DD485AC3E}" dt="2022-09-30T09:04:13.132" v="214" actId="20577"/>
          <ac:spMkLst>
            <pc:docMk/>
            <pc:sldMk cId="2266341024" sldId="258"/>
            <ac:spMk id="16" creationId="{4957F703-1885-40F1-9499-64EAC6608670}"/>
          </ac:spMkLst>
        </pc:spChg>
        <pc:spChg chg="mod">
          <ac:chgData name="Mathias Iversen" userId="dea6d89c-6f8a-44b0-80c2-5d37afda12c9" providerId="ADAL" clId="{1E8E2C82-534B-4113-8ADB-7A1DD485AC3E}" dt="2022-09-29T16:55:52.503" v="47" actId="13926"/>
          <ac:spMkLst>
            <pc:docMk/>
            <pc:sldMk cId="2266341024" sldId="258"/>
            <ac:spMk id="17" creationId="{831E5632-021A-47A4-AAE9-1B3C9EB9837E}"/>
          </ac:spMkLst>
        </pc:spChg>
      </pc:sldChg>
      <pc:sldChg chg="modSp mod">
        <pc:chgData name="Mathias Iversen" userId="dea6d89c-6f8a-44b0-80c2-5d37afda12c9" providerId="ADAL" clId="{1E8E2C82-534B-4113-8ADB-7A1DD485AC3E}" dt="2022-09-30T09:06:25.198" v="241" actId="13926"/>
        <pc:sldMkLst>
          <pc:docMk/>
          <pc:sldMk cId="896002109" sldId="259"/>
        </pc:sldMkLst>
        <pc:spChg chg="mod">
          <ac:chgData name="Mathias Iversen" userId="dea6d89c-6f8a-44b0-80c2-5d37afda12c9" providerId="ADAL" clId="{1E8E2C82-534B-4113-8ADB-7A1DD485AC3E}" dt="2022-09-29T16:55:59.654" v="56" actId="13926"/>
          <ac:spMkLst>
            <pc:docMk/>
            <pc:sldMk cId="896002109" sldId="259"/>
            <ac:spMk id="3" creationId="{43909665-C217-4DB2-97FB-7DC8B46D243A}"/>
          </ac:spMkLst>
        </pc:spChg>
        <pc:spChg chg="mod">
          <ac:chgData name="Mathias Iversen" userId="dea6d89c-6f8a-44b0-80c2-5d37afda12c9" providerId="ADAL" clId="{1E8E2C82-534B-4113-8ADB-7A1DD485AC3E}" dt="2022-09-30T09:06:25.198" v="241" actId="13926"/>
          <ac:spMkLst>
            <pc:docMk/>
            <pc:sldMk cId="896002109" sldId="259"/>
            <ac:spMk id="4" creationId="{E7C91537-7CFF-43F2-851D-E5F652C25A99}"/>
          </ac:spMkLst>
        </pc:spChg>
      </pc:sldChg>
      <pc:sldChg chg="addSp modSp mod">
        <pc:chgData name="Mathias Iversen" userId="dea6d89c-6f8a-44b0-80c2-5d37afda12c9" providerId="ADAL" clId="{1E8E2C82-534B-4113-8ADB-7A1DD485AC3E}" dt="2022-09-29T17:02:57.930" v="208" actId="13926"/>
        <pc:sldMkLst>
          <pc:docMk/>
          <pc:sldMk cId="3970472295" sldId="260"/>
        </pc:sldMkLst>
        <pc:spChg chg="mod">
          <ac:chgData name="Mathias Iversen" userId="dea6d89c-6f8a-44b0-80c2-5d37afda12c9" providerId="ADAL" clId="{1E8E2C82-534B-4113-8ADB-7A1DD485AC3E}" dt="2022-09-29T17:02:57.930" v="208" actId="13926"/>
          <ac:spMkLst>
            <pc:docMk/>
            <pc:sldMk cId="3970472295" sldId="260"/>
            <ac:spMk id="3" creationId="{B866CE4E-6058-4C29-BFC5-5B4F79318F87}"/>
          </ac:spMkLst>
        </pc:spChg>
        <pc:spChg chg="mod">
          <ac:chgData name="Mathias Iversen" userId="dea6d89c-6f8a-44b0-80c2-5d37afda12c9" providerId="ADAL" clId="{1E8E2C82-534B-4113-8ADB-7A1DD485AC3E}" dt="2022-09-29T16:56:06.432" v="65" actId="13926"/>
          <ac:spMkLst>
            <pc:docMk/>
            <pc:sldMk cId="3970472295" sldId="260"/>
            <ac:spMk id="4" creationId="{08AB9232-4863-462B-955D-4E84A7303FF7}"/>
          </ac:spMkLst>
        </pc:spChg>
        <pc:picChg chg="add mod ord">
          <ac:chgData name="Mathias Iversen" userId="dea6d89c-6f8a-44b0-80c2-5d37afda12c9" providerId="ADAL" clId="{1E8E2C82-534B-4113-8ADB-7A1DD485AC3E}" dt="2022-09-29T16:56:34.506" v="95" actId="1076"/>
          <ac:picMkLst>
            <pc:docMk/>
            <pc:sldMk cId="3970472295" sldId="260"/>
            <ac:picMk id="6" creationId="{0AF44141-AC01-987D-7C65-3B8B3DFDC255}"/>
          </ac:picMkLst>
        </pc:picChg>
        <pc:picChg chg="add mod">
          <ac:chgData name="Mathias Iversen" userId="dea6d89c-6f8a-44b0-80c2-5d37afda12c9" providerId="ADAL" clId="{1E8E2C82-534B-4113-8ADB-7A1DD485AC3E}" dt="2022-09-29T16:56:40.282" v="97" actId="1076"/>
          <ac:picMkLst>
            <pc:docMk/>
            <pc:sldMk cId="3970472295" sldId="260"/>
            <ac:picMk id="7" creationId="{5E3E5765-9E4E-FB57-507F-75B8EDE1A3FE}"/>
          </ac:picMkLst>
        </pc:picChg>
      </pc:sldChg>
      <pc:sldChg chg="addSp modSp mod">
        <pc:chgData name="Mathias Iversen" userId="dea6d89c-6f8a-44b0-80c2-5d37afda12c9" providerId="ADAL" clId="{1E8E2C82-534B-4113-8ADB-7A1DD485AC3E}" dt="2022-09-29T17:02:52.607" v="199" actId="13926"/>
        <pc:sldMkLst>
          <pc:docMk/>
          <pc:sldMk cId="4227913639" sldId="261"/>
        </pc:sldMkLst>
        <pc:spChg chg="mod">
          <ac:chgData name="Mathias Iversen" userId="dea6d89c-6f8a-44b0-80c2-5d37afda12c9" providerId="ADAL" clId="{1E8E2C82-534B-4113-8ADB-7A1DD485AC3E}" dt="2022-09-29T17:02:52.607" v="199" actId="13926"/>
          <ac:spMkLst>
            <pc:docMk/>
            <pc:sldMk cId="4227913639" sldId="261"/>
            <ac:spMk id="3" creationId="{6492862D-89D0-469B-9B7F-A96A7E7667E2}"/>
          </ac:spMkLst>
        </pc:spChg>
        <pc:spChg chg="mod">
          <ac:chgData name="Mathias Iversen" userId="dea6d89c-6f8a-44b0-80c2-5d37afda12c9" providerId="ADAL" clId="{1E8E2C82-534B-4113-8ADB-7A1DD485AC3E}" dt="2022-09-29T16:56:12.562" v="74" actId="13926"/>
          <ac:spMkLst>
            <pc:docMk/>
            <pc:sldMk cId="4227913639" sldId="261"/>
            <ac:spMk id="4" creationId="{DCD4FF8B-8E6F-4257-96B2-BCCDA6A41A74}"/>
          </ac:spMkLst>
        </pc:spChg>
        <pc:picChg chg="add mod ord">
          <ac:chgData name="Mathias Iversen" userId="dea6d89c-6f8a-44b0-80c2-5d37afda12c9" providerId="ADAL" clId="{1E8E2C82-534B-4113-8ADB-7A1DD485AC3E}" dt="2022-09-29T16:56:50.373" v="100" actId="167"/>
          <ac:picMkLst>
            <pc:docMk/>
            <pc:sldMk cId="4227913639" sldId="261"/>
            <ac:picMk id="6" creationId="{E0296930-540F-5A19-C3CB-13654BFC1578}"/>
          </ac:picMkLst>
        </pc:picChg>
        <pc:picChg chg="add mod">
          <ac:chgData name="Mathias Iversen" userId="dea6d89c-6f8a-44b0-80c2-5d37afda12c9" providerId="ADAL" clId="{1E8E2C82-534B-4113-8ADB-7A1DD485AC3E}" dt="2022-09-29T16:56:57.424" v="102" actId="1076"/>
          <ac:picMkLst>
            <pc:docMk/>
            <pc:sldMk cId="4227913639" sldId="261"/>
            <ac:picMk id="7" creationId="{3AEEA20A-4B9E-E2A9-DADA-6237B362FDFB}"/>
          </ac:picMkLst>
        </pc:picChg>
      </pc:sldChg>
      <pc:sldChg chg="addSp modSp mod">
        <pc:chgData name="Mathias Iversen" userId="dea6d89c-6f8a-44b0-80c2-5d37afda12c9" providerId="ADAL" clId="{1E8E2C82-534B-4113-8ADB-7A1DD485AC3E}" dt="2022-09-29T17:02:46.302" v="190" actId="13926"/>
        <pc:sldMkLst>
          <pc:docMk/>
          <pc:sldMk cId="3231943566" sldId="262"/>
        </pc:sldMkLst>
        <pc:spChg chg="mod">
          <ac:chgData name="Mathias Iversen" userId="dea6d89c-6f8a-44b0-80c2-5d37afda12c9" providerId="ADAL" clId="{1E8E2C82-534B-4113-8ADB-7A1DD485AC3E}" dt="2022-09-29T17:02:46.302" v="190" actId="13926"/>
          <ac:spMkLst>
            <pc:docMk/>
            <pc:sldMk cId="3231943566" sldId="262"/>
            <ac:spMk id="3" creationId="{A2B64911-99D7-4000-862B-A9755BD58BEE}"/>
          </ac:spMkLst>
        </pc:spChg>
        <pc:spChg chg="mod">
          <ac:chgData name="Mathias Iversen" userId="dea6d89c-6f8a-44b0-80c2-5d37afda12c9" providerId="ADAL" clId="{1E8E2C82-534B-4113-8ADB-7A1DD485AC3E}" dt="2022-09-29T16:56:18" v="83" actId="13926"/>
          <ac:spMkLst>
            <pc:docMk/>
            <pc:sldMk cId="3231943566" sldId="262"/>
            <ac:spMk id="4" creationId="{E3A00041-9F7B-4C31-B4C3-014FF513433D}"/>
          </ac:spMkLst>
        </pc:spChg>
        <pc:graphicFrameChg chg="add mod">
          <ac:chgData name="Mathias Iversen" userId="dea6d89c-6f8a-44b0-80c2-5d37afda12c9" providerId="ADAL" clId="{1E8E2C82-534B-4113-8ADB-7A1DD485AC3E}" dt="2022-09-29T16:59:27.743" v="120" actId="255"/>
          <ac:graphicFrameMkLst>
            <pc:docMk/>
            <pc:sldMk cId="3231943566" sldId="262"/>
            <ac:graphicFrameMk id="8" creationId="{9139A797-DCE8-4A4D-A92B-58936AD00830}"/>
          </ac:graphicFrameMkLst>
        </pc:graphicFrameChg>
        <pc:picChg chg="add mod ord">
          <ac:chgData name="Mathias Iversen" userId="dea6d89c-6f8a-44b0-80c2-5d37afda12c9" providerId="ADAL" clId="{1E8E2C82-534B-4113-8ADB-7A1DD485AC3E}" dt="2022-09-29T16:57:29.692" v="106" actId="167"/>
          <ac:picMkLst>
            <pc:docMk/>
            <pc:sldMk cId="3231943566" sldId="262"/>
            <ac:picMk id="7" creationId="{596E412D-5DDB-3814-D45C-E2563F08E724}"/>
          </ac:picMkLst>
        </pc:picChg>
      </pc:sldChg>
      <pc:sldChg chg="addSp modSp mod">
        <pc:chgData name="Mathias Iversen" userId="dea6d89c-6f8a-44b0-80c2-5d37afda12c9" providerId="ADAL" clId="{1E8E2C82-534B-4113-8ADB-7A1DD485AC3E}" dt="2022-09-29T17:02:42.343" v="189" actId="13926"/>
        <pc:sldMkLst>
          <pc:docMk/>
          <pc:sldMk cId="1774366261" sldId="263"/>
        </pc:sldMkLst>
        <pc:spChg chg="mod">
          <ac:chgData name="Mathias Iversen" userId="dea6d89c-6f8a-44b0-80c2-5d37afda12c9" providerId="ADAL" clId="{1E8E2C82-534B-4113-8ADB-7A1DD485AC3E}" dt="2022-09-29T17:02:42.343" v="189" actId="13926"/>
          <ac:spMkLst>
            <pc:docMk/>
            <pc:sldMk cId="1774366261" sldId="263"/>
            <ac:spMk id="3" creationId="{323EC9A4-C2EE-47DD-98D9-FB2B5579D56F}"/>
          </ac:spMkLst>
        </pc:spChg>
        <pc:spChg chg="mod">
          <ac:chgData name="Mathias Iversen" userId="dea6d89c-6f8a-44b0-80c2-5d37afda12c9" providerId="ADAL" clId="{1E8E2C82-534B-4113-8ADB-7A1DD485AC3E}" dt="2022-09-29T16:56:23.593" v="92" actId="13926"/>
          <ac:spMkLst>
            <pc:docMk/>
            <pc:sldMk cId="1774366261" sldId="263"/>
            <ac:spMk id="4" creationId="{20706897-990D-4782-B6D1-23876FEFD5AF}"/>
          </ac:spMkLst>
        </pc:spChg>
        <pc:graphicFrameChg chg="add mod">
          <ac:chgData name="Mathias Iversen" userId="dea6d89c-6f8a-44b0-80c2-5d37afda12c9" providerId="ADAL" clId="{1E8E2C82-534B-4113-8ADB-7A1DD485AC3E}" dt="2022-09-29T17:00:26.672" v="127"/>
          <ac:graphicFrameMkLst>
            <pc:docMk/>
            <pc:sldMk cId="1774366261" sldId="263"/>
            <ac:graphicFrameMk id="8" creationId="{442E2C37-74D9-4C9D-BFA5-F8E4ADD26F58}"/>
          </ac:graphicFrameMkLst>
        </pc:graphicFrameChg>
        <pc:picChg chg="add mod ord">
          <ac:chgData name="Mathias Iversen" userId="dea6d89c-6f8a-44b0-80c2-5d37afda12c9" providerId="ADAL" clId="{1E8E2C82-534B-4113-8ADB-7A1DD485AC3E}" dt="2022-09-29T16:57:50.930" v="110" actId="167"/>
          <ac:picMkLst>
            <pc:docMk/>
            <pc:sldMk cId="1774366261" sldId="263"/>
            <ac:picMk id="7" creationId="{A35C6D01-34BC-E4A0-457B-46AE6BFEC85D}"/>
          </ac:picMkLst>
        </pc:picChg>
      </pc:sldChg>
      <pc:sldChg chg="addSp delSp modSp mod">
        <pc:chgData name="Mathias Iversen" userId="dea6d89c-6f8a-44b0-80c2-5d37afda12c9" providerId="ADAL" clId="{1E8E2C82-534B-4113-8ADB-7A1DD485AC3E}" dt="2022-09-29T17:00:54.564" v="132" actId="1076"/>
        <pc:sldMkLst>
          <pc:docMk/>
          <pc:sldMk cId="3510272984" sldId="264"/>
        </pc:sldMkLst>
        <pc:graphicFrameChg chg="del">
          <ac:chgData name="Mathias Iversen" userId="dea6d89c-6f8a-44b0-80c2-5d37afda12c9" providerId="ADAL" clId="{1E8E2C82-534B-4113-8ADB-7A1DD485AC3E}" dt="2022-09-29T17:00:47.112" v="128"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1E8E2C82-534B-4113-8ADB-7A1DD485AC3E}" dt="2022-09-29T17:00:54.564" v="132" actId="1076"/>
          <ac:graphicFrameMkLst>
            <pc:docMk/>
            <pc:sldMk cId="3510272984" sldId="264"/>
            <ac:graphicFrameMk id="7" creationId="{36448EB5-3BA6-4047-A3C6-ADDE284EED97}"/>
          </ac:graphicFrameMkLst>
        </pc:graphicFrameChg>
      </pc:sldChg>
      <pc:sldChg chg="addSp delSp modSp mod">
        <pc:chgData name="Mathias Iversen" userId="dea6d89c-6f8a-44b0-80c2-5d37afda12c9" providerId="ADAL" clId="{1E8E2C82-534B-4113-8ADB-7A1DD485AC3E}" dt="2022-09-29T17:01:11.112" v="137" actId="1076"/>
        <pc:sldMkLst>
          <pc:docMk/>
          <pc:sldMk cId="2759248883" sldId="265"/>
        </pc:sldMkLst>
        <pc:graphicFrameChg chg="del">
          <ac:chgData name="Mathias Iversen" userId="dea6d89c-6f8a-44b0-80c2-5d37afda12c9" providerId="ADAL" clId="{1E8E2C82-534B-4113-8ADB-7A1DD485AC3E}" dt="2022-09-29T17:01:02.908" v="133"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1E8E2C82-534B-4113-8ADB-7A1DD485AC3E}" dt="2022-09-29T17:01:11.112" v="137" actId="1076"/>
          <ac:graphicFrameMkLst>
            <pc:docMk/>
            <pc:sldMk cId="2759248883" sldId="265"/>
            <ac:graphicFrameMk id="7" creationId="{8F609A56-75CB-4F5A-848E-7775E3BA2162}"/>
          </ac:graphicFrameMkLst>
        </pc:graphicFrameChg>
      </pc:sldChg>
      <pc:sldChg chg="addSp modSp mod">
        <pc:chgData name="Mathias Iversen" userId="dea6d89c-6f8a-44b0-80c2-5d37afda12c9" providerId="ADAL" clId="{1E8E2C82-534B-4113-8ADB-7A1DD485AC3E}" dt="2022-09-29T17:01:34.713" v="150" actId="1076"/>
        <pc:sldMkLst>
          <pc:docMk/>
          <pc:sldMk cId="147554788" sldId="266"/>
        </pc:sldMkLst>
        <pc:spChg chg="mod">
          <ac:chgData name="Mathias Iversen" userId="dea6d89c-6f8a-44b0-80c2-5d37afda12c9" providerId="ADAL" clId="{1E8E2C82-534B-4113-8ADB-7A1DD485AC3E}" dt="2022-09-29T17:01:18.264" v="146" actId="13926"/>
          <ac:spMkLst>
            <pc:docMk/>
            <pc:sldMk cId="147554788" sldId="266"/>
            <ac:spMk id="3" creationId="{2AE985C2-CF26-42E7-B7DC-DBC85F75C02D}"/>
          </ac:spMkLst>
        </pc:spChg>
        <pc:graphicFrameChg chg="add mod modGraphic">
          <ac:chgData name="Mathias Iversen" userId="dea6d89c-6f8a-44b0-80c2-5d37afda12c9" providerId="ADAL" clId="{1E8E2C82-534B-4113-8ADB-7A1DD485AC3E}" dt="2022-09-29T17:01:34.713" v="150" actId="1076"/>
          <ac:graphicFrameMkLst>
            <pc:docMk/>
            <pc:sldMk cId="147554788" sldId="266"/>
            <ac:graphicFrameMk id="4" creationId="{E70FE509-11B2-6237-A76D-6F7BB7D3FCAB}"/>
          </ac:graphicFrameMkLst>
        </pc:graphicFrameChg>
      </pc:sldChg>
    </pc:docChg>
  </pc:docChgLst>
  <pc:docChgLst>
    <pc:chgData name="Marte Marie Frisell" userId="88672537-50ef-4dff-9199-6840d6c8b5a9" providerId="ADAL" clId="{B0025569-4AE7-46EE-95C1-C30B151A7986}"/>
    <pc:docChg chg="undo custSel modSld sldOrd">
      <pc:chgData name="Marte Marie Frisell" userId="88672537-50ef-4dff-9199-6840d6c8b5a9" providerId="ADAL" clId="{B0025569-4AE7-46EE-95C1-C30B151A7986}" dt="2022-09-30T14:39:05.714" v="234"/>
      <pc:docMkLst>
        <pc:docMk/>
      </pc:docMkLst>
      <pc:sldChg chg="modSp mod">
        <pc:chgData name="Marte Marie Frisell" userId="88672537-50ef-4dff-9199-6840d6c8b5a9" providerId="ADAL" clId="{B0025569-4AE7-46EE-95C1-C30B151A7986}" dt="2022-09-30T14:32:37.601" v="232" actId="20577"/>
        <pc:sldMkLst>
          <pc:docMk/>
          <pc:sldMk cId="896002109" sldId="259"/>
        </pc:sldMkLst>
        <pc:spChg chg="mod">
          <ac:chgData name="Marte Marie Frisell" userId="88672537-50ef-4dff-9199-6840d6c8b5a9" providerId="ADAL" clId="{B0025569-4AE7-46EE-95C1-C30B151A7986}" dt="2022-09-30T14:32:37.601" v="232" actId="20577"/>
          <ac:spMkLst>
            <pc:docMk/>
            <pc:sldMk cId="896002109" sldId="259"/>
            <ac:spMk id="5" creationId="{1E8A7A64-34DF-43BB-954C-68720DEF1ED4}"/>
          </ac:spMkLst>
        </pc:spChg>
      </pc:sldChg>
      <pc:sldChg chg="ord">
        <pc:chgData name="Marte Marie Frisell" userId="88672537-50ef-4dff-9199-6840d6c8b5a9" providerId="ADAL" clId="{B0025569-4AE7-46EE-95C1-C30B151A7986}" dt="2022-09-30T14:39:05.714" v="234"/>
        <pc:sldMkLst>
          <pc:docMk/>
          <pc:sldMk cId="3510272984" sldId="264"/>
        </pc:sldMkLst>
      </pc:sldChg>
      <pc:sldChg chg="ord">
        <pc:chgData name="Marte Marie Frisell" userId="88672537-50ef-4dff-9199-6840d6c8b5a9" providerId="ADAL" clId="{B0025569-4AE7-46EE-95C1-C30B151A7986}" dt="2022-09-30T14:39:05.714" v="234"/>
        <pc:sldMkLst>
          <pc:docMk/>
          <pc:sldMk cId="2759248883" sldId="265"/>
        </pc:sldMkLst>
      </pc:sldChg>
      <pc:sldChg chg="ord">
        <pc:chgData name="Marte Marie Frisell" userId="88672537-50ef-4dff-9199-6840d6c8b5a9" providerId="ADAL" clId="{B0025569-4AE7-46EE-95C1-C30B151A7986}" dt="2022-09-30T14:39:05.714" v="234"/>
        <pc:sldMkLst>
          <pc:docMk/>
          <pc:sldMk cId="147554788" sldId="266"/>
        </pc:sldMkLst>
      </pc:sldChg>
      <pc:sldChg chg="modSp mod">
        <pc:chgData name="Marte Marie Frisell" userId="88672537-50ef-4dff-9199-6840d6c8b5a9" providerId="ADAL" clId="{B0025569-4AE7-46EE-95C1-C30B151A7986}" dt="2022-09-30T12:11:42.682" v="223" actId="20577"/>
        <pc:sldMkLst>
          <pc:docMk/>
          <pc:sldMk cId="4159957464" sldId="267"/>
        </pc:sldMkLst>
        <pc:spChg chg="mod">
          <ac:chgData name="Marte Marie Frisell" userId="88672537-50ef-4dff-9199-6840d6c8b5a9" providerId="ADAL" clId="{B0025569-4AE7-46EE-95C1-C30B151A7986}" dt="2022-09-30T12:11:42.682" v="223" actId="20577"/>
          <ac:spMkLst>
            <pc:docMk/>
            <pc:sldMk cId="4159957464" sldId="267"/>
            <ac:spMk id="3" creationId="{19327264-4F74-4A7C-9D31-AD23AB6CC8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Notodden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notodden'!$K$3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notodden'!$E$4:$E$24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notodden'!$K$4:$K$24</c:f>
              <c:numCache>
                <c:formatCode>0.0\ %</c:formatCode>
                <c:ptCount val="21"/>
                <c:pt idx="0">
                  <c:v>0.81299999999999994</c:v>
                </c:pt>
                <c:pt idx="1">
                  <c:v>0.78800000000000003</c:v>
                </c:pt>
                <c:pt idx="2">
                  <c:v>0.755</c:v>
                </c:pt>
                <c:pt idx="3">
                  <c:v>0.60399999999999998</c:v>
                </c:pt>
                <c:pt idx="4">
                  <c:v>0.73599999999999999</c:v>
                </c:pt>
                <c:pt idx="5">
                  <c:v>0.56000000000000005</c:v>
                </c:pt>
                <c:pt idx="6">
                  <c:v>0.72</c:v>
                </c:pt>
                <c:pt idx="7">
                  <c:v>0.72199999999999998</c:v>
                </c:pt>
                <c:pt idx="8">
                  <c:v>0.60499999999999998</c:v>
                </c:pt>
                <c:pt idx="9">
                  <c:v>0.65800000000000003</c:v>
                </c:pt>
                <c:pt idx="10">
                  <c:v>0.58299999999999996</c:v>
                </c:pt>
                <c:pt idx="11">
                  <c:v>0.56299999999999994</c:v>
                </c:pt>
                <c:pt idx="12">
                  <c:v>0.67100000000000004</c:v>
                </c:pt>
                <c:pt idx="13">
                  <c:v>0.624</c:v>
                </c:pt>
                <c:pt idx="14">
                  <c:v>0.53400000000000003</c:v>
                </c:pt>
                <c:pt idx="15">
                  <c:v>0.71699999999999997</c:v>
                </c:pt>
                <c:pt idx="16">
                  <c:v>0.61599999999999999</c:v>
                </c:pt>
                <c:pt idx="17">
                  <c:v>0.62275449101796398</c:v>
                </c:pt>
                <c:pt idx="18">
                  <c:v>0.61481481481481504</c:v>
                </c:pt>
                <c:pt idx="19">
                  <c:v>0.44666666666666699</c:v>
                </c:pt>
                <c:pt idx="20">
                  <c:v>0.5</c:v>
                </c:pt>
              </c:numCache>
            </c:numRef>
          </c:val>
          <c:extLst>
            <c:ext xmlns:c16="http://schemas.microsoft.com/office/drawing/2014/chart" uri="{C3380CC4-5D6E-409C-BE32-E72D297353CC}">
              <c16:uniqueId val="{00000000-C20A-41A8-AD42-D673F002B9A1}"/>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1"/>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Notodden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notodden'!$F$3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notodden'!$E$4:$E$24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notodden'!$F$4:$F$24</c:f>
              <c:numCache>
                <c:formatCode>0</c:formatCode>
                <c:ptCount val="21"/>
                <c:pt idx="0">
                  <c:v>1025000</c:v>
                </c:pt>
                <c:pt idx="1">
                  <c:v>1075000</c:v>
                </c:pt>
                <c:pt idx="2">
                  <c:v>1100000</c:v>
                </c:pt>
                <c:pt idx="3">
                  <c:v>1075000</c:v>
                </c:pt>
                <c:pt idx="4">
                  <c:v>1200000</c:v>
                </c:pt>
                <c:pt idx="5">
                  <c:v>1200000</c:v>
                </c:pt>
                <c:pt idx="6">
                  <c:v>1350000</c:v>
                </c:pt>
                <c:pt idx="7">
                  <c:v>1375000</c:v>
                </c:pt>
                <c:pt idx="8">
                  <c:v>1350000</c:v>
                </c:pt>
                <c:pt idx="9">
                  <c:v>1350000</c:v>
                </c:pt>
                <c:pt idx="10">
                  <c:v>1400000</c:v>
                </c:pt>
                <c:pt idx="11">
                  <c:v>1375000</c:v>
                </c:pt>
                <c:pt idx="12">
                  <c:v>1400000</c:v>
                </c:pt>
                <c:pt idx="13">
                  <c:v>1575000</c:v>
                </c:pt>
                <c:pt idx="14">
                  <c:v>1550000</c:v>
                </c:pt>
                <c:pt idx="15">
                  <c:v>1725000</c:v>
                </c:pt>
                <c:pt idx="16">
                  <c:v>1832087.7809523402</c:v>
                </c:pt>
                <c:pt idx="17">
                  <c:v>1882814.2232306199</c:v>
                </c:pt>
                <c:pt idx="18">
                  <c:v>2026279.28508155</c:v>
                </c:pt>
                <c:pt idx="19">
                  <c:v>1875000</c:v>
                </c:pt>
                <c:pt idx="20">
                  <c:v>1920000</c:v>
                </c:pt>
              </c:numCache>
            </c:numRef>
          </c:val>
          <c:extLst>
            <c:ext xmlns:c16="http://schemas.microsoft.com/office/drawing/2014/chart" uri="{C3380CC4-5D6E-409C-BE32-E72D297353CC}">
              <c16:uniqueId val="{00000000-F6B6-477D-AC3D-7EE7BFF19742}"/>
            </c:ext>
          </c:extLst>
        </c:ser>
        <c:ser>
          <c:idx val="2"/>
          <c:order val="2"/>
          <c:tx>
            <c:strRef>
              <c:f>'[Resultater del III NBBL - 2024.xlsx]Grafer res notodden'!$H$3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notodden'!$E$4:$E$24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notodden'!$H$4:$H$24</c:f>
              <c:numCache>
                <c:formatCode>General</c:formatCode>
                <c:ptCount val="21"/>
                <c:pt idx="0">
                  <c:v>825000</c:v>
                </c:pt>
                <c:pt idx="1">
                  <c:v>875000</c:v>
                </c:pt>
                <c:pt idx="2">
                  <c:v>950000</c:v>
                </c:pt>
                <c:pt idx="3">
                  <c:v>1100000</c:v>
                </c:pt>
                <c:pt idx="4">
                  <c:v>1150000</c:v>
                </c:pt>
                <c:pt idx="5">
                  <c:v>1225000</c:v>
                </c:pt>
                <c:pt idx="6">
                  <c:v>1245580</c:v>
                </c:pt>
                <c:pt idx="7">
                  <c:v>1250000</c:v>
                </c:pt>
                <c:pt idx="8">
                  <c:v>1350000</c:v>
                </c:pt>
                <c:pt idx="9">
                  <c:v>1326826</c:v>
                </c:pt>
                <c:pt idx="10">
                  <c:v>1495000</c:v>
                </c:pt>
                <c:pt idx="11">
                  <c:v>1500000</c:v>
                </c:pt>
                <c:pt idx="12">
                  <c:v>1450000</c:v>
                </c:pt>
                <c:pt idx="13">
                  <c:v>1595000</c:v>
                </c:pt>
                <c:pt idx="14">
                  <c:v>1700000</c:v>
                </c:pt>
                <c:pt idx="15">
                  <c:v>1600000</c:v>
                </c:pt>
                <c:pt idx="16">
                  <c:v>1763876</c:v>
                </c:pt>
                <c:pt idx="17">
                  <c:v>1869911</c:v>
                </c:pt>
                <c:pt idx="18">
                  <c:v>2050000</c:v>
                </c:pt>
                <c:pt idx="19">
                  <c:v>2287500</c:v>
                </c:pt>
                <c:pt idx="20">
                  <c:v>2210000</c:v>
                </c:pt>
              </c:numCache>
            </c:numRef>
          </c:val>
          <c:extLst>
            <c:ext xmlns:c16="http://schemas.microsoft.com/office/drawing/2014/chart" uri="{C3380CC4-5D6E-409C-BE32-E72D297353CC}">
              <c16:uniqueId val="{00000001-F6B6-477D-AC3D-7EE7BFF19742}"/>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notodden'!$G$3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notodden'!$E$4:$E$24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notodden'!$G$4:$G$24</c15:sqref>
                        </c15:formulaRef>
                      </c:ext>
                    </c:extLst>
                    <c:numCache>
                      <c:formatCode>General</c:formatCode>
                      <c:ptCount val="21"/>
                    </c:numCache>
                  </c:numRef>
                </c:val>
                <c:extLst>
                  <c:ext xmlns:c16="http://schemas.microsoft.com/office/drawing/2014/chart" uri="{C3380CC4-5D6E-409C-BE32-E72D297353CC}">
                    <c16:uniqueId val="{00000003-F6B6-477D-AC3D-7EE7BFF19742}"/>
                  </c:ext>
                </c:extLst>
              </c15:ser>
            </c15:filteredBarSeries>
          </c:ext>
        </c:extLst>
      </c:barChart>
      <c:lineChart>
        <c:grouping val="standard"/>
        <c:varyColors val="0"/>
        <c:ser>
          <c:idx val="3"/>
          <c:order val="3"/>
          <c:tx>
            <c:strRef>
              <c:f>'[Resultater del III NBBL - 2024.xlsx]Grafer res notodden'!$I$3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notodden'!$E$4:$E$24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notodden'!$I$4:$I$24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F6B6-477D-AC3D-7EE7BFF19742}"/>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1480821119182421"/>
          <c:w val="0.93122681029323762"/>
          <c:h val="6.671930172657693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a:t>2023</a:t>
            </a:r>
          </a:p>
        </c:rich>
      </c:tx>
      <c:layout>
        <c:manualLayout>
          <c:xMode val="edge"/>
          <c:yMode val="edge"/>
          <c:x val="0.40584394529698814"/>
          <c:y val="5.219642844910848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6195307425358672"/>
          <c:y val="0.15605046209307846"/>
          <c:w val="0.42611447937179309"/>
          <c:h val="0.65347780196317473"/>
        </c:manualLayout>
      </c:layout>
      <c:pieChart>
        <c:varyColors val="1"/>
        <c:ser>
          <c:idx val="0"/>
          <c:order val="0"/>
          <c:tx>
            <c:strRef>
              <c:f>'[Resultater del III NBBL - 2024.xlsx]Grafer res notodden'!$J$35</c:f>
              <c:strCache>
                <c:ptCount val="1"/>
                <c:pt idx="0">
                  <c:v>2023</c:v>
                </c:pt>
              </c:strCache>
            </c:strRef>
          </c:tx>
          <c:dPt>
            <c:idx val="0"/>
            <c:bubble3D val="0"/>
            <c:spPr>
              <a:solidFill>
                <a:srgbClr val="D60093"/>
              </a:solidFill>
              <a:ln w="19050">
                <a:solidFill>
                  <a:schemeClr val="lt1"/>
                </a:solidFill>
              </a:ln>
              <a:effectLst/>
            </c:spPr>
            <c:extLst>
              <c:ext xmlns:c16="http://schemas.microsoft.com/office/drawing/2014/chart" uri="{C3380CC4-5D6E-409C-BE32-E72D297353CC}">
                <c16:uniqueId val="{00000001-C43D-4C7E-B3A0-772A6E545E06}"/>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C43D-4C7E-B3A0-772A6E545E06}"/>
              </c:ext>
            </c:extLst>
          </c:dPt>
          <c:dLbls>
            <c:dLbl>
              <c:idx val="0"/>
              <c:layout>
                <c:manualLayout>
                  <c:x val="-0.1673571597751547"/>
                  <c:y val="-7.2510130091759165E-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3D-4C7E-B3A0-772A6E545E06}"/>
                </c:ext>
              </c:extLst>
            </c:dLbl>
            <c:dLbl>
              <c:idx val="1"/>
              <c:delete val="1"/>
              <c:extLst>
                <c:ext xmlns:c15="http://schemas.microsoft.com/office/drawing/2012/chart" uri="{CE6537A1-D6FC-4f65-9D91-7224C49458BB}"/>
                <c:ext xmlns:c16="http://schemas.microsoft.com/office/drawing/2014/chart" uri="{C3380CC4-5D6E-409C-BE32-E72D297353CC}">
                  <c16:uniqueId val="{00000003-C43D-4C7E-B3A0-772A6E545E0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III NBBL - 2024.xlsx]Grafer res notodden'!$K$31:$L$31</c:f>
              <c:strCache>
                <c:ptCount val="2"/>
                <c:pt idx="0">
                  <c:v>Råd til </c:v>
                </c:pt>
                <c:pt idx="1">
                  <c:v>Ikke råd til</c:v>
                </c:pt>
              </c:strCache>
            </c:strRef>
          </c:cat>
          <c:val>
            <c:numRef>
              <c:f>'[Resultater del III NBBL - 2024.xlsx]Grafer res notodden'!$K$35:$L$35</c:f>
              <c:numCache>
                <c:formatCode>General</c:formatCode>
                <c:ptCount val="2"/>
                <c:pt idx="0" formatCode="0.000">
                  <c:v>0.5</c:v>
                </c:pt>
                <c:pt idx="1">
                  <c:v>0.5</c:v>
                </c:pt>
              </c:numCache>
            </c:numRef>
          </c:val>
          <c:extLst>
            <c:ext xmlns:c16="http://schemas.microsoft.com/office/drawing/2014/chart" uri="{C3380CC4-5D6E-409C-BE32-E72D297353CC}">
              <c16:uniqueId val="{00000004-C43D-4C7E-B3A0-772A6E545E06}"/>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rgbClr val="DB0071"/>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1"/>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rgbClr val="DB0071"/>
                </a:solidFill>
                <a:latin typeface="Poppins" panose="00000500000000000000" pitchFamily="2" charset="0"/>
                <a:cs typeface="Poppins" panose="00000500000000000000" pitchFamily="2"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Poppins" panose="00000500000000000000" pitchFamily="2" charset="0"/>
                <a:cs typeface="Poppins" panose="00000500000000000000" pitchFamily="2"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2031325"/>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Poppins" panose="00000500000000000000" pitchFamily="2" charset="0"/>
                <a:cs typeface="Poppins" panose="00000500000000000000" pitchFamily="2"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Poppins" panose="00000500000000000000" pitchFamily="2" charset="0"/>
              <a:cs typeface="Poppins" panose="00000500000000000000" pitchFamily="2" charset="0"/>
            </a:endParaRPr>
          </a:p>
          <a:p>
            <a:pPr marL="285750" indent="-285750">
              <a:buClr>
                <a:schemeClr val="accent2">
                  <a:lumMod val="75000"/>
                </a:schemeClr>
              </a:buClr>
              <a:buFont typeface="Wingdings" panose="05000000000000000000" pitchFamily="2" charset="2"/>
              <a:buChar char="§"/>
            </a:pPr>
            <a:r>
              <a:rPr lang="nb-NO" dirty="0">
                <a:latin typeface="Poppins" panose="00000500000000000000" pitchFamily="2" charset="0"/>
                <a:cs typeface="Poppins" panose="00000500000000000000" pitchFamily="2" charset="0"/>
              </a:rPr>
              <a:t>Kjøpekraften i boligmarkedet baserer seg på kunnskap om førstehjemkjøpere i regionen og faktorer som; </a:t>
            </a:r>
            <a:r>
              <a:rPr lang="nb-NO" i="1" dirty="0">
                <a:latin typeface="Poppins" panose="00000500000000000000" pitchFamily="2" charset="0"/>
                <a:cs typeface="Poppins" panose="00000500000000000000" pitchFamily="2" charset="0"/>
              </a:rPr>
              <a:t>inntekt, rente, boliglånsregler, praksis for rentepåslag og avdragsfrihet, og utgifter til øvrig gjeld og kostnader</a:t>
            </a:r>
            <a:r>
              <a:rPr lang="nb-NO" dirty="0">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Notodden</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69785"/>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Notodden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Notodden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descr="Et bilde som inneholder tekst, kart, atlas&#10;&#10;Automatisk generert beskrivelse">
            <a:extLst>
              <a:ext uri="{FF2B5EF4-FFF2-40B4-BE49-F238E27FC236}">
                <a16:creationId xmlns:a16="http://schemas.microsoft.com/office/drawing/2014/main" id="{32493077-3C35-6930-5D44-37AF27257018}"/>
              </a:ext>
            </a:extLst>
          </p:cNvPr>
          <p:cNvPicPr>
            <a:picLocks noChangeAspect="1"/>
          </p:cNvPicPr>
          <p:nvPr/>
        </p:nvPicPr>
        <p:blipFill>
          <a:blip r:embed="rId2"/>
          <a:stretch>
            <a:fillRect/>
          </a:stretch>
        </p:blipFill>
        <p:spPr>
          <a:xfrm>
            <a:off x="3887145" y="998117"/>
            <a:ext cx="4253614" cy="5178847"/>
          </a:xfrm>
          <a:prstGeom prst="rect">
            <a:avLst/>
          </a:prstGeom>
        </p:spPr>
      </p:pic>
      <p:graphicFrame>
        <p:nvGraphicFramePr>
          <p:cNvPr id="8" name="Chart 5">
            <a:extLst>
              <a:ext uri="{FF2B5EF4-FFF2-40B4-BE49-F238E27FC236}">
                <a16:creationId xmlns:a16="http://schemas.microsoft.com/office/drawing/2014/main" id="{442E2C37-74D9-4C9D-BFA5-F8E4ADD26F58}"/>
              </a:ext>
            </a:extLst>
          </p:cNvPr>
          <p:cNvGraphicFramePr>
            <a:graphicFrameLocks/>
          </p:cNvGraphicFramePr>
          <p:nvPr>
            <p:extLst>
              <p:ext uri="{D42A27DB-BD31-4B8C-83A1-F6EECF244321}">
                <p14:modId xmlns:p14="http://schemas.microsoft.com/office/powerpoint/2010/main" val="3501948394"/>
              </p:ext>
            </p:extLst>
          </p:nvPr>
        </p:nvGraphicFramePr>
        <p:xfrm>
          <a:off x="702429" y="3553098"/>
          <a:ext cx="3184715" cy="2596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førstehjemindeksen.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dirty="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Notodden: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Mikrodata for boligsalg fra Eiendomsverdi AS. Øvrige tall fra SSB, Norges Bank, SIFO og Finanstilsynet. Analysen dekker 2021 og frem til 2. kvartal 2022.</a:t>
            </a:r>
          </a:p>
          <a:p>
            <a:r>
              <a:rPr lang="nb-NO" sz="100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72 %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27372" y="2897748"/>
            <a:ext cx="2749018"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2023: </a:t>
            </a:r>
            <a:r>
              <a:rPr lang="nb-NO" b="1" dirty="0">
                <a:solidFill>
                  <a:srgbClr val="DB0071"/>
                </a:solidFill>
                <a:latin typeface="Poppins" panose="00000500000000000000" pitchFamily="2" charset="0"/>
                <a:cs typeface="Poppins" panose="00000500000000000000" pitchFamily="2" charset="0"/>
              </a:rPr>
              <a:t>50 %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19056" y="5203550"/>
            <a:ext cx="120679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1 512 500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06792"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Boligbudsjett:</a:t>
            </a:r>
          </a:p>
          <a:p>
            <a:r>
              <a:rPr lang="nb-NO" sz="1050">
                <a:latin typeface="Poppins" panose="00000500000000000000" pitchFamily="2" charset="0"/>
                <a:cs typeface="Poppins" panose="00000500000000000000" pitchFamily="2" charset="0"/>
              </a:rPr>
              <a:t>   2 208 000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30015" y="4065048"/>
            <a:ext cx="121623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6231"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4,9 %</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180</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a:latin typeface="Poppins" panose="00000500000000000000" pitchFamily="2" charset="0"/>
                <a:cs typeface="Poppins" panose="00000500000000000000" pitchFamily="2" charset="0"/>
              </a:rPr>
              <a:t>     </a:t>
            </a:r>
            <a:r>
              <a:rPr lang="nb-NO" sz="1100" b="1">
                <a:latin typeface="Poppins" panose="00000500000000000000" pitchFamily="2" charset="0"/>
                <a:cs typeface="Poppins" panose="00000500000000000000" pitchFamily="2" charset="0"/>
              </a:rPr>
              <a:t>EK:</a:t>
            </a:r>
          </a:p>
          <a:p>
            <a:pPr algn="ctr"/>
            <a:r>
              <a:rPr lang="nb-NO" sz="110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Notodden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553998"/>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 </a:t>
            </a:r>
            <a:r>
              <a:rPr lang="nb-NO" sz="100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Fra 1.1.2020 kan bankene i beregningen av gjeldsgrad ta hensyn til innestående midler på boligsparekonto for ungdom (BSU-konto). Disse lettelsene bidrar til det positive skiftet i Førstehjemindeksen i 2020 (Figur 1). Figur 2 viser effekten på maksimalt boliglån hvis låntaker har maksimal BSU-sparing.</a:t>
            </a:r>
          </a:p>
        </p:txBody>
      </p:sp>
      <p:sp>
        <p:nvSpPr>
          <p:cNvPr id="7" name="Rektangel 6">
            <a:extLst>
              <a:ext uri="{FF2B5EF4-FFF2-40B4-BE49-F238E27FC236}">
                <a16:creationId xmlns:a16="http://schemas.microsoft.com/office/drawing/2014/main" id="{8A5A3F3D-FE2C-5C9D-916B-9570769F4F0B}"/>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noe i Notodden i 2023. Gjennomsnittlig utlånsrente for nye nedbetalingslån med pant i bolig økte fra en bunn på 1,8 % i 2021 til 4,9 % i 2023. Andelen boliger en typisk førstehjemkjøper har råd til økte fra 44,7 % i 2022 til 50,0 %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36448EB5-3BA6-4047-A3C6-ADDE284EED97}"/>
              </a:ext>
            </a:extLst>
          </p:cNvPr>
          <p:cNvGraphicFramePr>
            <a:graphicFrameLocks/>
          </p:cNvGraphicFramePr>
          <p:nvPr>
            <p:extLst>
              <p:ext uri="{D42A27DB-BD31-4B8C-83A1-F6EECF244321}">
                <p14:modId xmlns:p14="http://schemas.microsoft.com/office/powerpoint/2010/main" val="1573440990"/>
              </p:ext>
            </p:extLst>
          </p:nvPr>
        </p:nvGraphicFramePr>
        <p:xfrm>
          <a:off x="2562571" y="1036590"/>
          <a:ext cx="7426218" cy="50825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Estimert maksimalt lån, med moderat og maksimalt sparebeløp på Boligsparing for Ungdom (BSU)-konto.</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8F609A56-75CB-4F5A-848E-7775E3BA2162}"/>
              </a:ext>
            </a:extLst>
          </p:cNvPr>
          <p:cNvGraphicFramePr>
            <a:graphicFrameLocks/>
          </p:cNvGraphicFramePr>
          <p:nvPr>
            <p:extLst>
              <p:ext uri="{D42A27DB-BD31-4B8C-83A1-F6EECF244321}">
                <p14:modId xmlns:p14="http://schemas.microsoft.com/office/powerpoint/2010/main" val="604890107"/>
              </p:ext>
            </p:extLst>
          </p:nvPr>
        </p:nvGraphicFramePr>
        <p:xfrm>
          <a:off x="2450022" y="883429"/>
          <a:ext cx="7291955"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Notodden</a:t>
            </a:r>
          </a:p>
        </p:txBody>
      </p:sp>
      <p:graphicFrame>
        <p:nvGraphicFramePr>
          <p:cNvPr id="5" name="Tabell 4">
            <a:extLst>
              <a:ext uri="{FF2B5EF4-FFF2-40B4-BE49-F238E27FC236}">
                <a16:creationId xmlns:a16="http://schemas.microsoft.com/office/drawing/2014/main" id="{0A41C65D-E647-E46B-21AA-2120AC3DF8DC}"/>
              </a:ext>
            </a:extLst>
          </p:cNvPr>
          <p:cNvGraphicFramePr>
            <a:graphicFrameLocks noGrp="1"/>
          </p:cNvGraphicFramePr>
          <p:nvPr>
            <p:extLst>
              <p:ext uri="{D42A27DB-BD31-4B8C-83A1-F6EECF244321}">
                <p14:modId xmlns:p14="http://schemas.microsoft.com/office/powerpoint/2010/main" val="2224260743"/>
              </p:ext>
            </p:extLst>
          </p:nvPr>
        </p:nvGraphicFramePr>
        <p:xfrm>
          <a:off x="3140166" y="1304813"/>
          <a:ext cx="5911665" cy="4908551"/>
        </p:xfrm>
        <a:graphic>
          <a:graphicData uri="http://schemas.openxmlformats.org/drawingml/2006/table">
            <a:tbl>
              <a:tblPr/>
              <a:tblGrid>
                <a:gridCol w="753678">
                  <a:extLst>
                    <a:ext uri="{9D8B030D-6E8A-4147-A177-3AD203B41FA5}">
                      <a16:colId xmlns:a16="http://schemas.microsoft.com/office/drawing/2014/main" val="3549484391"/>
                    </a:ext>
                  </a:extLst>
                </a:gridCol>
                <a:gridCol w="1099114">
                  <a:extLst>
                    <a:ext uri="{9D8B030D-6E8A-4147-A177-3AD203B41FA5}">
                      <a16:colId xmlns:a16="http://schemas.microsoft.com/office/drawing/2014/main" val="1991070965"/>
                    </a:ext>
                  </a:extLst>
                </a:gridCol>
                <a:gridCol w="1099114">
                  <a:extLst>
                    <a:ext uri="{9D8B030D-6E8A-4147-A177-3AD203B41FA5}">
                      <a16:colId xmlns:a16="http://schemas.microsoft.com/office/drawing/2014/main" val="3584064513"/>
                    </a:ext>
                  </a:extLst>
                </a:gridCol>
                <a:gridCol w="741903">
                  <a:extLst>
                    <a:ext uri="{9D8B030D-6E8A-4147-A177-3AD203B41FA5}">
                      <a16:colId xmlns:a16="http://schemas.microsoft.com/office/drawing/2014/main" val="295273751"/>
                    </a:ext>
                  </a:extLst>
                </a:gridCol>
                <a:gridCol w="1004905">
                  <a:extLst>
                    <a:ext uri="{9D8B030D-6E8A-4147-A177-3AD203B41FA5}">
                      <a16:colId xmlns:a16="http://schemas.microsoft.com/office/drawing/2014/main" val="98968462"/>
                    </a:ext>
                  </a:extLst>
                </a:gridCol>
                <a:gridCol w="1212951">
                  <a:extLst>
                    <a:ext uri="{9D8B030D-6E8A-4147-A177-3AD203B41FA5}">
                      <a16:colId xmlns:a16="http://schemas.microsoft.com/office/drawing/2014/main" val="3336106095"/>
                    </a:ext>
                  </a:extLst>
                </a:gridCol>
              </a:tblGrid>
              <a:tr h="606585">
                <a:tc>
                  <a:txBody>
                    <a:bodyPr/>
                    <a:lstStyle/>
                    <a:p>
                      <a:pPr algn="ctr" fontAlgn="ctr"/>
                      <a:r>
                        <a:rPr lang="nb-NO" sz="800" b="1" i="0" u="none" strike="noStrike">
                          <a:solidFill>
                            <a:srgbClr val="000000"/>
                          </a:solidFill>
                          <a:effectLst/>
                          <a:latin typeface="Poppins" panose="00000500000000000000" pitchFamily="2" charset="0"/>
                        </a:rPr>
                        <a:t>År</a:t>
                      </a:r>
                    </a:p>
                  </a:txBody>
                  <a:tcPr marL="7981" marR="7981" marT="798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981" marR="7981" marT="798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981" marR="7981" marT="798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981" marR="7981" marT="798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981" marR="7981" marT="798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981" marR="7981" marT="798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897601"/>
                  </a:ext>
                </a:extLst>
              </a:tr>
              <a:tr h="207516">
                <a:tc>
                  <a:txBody>
                    <a:bodyPr/>
                    <a:lstStyle/>
                    <a:p>
                      <a:pPr algn="ctr" fontAlgn="b"/>
                      <a:r>
                        <a:rPr lang="nb-NO" sz="800" b="1" i="0" u="none" strike="noStrike">
                          <a:solidFill>
                            <a:srgbClr val="000000"/>
                          </a:solidFill>
                          <a:effectLst/>
                          <a:latin typeface="Poppins" panose="00000500000000000000" pitchFamily="2" charset="0"/>
                        </a:rPr>
                        <a:t>2003</a:t>
                      </a:r>
                    </a:p>
                  </a:txBody>
                  <a:tcPr marL="7981" marR="7981" marT="798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1025000</a:t>
                      </a:r>
                    </a:p>
                  </a:txBody>
                  <a:tcPr marL="7981" marR="7981" marT="798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825000</a:t>
                      </a:r>
                    </a:p>
                  </a:txBody>
                  <a:tcPr marL="7981" marR="7981" marT="798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981" marR="7981" marT="798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1127500</a:t>
                      </a:r>
                    </a:p>
                  </a:txBody>
                  <a:tcPr marL="7981" marR="7981" marT="798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81,3 %</a:t>
                      </a:r>
                    </a:p>
                  </a:txBody>
                  <a:tcPr marL="7981" marR="7981" marT="798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76463168"/>
                  </a:ext>
                </a:extLst>
              </a:tr>
              <a:tr h="207516">
                <a:tc>
                  <a:txBody>
                    <a:bodyPr/>
                    <a:lstStyle/>
                    <a:p>
                      <a:pPr algn="ctr" fontAlgn="b"/>
                      <a:r>
                        <a:rPr lang="nb-NO" sz="800" b="1" i="0" u="none" strike="noStrike">
                          <a:solidFill>
                            <a:srgbClr val="000000"/>
                          </a:solidFill>
                          <a:effectLst/>
                          <a:latin typeface="Poppins" panose="00000500000000000000" pitchFamily="2" charset="0"/>
                        </a:rPr>
                        <a:t>2004</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1075000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875000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1182500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78,8 %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1215474334"/>
                  </a:ext>
                </a:extLst>
              </a:tr>
              <a:tr h="207516">
                <a:tc>
                  <a:txBody>
                    <a:bodyPr/>
                    <a:lstStyle/>
                    <a:p>
                      <a:pPr algn="ctr" fontAlgn="b"/>
                      <a:r>
                        <a:rPr lang="nb-NO" sz="800" b="1" i="0" u="none" strike="noStrike">
                          <a:solidFill>
                            <a:srgbClr val="000000"/>
                          </a:solidFill>
                          <a:effectLst/>
                          <a:latin typeface="Poppins" panose="00000500000000000000" pitchFamily="2" charset="0"/>
                        </a:rPr>
                        <a:t>2005</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950000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1210000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75,5 %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1274629043"/>
                  </a:ext>
                </a:extLst>
              </a:tr>
              <a:tr h="207516">
                <a:tc>
                  <a:txBody>
                    <a:bodyPr/>
                    <a:lstStyle/>
                    <a:p>
                      <a:pPr algn="ctr" fontAlgn="b"/>
                      <a:r>
                        <a:rPr lang="nb-NO" sz="800" b="1" i="0" u="none" strike="noStrike">
                          <a:solidFill>
                            <a:srgbClr val="000000"/>
                          </a:solidFill>
                          <a:effectLst/>
                          <a:latin typeface="Poppins" panose="00000500000000000000" pitchFamily="2" charset="0"/>
                        </a:rPr>
                        <a:t>2006</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1075000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1182500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60,4 %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1177509976"/>
                  </a:ext>
                </a:extLst>
              </a:tr>
              <a:tr h="207516">
                <a:tc>
                  <a:txBody>
                    <a:bodyPr/>
                    <a:lstStyle/>
                    <a:p>
                      <a:pPr algn="ctr" fontAlgn="b"/>
                      <a:r>
                        <a:rPr lang="nb-NO" sz="800" b="1" i="0" u="none" strike="noStrike">
                          <a:solidFill>
                            <a:srgbClr val="000000"/>
                          </a:solidFill>
                          <a:effectLst/>
                          <a:latin typeface="Poppins" panose="00000500000000000000" pitchFamily="2" charset="0"/>
                        </a:rPr>
                        <a:t>2007</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73,6 %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2510211758"/>
                  </a:ext>
                </a:extLst>
              </a:tr>
              <a:tr h="207516">
                <a:tc>
                  <a:txBody>
                    <a:bodyPr/>
                    <a:lstStyle/>
                    <a:p>
                      <a:pPr algn="ctr" fontAlgn="b"/>
                      <a:r>
                        <a:rPr lang="nb-NO" sz="800" b="1" i="0" u="none" strike="noStrike">
                          <a:solidFill>
                            <a:srgbClr val="000000"/>
                          </a:solidFill>
                          <a:effectLst/>
                          <a:latin typeface="Poppins" panose="00000500000000000000" pitchFamily="2" charset="0"/>
                        </a:rPr>
                        <a:t>2008</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56,0 %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1363617900"/>
                  </a:ext>
                </a:extLst>
              </a:tr>
              <a:tr h="207516">
                <a:tc>
                  <a:txBody>
                    <a:bodyPr/>
                    <a:lstStyle/>
                    <a:p>
                      <a:pPr algn="ctr" fontAlgn="b"/>
                      <a:r>
                        <a:rPr lang="nb-NO" sz="800" b="1" i="0" u="none" strike="noStrike">
                          <a:solidFill>
                            <a:srgbClr val="000000"/>
                          </a:solidFill>
                          <a:effectLst/>
                          <a:latin typeface="Poppins" panose="00000500000000000000" pitchFamily="2" charset="0"/>
                        </a:rPr>
                        <a:t>2009</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1245580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72,0 %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1013005073"/>
                  </a:ext>
                </a:extLst>
              </a:tr>
              <a:tr h="207516">
                <a:tc>
                  <a:txBody>
                    <a:bodyPr/>
                    <a:lstStyle/>
                    <a:p>
                      <a:pPr algn="ctr" fontAlgn="b"/>
                      <a:r>
                        <a:rPr lang="nb-NO" sz="800" b="1" i="0" u="none" strike="noStrike">
                          <a:solidFill>
                            <a:srgbClr val="000000"/>
                          </a:solidFill>
                          <a:effectLst/>
                          <a:latin typeface="Poppins" panose="00000500000000000000" pitchFamily="2" charset="0"/>
                        </a:rPr>
                        <a:t>2010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72,2 %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799424341"/>
                  </a:ext>
                </a:extLst>
              </a:tr>
              <a:tr h="207516">
                <a:tc>
                  <a:txBody>
                    <a:bodyPr/>
                    <a:lstStyle/>
                    <a:p>
                      <a:pPr algn="ctr" fontAlgn="b"/>
                      <a:r>
                        <a:rPr lang="nb-NO" sz="800" b="1" i="0" u="none" strike="noStrike">
                          <a:solidFill>
                            <a:srgbClr val="000000"/>
                          </a:solidFill>
                          <a:effectLst/>
                          <a:latin typeface="Poppins" panose="00000500000000000000" pitchFamily="2" charset="0"/>
                        </a:rPr>
                        <a:t>2011</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60,5 %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226702271"/>
                  </a:ext>
                </a:extLst>
              </a:tr>
              <a:tr h="207516">
                <a:tc>
                  <a:txBody>
                    <a:bodyPr/>
                    <a:lstStyle/>
                    <a:p>
                      <a:pPr algn="ctr" fontAlgn="b"/>
                      <a:r>
                        <a:rPr lang="nb-NO" sz="800" b="1" i="0" u="none" strike="noStrike">
                          <a:solidFill>
                            <a:srgbClr val="000000"/>
                          </a:solidFill>
                          <a:effectLst/>
                          <a:latin typeface="Poppins" panose="00000500000000000000" pitchFamily="2" charset="0"/>
                        </a:rPr>
                        <a:t>2012</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1326826</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1552500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65,8 %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1501453324"/>
                  </a:ext>
                </a:extLst>
              </a:tr>
              <a:tr h="207516">
                <a:tc>
                  <a:txBody>
                    <a:bodyPr/>
                    <a:lstStyle/>
                    <a:p>
                      <a:pPr algn="ctr" fontAlgn="b"/>
                      <a:r>
                        <a:rPr lang="nb-NO" sz="800" b="1" i="0" u="none" strike="noStrike">
                          <a:solidFill>
                            <a:srgbClr val="000000"/>
                          </a:solidFill>
                          <a:effectLst/>
                          <a:latin typeface="Poppins" panose="00000500000000000000" pitchFamily="2" charset="0"/>
                        </a:rPr>
                        <a:t>2013</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1495000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1610000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58,3 %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3074634789"/>
                  </a:ext>
                </a:extLst>
              </a:tr>
              <a:tr h="207516">
                <a:tc>
                  <a:txBody>
                    <a:bodyPr/>
                    <a:lstStyle/>
                    <a:p>
                      <a:pPr algn="ctr" fontAlgn="b"/>
                      <a:r>
                        <a:rPr lang="nb-NO" sz="800" b="1" i="0" u="none" strike="noStrike">
                          <a:solidFill>
                            <a:srgbClr val="000000"/>
                          </a:solidFill>
                          <a:effectLst/>
                          <a:latin typeface="Poppins" panose="00000500000000000000" pitchFamily="2" charset="0"/>
                        </a:rPr>
                        <a:t>2014</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1581250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56,3 %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2967338169"/>
                  </a:ext>
                </a:extLst>
              </a:tr>
              <a:tr h="207516">
                <a:tc>
                  <a:txBody>
                    <a:bodyPr/>
                    <a:lstStyle/>
                    <a:p>
                      <a:pPr algn="ctr" fontAlgn="b"/>
                      <a:r>
                        <a:rPr lang="nb-NO" sz="800" b="1" i="0" u="none" strike="noStrike">
                          <a:solidFill>
                            <a:srgbClr val="000000"/>
                          </a:solidFill>
                          <a:effectLst/>
                          <a:latin typeface="Poppins" panose="00000500000000000000" pitchFamily="2" charset="0"/>
                        </a:rPr>
                        <a:t>2015</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1610000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67,1 %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2084480027"/>
                  </a:ext>
                </a:extLst>
              </a:tr>
              <a:tr h="207516">
                <a:tc>
                  <a:txBody>
                    <a:bodyPr/>
                    <a:lstStyle/>
                    <a:p>
                      <a:pPr algn="ctr" fontAlgn="b"/>
                      <a:r>
                        <a:rPr lang="nb-NO" sz="800" b="1" i="0" u="none" strike="noStrike">
                          <a:solidFill>
                            <a:srgbClr val="000000"/>
                          </a:solidFill>
                          <a:effectLst/>
                          <a:latin typeface="Poppins" panose="00000500000000000000" pitchFamily="2" charset="0"/>
                        </a:rPr>
                        <a:t>2016</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62,4 %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3071058266"/>
                  </a:ext>
                </a:extLst>
              </a:tr>
              <a:tr h="207516">
                <a:tc>
                  <a:txBody>
                    <a:bodyPr/>
                    <a:lstStyle/>
                    <a:p>
                      <a:pPr algn="ctr" fontAlgn="b"/>
                      <a:r>
                        <a:rPr lang="nb-NO" sz="800" b="1" i="0" u="none" strike="noStrike">
                          <a:solidFill>
                            <a:srgbClr val="000000"/>
                          </a:solidFill>
                          <a:effectLst/>
                          <a:latin typeface="Poppins" panose="00000500000000000000" pitchFamily="2" charset="0"/>
                        </a:rPr>
                        <a:t>2017</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1782500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53,4 %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1659069825"/>
                  </a:ext>
                </a:extLst>
              </a:tr>
              <a:tr h="207516">
                <a:tc>
                  <a:txBody>
                    <a:bodyPr/>
                    <a:lstStyle/>
                    <a:p>
                      <a:pPr algn="ctr" fontAlgn="b"/>
                      <a:r>
                        <a:rPr lang="nb-NO" sz="800" b="1" i="0" u="none" strike="noStrike">
                          <a:solidFill>
                            <a:srgbClr val="000000"/>
                          </a:solidFill>
                          <a:effectLst/>
                          <a:latin typeface="Poppins" panose="00000500000000000000" pitchFamily="2" charset="0"/>
                        </a:rPr>
                        <a:t>2018</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71,7 %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1983077831"/>
                  </a:ext>
                </a:extLst>
              </a:tr>
              <a:tr h="207516">
                <a:tc>
                  <a:txBody>
                    <a:bodyPr/>
                    <a:lstStyle/>
                    <a:p>
                      <a:pPr algn="ctr" fontAlgn="b"/>
                      <a:r>
                        <a:rPr lang="nb-NO" sz="800" b="1" i="0" u="none" strike="noStrike">
                          <a:solidFill>
                            <a:srgbClr val="000000"/>
                          </a:solidFill>
                          <a:effectLst/>
                          <a:latin typeface="Poppins" panose="00000500000000000000" pitchFamily="2" charset="0"/>
                        </a:rPr>
                        <a:t>2019</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1832088</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1763876</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2106901</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61,6 %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3201981244"/>
                  </a:ext>
                </a:extLst>
              </a:tr>
              <a:tr h="207516">
                <a:tc>
                  <a:txBody>
                    <a:bodyPr/>
                    <a:lstStyle/>
                    <a:p>
                      <a:pPr algn="ctr" fontAlgn="ctr"/>
                      <a:r>
                        <a:rPr lang="nb-NO" sz="800" b="1" i="0" u="none" strike="noStrike">
                          <a:solidFill>
                            <a:srgbClr val="000000"/>
                          </a:solidFill>
                          <a:effectLst/>
                          <a:latin typeface="Poppins" panose="00000500000000000000" pitchFamily="2" charset="0"/>
                        </a:rPr>
                        <a:t>2020</a:t>
                      </a:r>
                    </a:p>
                  </a:txBody>
                  <a:tcPr marL="7981" marR="7981" marT="7981"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1882814</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1869911</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2165236</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62,3 %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1959825874"/>
                  </a:ext>
                </a:extLst>
              </a:tr>
              <a:tr h="207516">
                <a:tc>
                  <a:txBody>
                    <a:bodyPr/>
                    <a:lstStyle/>
                    <a:p>
                      <a:pPr algn="ctr" fontAlgn="ctr"/>
                      <a:r>
                        <a:rPr lang="nb-NO" sz="800" b="1" i="0" u="none" strike="noStrike">
                          <a:solidFill>
                            <a:srgbClr val="000000"/>
                          </a:solidFill>
                          <a:effectLst/>
                          <a:latin typeface="Poppins" panose="00000500000000000000" pitchFamily="2" charset="0"/>
                        </a:rPr>
                        <a:t>2021</a:t>
                      </a:r>
                    </a:p>
                  </a:txBody>
                  <a:tcPr marL="7981" marR="7981" marT="7981"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2026279</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2330221</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61,5 %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3050568286"/>
                  </a:ext>
                </a:extLst>
              </a:tr>
              <a:tr h="207516">
                <a:tc>
                  <a:txBody>
                    <a:bodyPr/>
                    <a:lstStyle/>
                    <a:p>
                      <a:pPr algn="ctr" fontAlgn="ctr"/>
                      <a:r>
                        <a:rPr lang="nb-NO" sz="800" b="1" i="0" u="none" strike="noStrike">
                          <a:solidFill>
                            <a:srgbClr val="000000"/>
                          </a:solidFill>
                          <a:effectLst/>
                          <a:latin typeface="Poppins" panose="00000500000000000000" pitchFamily="2" charset="0"/>
                        </a:rPr>
                        <a:t>2022</a:t>
                      </a:r>
                    </a:p>
                  </a:txBody>
                  <a:tcPr marL="7981" marR="7981" marT="7981"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2287500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2156250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44,7 %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435175846"/>
                  </a:ext>
                </a:extLst>
              </a:tr>
              <a:tr h="151646">
                <a:tc>
                  <a:txBody>
                    <a:bodyPr/>
                    <a:lstStyle/>
                    <a:p>
                      <a:pPr algn="ctr" fontAlgn="ctr"/>
                      <a:r>
                        <a:rPr lang="nb-NO" sz="800" b="1" i="0" u="none" strike="noStrike">
                          <a:solidFill>
                            <a:srgbClr val="000000"/>
                          </a:solidFill>
                          <a:effectLst/>
                          <a:latin typeface="Poppins" panose="00000500000000000000" pitchFamily="2" charset="0"/>
                        </a:rPr>
                        <a:t>2023</a:t>
                      </a:r>
                    </a:p>
                  </a:txBody>
                  <a:tcPr marL="7981" marR="7981" marT="7981"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2210000</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981" marR="7981" marT="7981"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2208000</a:t>
                      </a:r>
                    </a:p>
                  </a:txBody>
                  <a:tcPr marL="7981" marR="7981" marT="7981"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50,0 %</a:t>
                      </a:r>
                    </a:p>
                  </a:txBody>
                  <a:tcPr marL="7981" marR="7981" marT="7981" marB="0" anchor="ctr">
                    <a:lnL>
                      <a:noFill/>
                    </a:lnL>
                    <a:lnR>
                      <a:noFill/>
                    </a:lnR>
                    <a:lnT>
                      <a:noFill/>
                    </a:lnT>
                    <a:lnB>
                      <a:noFill/>
                    </a:lnB>
                    <a:solidFill>
                      <a:srgbClr val="FFFFFF"/>
                    </a:solidFill>
                  </a:tcPr>
                </a:tc>
                <a:extLst>
                  <a:ext uri="{0D108BD9-81ED-4DB2-BD59-A6C34878D82A}">
                    <a16:rowId xmlns:a16="http://schemas.microsoft.com/office/drawing/2014/main" val="430663221"/>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AF44141-AC01-987D-7C65-3B8B3DFDC255}"/>
              </a:ext>
            </a:extLst>
          </p:cNvPr>
          <p:cNvPicPr>
            <a:picLocks noChangeAspect="1"/>
          </p:cNvPicPr>
          <p:nvPr/>
        </p:nvPicPr>
        <p:blipFill>
          <a:blip r:embed="rId2"/>
          <a:stretch>
            <a:fillRect/>
          </a:stretch>
        </p:blipFill>
        <p:spPr>
          <a:xfrm>
            <a:off x="3566160" y="881319"/>
            <a:ext cx="5679208" cy="5295645"/>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Notodden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Notodden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5E3E5765-9E4E-FB57-507F-75B8EDE1A3FE}"/>
              </a:ext>
            </a:extLst>
          </p:cNvPr>
          <p:cNvPicPr>
            <a:picLocks noChangeAspect="1"/>
          </p:cNvPicPr>
          <p:nvPr/>
        </p:nvPicPr>
        <p:blipFill>
          <a:blip r:embed="rId3"/>
          <a:stretch>
            <a:fillRect/>
          </a:stretch>
        </p:blipFill>
        <p:spPr>
          <a:xfrm>
            <a:off x="1126729" y="4349504"/>
            <a:ext cx="1353443" cy="1827460"/>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0296930-540F-5A19-C3CB-13654BFC1578}"/>
              </a:ext>
            </a:extLst>
          </p:cNvPr>
          <p:cNvPicPr>
            <a:picLocks noChangeAspect="1"/>
          </p:cNvPicPr>
          <p:nvPr/>
        </p:nvPicPr>
        <p:blipFill>
          <a:blip r:embed="rId2"/>
          <a:stretch>
            <a:fillRect/>
          </a:stretch>
        </p:blipFill>
        <p:spPr>
          <a:xfrm>
            <a:off x="3694177" y="901986"/>
            <a:ext cx="5559552" cy="5201271"/>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Notodden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Notodden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3AEEA20A-4B9E-E2A9-DADA-6237B362FDFB}"/>
              </a:ext>
            </a:extLst>
          </p:cNvPr>
          <p:cNvPicPr>
            <a:picLocks noChangeAspect="1"/>
          </p:cNvPicPr>
          <p:nvPr/>
        </p:nvPicPr>
        <p:blipFill>
          <a:blip r:embed="rId3"/>
          <a:stretch>
            <a:fillRect/>
          </a:stretch>
        </p:blipFill>
        <p:spPr>
          <a:xfrm>
            <a:off x="1254430" y="4175419"/>
            <a:ext cx="1450512" cy="2001545"/>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2006/metadata/properties"/>
    <ds:schemaRef ds:uri="c91cd569-f003-4182-8cab-9b1d9e10ae68"/>
    <ds:schemaRef ds:uri="http://schemas.microsoft.com/office/infopath/2007/PartnerControls"/>
    <ds:schemaRef ds:uri="http://schemas.openxmlformats.org/package/2006/metadata/core-properties"/>
    <ds:schemaRef ds:uri="ad39eb54-42f0-435d-bacf-ac1860a6e9c1"/>
  </ds:schemaRefs>
</ds:datastoreItem>
</file>

<file path=customXml/itemProps2.xml><?xml version="1.0" encoding="utf-8"?>
<ds:datastoreItem xmlns:ds="http://schemas.openxmlformats.org/officeDocument/2006/customXml" ds:itemID="{4213F435-A2D3-43C8-AA51-F674DEBE16B0}">
  <ds:schemaRefs>
    <ds:schemaRef ds:uri="ad39eb54-42f0-435d-bacf-ac1860a6e9c1"/>
    <ds:schemaRef ds:uri="c91cd569-f003-4182-8cab-9b1d9e10a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0</TotalTime>
  <Words>1474</Words>
  <Application>Microsoft Office PowerPoint</Application>
  <PresentationFormat>Widescreen</PresentationFormat>
  <Paragraphs>227</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2</cp:revision>
  <dcterms:created xsi:type="dcterms:W3CDTF">2022-09-27T09:37:52Z</dcterms:created>
  <dcterms:modified xsi:type="dcterms:W3CDTF">2024-02-13T16:43:47Z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