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BAF6B-A982-4EFB-B675-352A024E0679}" v="2" dt="2024-02-01T15:37:10.377"/>
    <p1510:client id="{CBF2F52C-D79C-4644-A07D-2F6EA3C7279E}" v="24" dt="2024-02-01T15:15:26.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 Marie Frisell" userId="88672537-50ef-4dff-9199-6840d6c8b5a9" providerId="ADAL" clId="{CA81E2F0-4808-45E9-8D1A-01741A2996CE}"/>
    <pc:docChg chg="modSld sldOrd">
      <pc:chgData name="Marte Marie Frisell" userId="88672537-50ef-4dff-9199-6840d6c8b5a9" providerId="ADAL" clId="{CA81E2F0-4808-45E9-8D1A-01741A2996CE}" dt="2022-09-30T14:46:43.675" v="362" actId="20577"/>
      <pc:docMkLst>
        <pc:docMk/>
      </pc:docMkLst>
      <pc:sldChg chg="modSp mod">
        <pc:chgData name="Marte Marie Frisell" userId="88672537-50ef-4dff-9199-6840d6c8b5a9" providerId="ADAL" clId="{CA81E2F0-4808-45E9-8D1A-01741A2996CE}" dt="2022-09-30T14:46:43.675" v="362" actId="20577"/>
        <pc:sldMkLst>
          <pc:docMk/>
          <pc:sldMk cId="896002109" sldId="259"/>
        </pc:sldMkLst>
        <pc:spChg chg="mod">
          <ac:chgData name="Marte Marie Frisell" userId="88672537-50ef-4dff-9199-6840d6c8b5a9" providerId="ADAL" clId="{CA81E2F0-4808-45E9-8D1A-01741A2996CE}" dt="2022-09-30T14:46:43.675" v="362" actId="20577"/>
          <ac:spMkLst>
            <pc:docMk/>
            <pc:sldMk cId="896002109" sldId="259"/>
            <ac:spMk id="5" creationId="{1E8A7A64-34DF-43BB-954C-68720DEF1ED4}"/>
          </ac:spMkLst>
        </pc:spChg>
      </pc:sldChg>
      <pc:sldChg chg="modSp mod">
        <pc:chgData name="Marte Marie Frisell" userId="88672537-50ef-4dff-9199-6840d6c8b5a9" providerId="ADAL" clId="{CA81E2F0-4808-45E9-8D1A-01741A2996CE}" dt="2022-09-30T11:28:03.015" v="327" actId="20577"/>
        <pc:sldMkLst>
          <pc:docMk/>
          <pc:sldMk cId="3231943566" sldId="262"/>
        </pc:sldMkLst>
        <pc:spChg chg="mod">
          <ac:chgData name="Marte Marie Frisell" userId="88672537-50ef-4dff-9199-6840d6c8b5a9" providerId="ADAL" clId="{CA81E2F0-4808-45E9-8D1A-01741A2996CE}" dt="2022-09-30T11:28:03.015" v="327" actId="20577"/>
          <ac:spMkLst>
            <pc:docMk/>
            <pc:sldMk cId="3231943566" sldId="262"/>
            <ac:spMk id="3" creationId="{A2B64911-99D7-4000-862B-A9755BD58BEE}"/>
          </ac:spMkLst>
        </pc:spChg>
        <pc:picChg chg="ord">
          <ac:chgData name="Marte Marie Frisell" userId="88672537-50ef-4dff-9199-6840d6c8b5a9" providerId="ADAL" clId="{CA81E2F0-4808-45E9-8D1A-01741A2996CE}" dt="2022-09-30T11:27:44.976" v="318" actId="167"/>
          <ac:picMkLst>
            <pc:docMk/>
            <pc:sldMk cId="3231943566" sldId="262"/>
            <ac:picMk id="6" creationId="{A57E3A89-5BFF-D03F-0B76-D85986ED195A}"/>
          </ac:picMkLst>
        </pc:picChg>
      </pc:sldChg>
      <pc:sldChg chg="modSp mod">
        <pc:chgData name="Marte Marie Frisell" userId="88672537-50ef-4dff-9199-6840d6c8b5a9" providerId="ADAL" clId="{CA81E2F0-4808-45E9-8D1A-01741A2996CE}" dt="2022-09-30T11:28:18.064" v="342" actId="20577"/>
        <pc:sldMkLst>
          <pc:docMk/>
          <pc:sldMk cId="1774366261" sldId="263"/>
        </pc:sldMkLst>
        <pc:spChg chg="mod">
          <ac:chgData name="Marte Marie Frisell" userId="88672537-50ef-4dff-9199-6840d6c8b5a9" providerId="ADAL" clId="{CA81E2F0-4808-45E9-8D1A-01741A2996CE}" dt="2022-09-30T11:28:18.064" v="342" actId="20577"/>
          <ac:spMkLst>
            <pc:docMk/>
            <pc:sldMk cId="1774366261" sldId="263"/>
            <ac:spMk id="3" creationId="{323EC9A4-C2EE-47DD-98D9-FB2B5579D56F}"/>
          </ac:spMkLst>
        </pc:spChg>
      </pc:sldChg>
      <pc:sldChg chg="ord">
        <pc:chgData name="Marte Marie Frisell" userId="88672537-50ef-4dff-9199-6840d6c8b5a9" providerId="ADAL" clId="{CA81E2F0-4808-45E9-8D1A-01741A2996CE}" dt="2022-09-30T14:46:39.688" v="353"/>
        <pc:sldMkLst>
          <pc:docMk/>
          <pc:sldMk cId="3510272984" sldId="264"/>
        </pc:sldMkLst>
      </pc:sldChg>
      <pc:sldChg chg="ord">
        <pc:chgData name="Marte Marie Frisell" userId="88672537-50ef-4dff-9199-6840d6c8b5a9" providerId="ADAL" clId="{CA81E2F0-4808-45E9-8D1A-01741A2996CE}" dt="2022-09-30T14:46:39.688" v="353"/>
        <pc:sldMkLst>
          <pc:docMk/>
          <pc:sldMk cId="2759248883" sldId="265"/>
        </pc:sldMkLst>
      </pc:sldChg>
      <pc:sldChg chg="ord">
        <pc:chgData name="Marte Marie Frisell" userId="88672537-50ef-4dff-9199-6840d6c8b5a9" providerId="ADAL" clId="{CA81E2F0-4808-45E9-8D1A-01741A2996CE}" dt="2022-09-30T14:46:39.688" v="353"/>
        <pc:sldMkLst>
          <pc:docMk/>
          <pc:sldMk cId="147554788" sldId="266"/>
        </pc:sldMkLst>
      </pc:sldChg>
      <pc:sldChg chg="modSp mod">
        <pc:chgData name="Marte Marie Frisell" userId="88672537-50ef-4dff-9199-6840d6c8b5a9" providerId="ADAL" clId="{CA81E2F0-4808-45E9-8D1A-01741A2996CE}" dt="2022-09-30T11:28:42.824" v="351" actId="1035"/>
        <pc:sldMkLst>
          <pc:docMk/>
          <pc:sldMk cId="4159957464" sldId="267"/>
        </pc:sldMkLst>
        <pc:spChg chg="mod">
          <ac:chgData name="Marte Marie Frisell" userId="88672537-50ef-4dff-9199-6840d6c8b5a9" providerId="ADAL" clId="{CA81E2F0-4808-45E9-8D1A-01741A2996CE}" dt="2022-09-30T11:28:42.824" v="351" actId="1035"/>
          <ac:spMkLst>
            <pc:docMk/>
            <pc:sldMk cId="4159957464" sldId="267"/>
            <ac:spMk id="3" creationId="{19327264-4F74-4A7C-9D31-AD23AB6CC8F2}"/>
          </ac:spMkLst>
        </pc:spChg>
      </pc:sldChg>
    </pc:docChg>
  </pc:docChgLst>
  <pc:docChgLst>
    <pc:chgData name="Mathias Iversen" userId="dea6d89c-6f8a-44b0-80c2-5d37afda12c9" providerId="ADAL" clId="{743AEBDA-9D93-4FFE-B349-56690692E0E0}"/>
    <pc:docChg chg="modSld">
      <pc:chgData name="Mathias Iversen" userId="dea6d89c-6f8a-44b0-80c2-5d37afda12c9" providerId="ADAL" clId="{743AEBDA-9D93-4FFE-B349-56690692E0E0}" dt="2022-09-30T08:49:42.622" v="11" actId="13926"/>
      <pc:docMkLst>
        <pc:docMk/>
      </pc:docMkLst>
      <pc:sldChg chg="modSp mod">
        <pc:chgData name="Mathias Iversen" userId="dea6d89c-6f8a-44b0-80c2-5d37afda12c9" providerId="ADAL" clId="{743AEBDA-9D93-4FFE-B349-56690692E0E0}" dt="2022-09-30T08:49:35.448" v="7" actId="20577"/>
        <pc:sldMkLst>
          <pc:docMk/>
          <pc:sldMk cId="2266341024" sldId="258"/>
        </pc:sldMkLst>
        <pc:spChg chg="mod">
          <ac:chgData name="Mathias Iversen" userId="dea6d89c-6f8a-44b0-80c2-5d37afda12c9" providerId="ADAL" clId="{743AEBDA-9D93-4FFE-B349-56690692E0E0}" dt="2022-09-30T08:49:35.448" v="7" actId="20577"/>
          <ac:spMkLst>
            <pc:docMk/>
            <pc:sldMk cId="2266341024" sldId="258"/>
            <ac:spMk id="16" creationId="{4957F703-1885-40F1-9499-64EAC6608670}"/>
          </ac:spMkLst>
        </pc:spChg>
      </pc:sldChg>
      <pc:sldChg chg="modSp mod">
        <pc:chgData name="Mathias Iversen" userId="dea6d89c-6f8a-44b0-80c2-5d37afda12c9" providerId="ADAL" clId="{743AEBDA-9D93-4FFE-B349-56690692E0E0}" dt="2022-09-30T08:49:42.622" v="11" actId="13926"/>
        <pc:sldMkLst>
          <pc:docMk/>
          <pc:sldMk cId="896002109" sldId="259"/>
        </pc:sldMkLst>
        <pc:spChg chg="mod">
          <ac:chgData name="Mathias Iversen" userId="dea6d89c-6f8a-44b0-80c2-5d37afda12c9" providerId="ADAL" clId="{743AEBDA-9D93-4FFE-B349-56690692E0E0}" dt="2022-09-30T08:49:42.622" v="11" actId="13926"/>
          <ac:spMkLst>
            <pc:docMk/>
            <pc:sldMk cId="896002109" sldId="259"/>
            <ac:spMk id="4" creationId="{E7C91537-7CFF-43F2-851D-E5F652C25A99}"/>
          </ac:spMkLst>
        </pc:spChg>
      </pc:sldChg>
    </pc:docChg>
  </pc:docChgLst>
  <pc:docChgLst>
    <pc:chgData name="Mathias Iversen" userId="dea6d89c-6f8a-44b0-80c2-5d37afda12c9" providerId="ADAL" clId="{CBF2F52C-D79C-4644-A07D-2F6EA3C7279E}"/>
    <pc:docChg chg="undo custSel delSld modSld modMainMaster">
      <pc:chgData name="Mathias Iversen" userId="dea6d89c-6f8a-44b0-80c2-5d37afda12c9" providerId="ADAL" clId="{CBF2F52C-D79C-4644-A07D-2F6EA3C7279E}" dt="2024-02-01T15:15:26.461" v="128"/>
      <pc:docMkLst>
        <pc:docMk/>
      </pc:docMkLst>
      <pc:sldChg chg="modSp mod setBg">
        <pc:chgData name="Mathias Iversen" userId="dea6d89c-6f8a-44b0-80c2-5d37afda12c9" providerId="ADAL" clId="{CBF2F52C-D79C-4644-A07D-2F6EA3C7279E}" dt="2024-02-01T15:15:26.461" v="128"/>
        <pc:sldMkLst>
          <pc:docMk/>
          <pc:sldMk cId="2921733838" sldId="256"/>
        </pc:sldMkLst>
        <pc:spChg chg="mod">
          <ac:chgData name="Mathias Iversen" userId="dea6d89c-6f8a-44b0-80c2-5d37afda12c9" providerId="ADAL" clId="{CBF2F52C-D79C-4644-A07D-2F6EA3C7279E}" dt="2024-02-01T15:15:26.461" v="128"/>
          <ac:spMkLst>
            <pc:docMk/>
            <pc:sldMk cId="2921733838" sldId="256"/>
            <ac:spMk id="3" creationId="{E41425AC-842F-4FFA-9112-F3E8B9D73BC4}"/>
          </ac:spMkLst>
        </pc:spChg>
        <pc:spChg chg="mod">
          <ac:chgData name="Mathias Iversen" userId="dea6d89c-6f8a-44b0-80c2-5d37afda12c9" providerId="ADAL" clId="{CBF2F52C-D79C-4644-A07D-2F6EA3C7279E}" dt="2024-02-01T09:49:48.920" v="103" actId="2711"/>
          <ac:spMkLst>
            <pc:docMk/>
            <pc:sldMk cId="2921733838" sldId="256"/>
            <ac:spMk id="8" creationId="{279C62F4-9C4A-4777-941C-0D5FF7A0EEE2}"/>
          </ac:spMkLst>
        </pc:spChg>
        <pc:spChg chg="mod">
          <ac:chgData name="Mathias Iversen" userId="dea6d89c-6f8a-44b0-80c2-5d37afda12c9" providerId="ADAL" clId="{CBF2F52C-D79C-4644-A07D-2F6EA3C7279E}" dt="2024-02-01T09:49:48.920" v="103" actId="2711"/>
          <ac:spMkLst>
            <pc:docMk/>
            <pc:sldMk cId="2921733838" sldId="256"/>
            <ac:spMk id="9" creationId="{543ED68E-10D6-487F-A956-74AA7DC8DE45}"/>
          </ac:spMkLst>
        </pc:spChg>
        <pc:spChg chg="mod">
          <ac:chgData name="Mathias Iversen" userId="dea6d89c-6f8a-44b0-80c2-5d37afda12c9" providerId="ADAL" clId="{CBF2F52C-D79C-4644-A07D-2F6EA3C7279E}" dt="2024-02-01T09:49:48.920" v="103" actId="2711"/>
          <ac:spMkLst>
            <pc:docMk/>
            <pc:sldMk cId="2921733838" sldId="256"/>
            <ac:spMk id="10" creationId="{B69A85C2-560C-48D5-B2E2-E0F8F842FD36}"/>
          </ac:spMkLst>
        </pc:spChg>
        <pc:cxnChg chg="mod">
          <ac:chgData name="Mathias Iversen" userId="dea6d89c-6f8a-44b0-80c2-5d37afda12c9" providerId="ADAL" clId="{CBF2F52C-D79C-4644-A07D-2F6EA3C7279E}" dt="2024-02-01T09:49:37.209" v="101" actId="208"/>
          <ac:cxnSpMkLst>
            <pc:docMk/>
            <pc:sldMk cId="2921733838" sldId="256"/>
            <ac:cxnSpMk id="6" creationId="{58C53554-A821-40E6-A0B7-943BBE4B0DDD}"/>
          </ac:cxnSpMkLst>
        </pc:cxnChg>
      </pc:sldChg>
      <pc:sldChg chg="modSp mod">
        <pc:chgData name="Mathias Iversen" userId="dea6d89c-6f8a-44b0-80c2-5d37afda12c9" providerId="ADAL" clId="{CBF2F52C-D79C-4644-A07D-2F6EA3C7279E}" dt="2024-02-01T15:15:26.461" v="128"/>
        <pc:sldMkLst>
          <pc:docMk/>
          <pc:sldMk cId="2266341024" sldId="258"/>
        </pc:sldMkLst>
        <pc:spChg chg="mod">
          <ac:chgData name="Mathias Iversen" userId="dea6d89c-6f8a-44b0-80c2-5d37afda12c9" providerId="ADAL" clId="{CBF2F52C-D79C-4644-A07D-2F6EA3C7279E}" dt="2024-02-01T09:50:01.849" v="105" actId="2711"/>
          <ac:spMkLst>
            <pc:docMk/>
            <pc:sldMk cId="2266341024" sldId="258"/>
            <ac:spMk id="3" creationId="{F8484401-95FA-4A8E-B84A-A4E1365E9517}"/>
          </ac:spMkLst>
        </pc:spChg>
        <pc:spChg chg="mod">
          <ac:chgData name="Mathias Iversen" userId="dea6d89c-6f8a-44b0-80c2-5d37afda12c9" providerId="ADAL" clId="{CBF2F52C-D79C-4644-A07D-2F6EA3C7279E}" dt="2024-02-01T15:15:26.461" v="128"/>
          <ac:spMkLst>
            <pc:docMk/>
            <pc:sldMk cId="2266341024" sldId="258"/>
            <ac:spMk id="4" creationId="{91B4F794-FA26-44F9-8BD1-1B7C760CD95D}"/>
          </ac:spMkLst>
        </pc:spChg>
        <pc:spChg chg="mod">
          <ac:chgData name="Mathias Iversen" userId="dea6d89c-6f8a-44b0-80c2-5d37afda12c9" providerId="ADAL" clId="{CBF2F52C-D79C-4644-A07D-2F6EA3C7279E}" dt="2024-02-01T09:50:03.958" v="106" actId="207"/>
          <ac:spMkLst>
            <pc:docMk/>
            <pc:sldMk cId="2266341024" sldId="258"/>
            <ac:spMk id="5" creationId="{DCB85E03-0B2F-42F1-9007-A95BF715A50A}"/>
          </ac:spMkLst>
        </pc:spChg>
        <pc:spChg chg="mod">
          <ac:chgData name="Mathias Iversen" userId="dea6d89c-6f8a-44b0-80c2-5d37afda12c9" providerId="ADAL" clId="{CBF2F52C-D79C-4644-A07D-2F6EA3C7279E}" dt="2024-02-01T09:50:01.849" v="105" actId="2711"/>
          <ac:spMkLst>
            <pc:docMk/>
            <pc:sldMk cId="2266341024" sldId="258"/>
            <ac:spMk id="6" creationId="{0A71F208-30AA-4DBB-9DB2-C0C90AD30178}"/>
          </ac:spMkLst>
        </pc:spChg>
        <pc:spChg chg="mod">
          <ac:chgData name="Mathias Iversen" userId="dea6d89c-6f8a-44b0-80c2-5d37afda12c9" providerId="ADAL" clId="{CBF2F52C-D79C-4644-A07D-2F6EA3C7279E}" dt="2024-02-01T09:50:09.228" v="108" actId="207"/>
          <ac:spMkLst>
            <pc:docMk/>
            <pc:sldMk cId="2266341024" sldId="258"/>
            <ac:spMk id="7" creationId="{A520775E-5075-45E6-A50A-04E4D42EAF3E}"/>
          </ac:spMkLst>
        </pc:spChg>
        <pc:spChg chg="mod">
          <ac:chgData name="Mathias Iversen" userId="dea6d89c-6f8a-44b0-80c2-5d37afda12c9" providerId="ADAL" clId="{CBF2F52C-D79C-4644-A07D-2F6EA3C7279E}" dt="2024-02-01T09:50:12.199" v="109" actId="207"/>
          <ac:spMkLst>
            <pc:docMk/>
            <pc:sldMk cId="2266341024" sldId="258"/>
            <ac:spMk id="8" creationId="{E5A98933-AC8C-4903-A2E5-17FCC5FBBC66}"/>
          </ac:spMkLst>
        </pc:spChg>
        <pc:spChg chg="mod">
          <ac:chgData name="Mathias Iversen" userId="dea6d89c-6f8a-44b0-80c2-5d37afda12c9" providerId="ADAL" clId="{CBF2F52C-D79C-4644-A07D-2F6EA3C7279E}" dt="2024-02-01T09:50:24.549" v="113" actId="14100"/>
          <ac:spMkLst>
            <pc:docMk/>
            <pc:sldMk cId="2266341024" sldId="258"/>
            <ac:spMk id="9" creationId="{29E4AEA2-D6D7-44B7-8DEF-EB1A3917D576}"/>
          </ac:spMkLst>
        </pc:spChg>
        <pc:spChg chg="mod">
          <ac:chgData name="Mathias Iversen" userId="dea6d89c-6f8a-44b0-80c2-5d37afda12c9" providerId="ADAL" clId="{CBF2F52C-D79C-4644-A07D-2F6EA3C7279E}" dt="2024-02-01T09:50:22.569" v="112" actId="14100"/>
          <ac:spMkLst>
            <pc:docMk/>
            <pc:sldMk cId="2266341024" sldId="258"/>
            <ac:spMk id="10" creationId="{2E9EBEB7-19CF-4E7A-9B6C-502E35EDACCE}"/>
          </ac:spMkLst>
        </pc:spChg>
        <pc:spChg chg="mod">
          <ac:chgData name="Mathias Iversen" userId="dea6d89c-6f8a-44b0-80c2-5d37afda12c9" providerId="ADAL" clId="{CBF2F52C-D79C-4644-A07D-2F6EA3C7279E}" dt="2024-02-01T09:50:16.550" v="110" actId="14100"/>
          <ac:spMkLst>
            <pc:docMk/>
            <pc:sldMk cId="2266341024" sldId="258"/>
            <ac:spMk id="11" creationId="{37771598-A4AC-4670-8AF9-BD1A9A0B5FD6}"/>
          </ac:spMkLst>
        </pc:spChg>
        <pc:spChg chg="mod">
          <ac:chgData name="Mathias Iversen" userId="dea6d89c-6f8a-44b0-80c2-5d37afda12c9" providerId="ADAL" clId="{CBF2F52C-D79C-4644-A07D-2F6EA3C7279E}" dt="2024-02-01T09:50:19.151" v="111" actId="14100"/>
          <ac:spMkLst>
            <pc:docMk/>
            <pc:sldMk cId="2266341024" sldId="258"/>
            <ac:spMk id="12" creationId="{FFB1B525-1F63-43B3-9ADA-546863A4A35B}"/>
          </ac:spMkLst>
        </pc:spChg>
        <pc:spChg chg="mod">
          <ac:chgData name="Mathias Iversen" userId="dea6d89c-6f8a-44b0-80c2-5d37afda12c9" providerId="ADAL" clId="{CBF2F52C-D79C-4644-A07D-2F6EA3C7279E}" dt="2024-02-01T09:50:01.849" v="105" actId="2711"/>
          <ac:spMkLst>
            <pc:docMk/>
            <pc:sldMk cId="2266341024" sldId="258"/>
            <ac:spMk id="13" creationId="{7D9B9CA2-038E-484E-8A1A-D9FA8F874461}"/>
          </ac:spMkLst>
        </pc:spChg>
        <pc:spChg chg="mod">
          <ac:chgData name="Mathias Iversen" userId="dea6d89c-6f8a-44b0-80c2-5d37afda12c9" providerId="ADAL" clId="{CBF2F52C-D79C-4644-A07D-2F6EA3C7279E}" dt="2024-02-01T09:50:01.849" v="105" actId="2711"/>
          <ac:spMkLst>
            <pc:docMk/>
            <pc:sldMk cId="2266341024" sldId="258"/>
            <ac:spMk id="14" creationId="{142BC5AF-FE81-466D-85C6-B66BF362E34B}"/>
          </ac:spMkLst>
        </pc:spChg>
        <pc:spChg chg="mod">
          <ac:chgData name="Mathias Iversen" userId="dea6d89c-6f8a-44b0-80c2-5d37afda12c9" providerId="ADAL" clId="{CBF2F52C-D79C-4644-A07D-2F6EA3C7279E}" dt="2024-02-01T09:50:01.849" v="105" actId="2711"/>
          <ac:spMkLst>
            <pc:docMk/>
            <pc:sldMk cId="2266341024" sldId="258"/>
            <ac:spMk id="15" creationId="{74CEA7D0-9A41-43C0-8F69-F80152925B55}"/>
          </ac:spMkLst>
        </pc:spChg>
        <pc:spChg chg="mod">
          <ac:chgData name="Mathias Iversen" userId="dea6d89c-6f8a-44b0-80c2-5d37afda12c9" providerId="ADAL" clId="{CBF2F52C-D79C-4644-A07D-2F6EA3C7279E}" dt="2024-02-01T09:50:01.849" v="105" actId="2711"/>
          <ac:spMkLst>
            <pc:docMk/>
            <pc:sldMk cId="2266341024" sldId="258"/>
            <ac:spMk id="16" creationId="{4957F703-1885-40F1-9499-64EAC6608670}"/>
          </ac:spMkLst>
        </pc:spChg>
        <pc:spChg chg="mod">
          <ac:chgData name="Mathias Iversen" userId="dea6d89c-6f8a-44b0-80c2-5d37afda12c9" providerId="ADAL" clId="{CBF2F52C-D79C-4644-A07D-2F6EA3C7279E}" dt="2024-02-01T09:50:01.849" v="105" actId="2711"/>
          <ac:spMkLst>
            <pc:docMk/>
            <pc:sldMk cId="2266341024" sldId="258"/>
            <ac:spMk id="17" creationId="{831E5632-021A-47A4-AAE9-1B3C9EB9837E}"/>
          </ac:spMkLst>
        </pc:spChg>
        <pc:spChg chg="mod">
          <ac:chgData name="Mathias Iversen" userId="dea6d89c-6f8a-44b0-80c2-5d37afda12c9" providerId="ADAL" clId="{CBF2F52C-D79C-4644-A07D-2F6EA3C7279E}" dt="2024-02-01T09:50:01.849" v="105" actId="2711"/>
          <ac:spMkLst>
            <pc:docMk/>
            <pc:sldMk cId="2266341024" sldId="258"/>
            <ac:spMk id="18" creationId="{0B79CA76-2003-4574-A043-2FCFF766B96D}"/>
          </ac:spMkLst>
        </pc:spChg>
      </pc:sldChg>
      <pc:sldChg chg="modSp mod">
        <pc:chgData name="Mathias Iversen" userId="dea6d89c-6f8a-44b0-80c2-5d37afda12c9" providerId="ADAL" clId="{CBF2F52C-D79C-4644-A07D-2F6EA3C7279E}" dt="2024-02-01T15:15:26.461" v="128"/>
        <pc:sldMkLst>
          <pc:docMk/>
          <pc:sldMk cId="896002109" sldId="259"/>
        </pc:sldMkLst>
        <pc:spChg chg="mod">
          <ac:chgData name="Mathias Iversen" userId="dea6d89c-6f8a-44b0-80c2-5d37afda12c9" providerId="ADAL" clId="{CBF2F52C-D79C-4644-A07D-2F6EA3C7279E}" dt="2024-02-01T09:50:31.699" v="114" actId="2711"/>
          <ac:spMkLst>
            <pc:docMk/>
            <pc:sldMk cId="896002109" sldId="259"/>
            <ac:spMk id="2" creationId="{90CF37F9-7076-4B73-97C9-BF445E8D5E8F}"/>
          </ac:spMkLst>
        </pc:spChg>
        <pc:spChg chg="mod">
          <ac:chgData name="Mathias Iversen" userId="dea6d89c-6f8a-44b0-80c2-5d37afda12c9" providerId="ADAL" clId="{CBF2F52C-D79C-4644-A07D-2F6EA3C7279E}" dt="2024-02-01T09:50:34.192" v="115" actId="207"/>
          <ac:spMkLst>
            <pc:docMk/>
            <pc:sldMk cId="896002109" sldId="259"/>
            <ac:spMk id="3" creationId="{43909665-C217-4DB2-97FB-7DC8B46D243A}"/>
          </ac:spMkLst>
        </pc:spChg>
        <pc:spChg chg="mod">
          <ac:chgData name="Mathias Iversen" userId="dea6d89c-6f8a-44b0-80c2-5d37afda12c9" providerId="ADAL" clId="{CBF2F52C-D79C-4644-A07D-2F6EA3C7279E}" dt="2024-02-01T15:15:26.461" v="128"/>
          <ac:spMkLst>
            <pc:docMk/>
            <pc:sldMk cId="896002109" sldId="259"/>
            <ac:spMk id="5" creationId="{1E8A7A64-34DF-43BB-954C-68720DEF1ED4}"/>
          </ac:spMkLst>
        </pc:spChg>
        <pc:spChg chg="mod">
          <ac:chgData name="Mathias Iversen" userId="dea6d89c-6f8a-44b0-80c2-5d37afda12c9" providerId="ADAL" clId="{CBF2F52C-D79C-4644-A07D-2F6EA3C7279E}" dt="2024-02-01T09:50:31.699" v="114" actId="2711"/>
          <ac:spMkLst>
            <pc:docMk/>
            <pc:sldMk cId="896002109" sldId="259"/>
            <ac:spMk id="6" creationId="{3D22DDDA-9DE4-498E-ACF4-7CCFECE49DE6}"/>
          </ac:spMkLst>
        </pc:spChg>
      </pc:sldChg>
      <pc:sldChg chg="modSp mod">
        <pc:chgData name="Mathias Iversen" userId="dea6d89c-6f8a-44b0-80c2-5d37afda12c9" providerId="ADAL" clId="{CBF2F52C-D79C-4644-A07D-2F6EA3C7279E}" dt="2024-02-01T15:15:26.461" v="128"/>
        <pc:sldMkLst>
          <pc:docMk/>
          <pc:sldMk cId="3970472295" sldId="260"/>
        </pc:sldMkLst>
        <pc:spChg chg="mod">
          <ac:chgData name="Mathias Iversen" userId="dea6d89c-6f8a-44b0-80c2-5d37afda12c9" providerId="ADAL" clId="{CBF2F52C-D79C-4644-A07D-2F6EA3C7279E}" dt="2024-02-01T09:51:03.174" v="121" actId="2711"/>
          <ac:spMkLst>
            <pc:docMk/>
            <pc:sldMk cId="3970472295" sldId="260"/>
            <ac:spMk id="2" creationId="{588798DA-8AD1-49AA-96BC-11EE872291DD}"/>
          </ac:spMkLst>
        </pc:spChg>
        <pc:spChg chg="mod">
          <ac:chgData name="Mathias Iversen" userId="dea6d89c-6f8a-44b0-80c2-5d37afda12c9" providerId="ADAL" clId="{CBF2F52C-D79C-4644-A07D-2F6EA3C7279E}" dt="2024-02-01T15:15:26.461" v="128"/>
          <ac:spMkLst>
            <pc:docMk/>
            <pc:sldMk cId="3970472295" sldId="260"/>
            <ac:spMk id="3" creationId="{B866CE4E-6058-4C29-BFC5-5B4F79318F87}"/>
          </ac:spMkLst>
        </pc:spChg>
        <pc:spChg chg="mod">
          <ac:chgData name="Mathias Iversen" userId="dea6d89c-6f8a-44b0-80c2-5d37afda12c9" providerId="ADAL" clId="{CBF2F52C-D79C-4644-A07D-2F6EA3C7279E}" dt="2024-02-01T09:51:03.174" v="121" actId="2711"/>
          <ac:spMkLst>
            <pc:docMk/>
            <pc:sldMk cId="3970472295" sldId="260"/>
            <ac:spMk id="4" creationId="{08AB9232-4863-462B-955D-4E84A7303FF7}"/>
          </ac:spMkLst>
        </pc:spChg>
        <pc:spChg chg="mod">
          <ac:chgData name="Mathias Iversen" userId="dea6d89c-6f8a-44b0-80c2-5d37afda12c9" providerId="ADAL" clId="{CBF2F52C-D79C-4644-A07D-2F6EA3C7279E}" dt="2024-02-01T15:15:26.461" v="128"/>
          <ac:spMkLst>
            <pc:docMk/>
            <pc:sldMk cId="3970472295" sldId="260"/>
            <ac:spMk id="5" creationId="{8294F0CC-D833-4BCB-85A1-47BA0991336D}"/>
          </ac:spMkLst>
        </pc:spChg>
      </pc:sldChg>
      <pc:sldChg chg="modSp mod">
        <pc:chgData name="Mathias Iversen" userId="dea6d89c-6f8a-44b0-80c2-5d37afda12c9" providerId="ADAL" clId="{CBF2F52C-D79C-4644-A07D-2F6EA3C7279E}" dt="2024-02-01T15:15:26.461" v="128"/>
        <pc:sldMkLst>
          <pc:docMk/>
          <pc:sldMk cId="4227913639" sldId="261"/>
        </pc:sldMkLst>
        <pc:spChg chg="mod">
          <ac:chgData name="Mathias Iversen" userId="dea6d89c-6f8a-44b0-80c2-5d37afda12c9" providerId="ADAL" clId="{CBF2F52C-D79C-4644-A07D-2F6EA3C7279E}" dt="2024-02-01T09:51:06.135" v="122" actId="2711"/>
          <ac:spMkLst>
            <pc:docMk/>
            <pc:sldMk cId="4227913639" sldId="261"/>
            <ac:spMk id="2" creationId="{204915CB-F898-4E28-B723-11BCF7BEE262}"/>
          </ac:spMkLst>
        </pc:spChg>
        <pc:spChg chg="mod">
          <ac:chgData name="Mathias Iversen" userId="dea6d89c-6f8a-44b0-80c2-5d37afda12c9" providerId="ADAL" clId="{CBF2F52C-D79C-4644-A07D-2F6EA3C7279E}" dt="2024-02-01T15:15:26.461" v="128"/>
          <ac:spMkLst>
            <pc:docMk/>
            <pc:sldMk cId="4227913639" sldId="261"/>
            <ac:spMk id="3" creationId="{6492862D-89D0-469B-9B7F-A96A7E7667E2}"/>
          </ac:spMkLst>
        </pc:spChg>
        <pc:spChg chg="mod">
          <ac:chgData name="Mathias Iversen" userId="dea6d89c-6f8a-44b0-80c2-5d37afda12c9" providerId="ADAL" clId="{CBF2F52C-D79C-4644-A07D-2F6EA3C7279E}" dt="2024-02-01T09:51:06.135" v="122" actId="2711"/>
          <ac:spMkLst>
            <pc:docMk/>
            <pc:sldMk cId="4227913639" sldId="261"/>
            <ac:spMk id="4" creationId="{DCD4FF8B-8E6F-4257-96B2-BCCDA6A41A74}"/>
          </ac:spMkLst>
        </pc:spChg>
        <pc:spChg chg="mod">
          <ac:chgData name="Mathias Iversen" userId="dea6d89c-6f8a-44b0-80c2-5d37afda12c9" providerId="ADAL" clId="{CBF2F52C-D79C-4644-A07D-2F6EA3C7279E}" dt="2024-02-01T15:15:26.461" v="128"/>
          <ac:spMkLst>
            <pc:docMk/>
            <pc:sldMk cId="4227913639" sldId="261"/>
            <ac:spMk id="5" creationId="{7BBB9900-604D-4DB8-BBE1-DC3DA7172262}"/>
          </ac:spMkLst>
        </pc:spChg>
      </pc:sldChg>
      <pc:sldChg chg="addSp delSp modSp mod">
        <pc:chgData name="Mathias Iversen" userId="dea6d89c-6f8a-44b0-80c2-5d37afda12c9" providerId="ADAL" clId="{CBF2F52C-D79C-4644-A07D-2F6EA3C7279E}" dt="2024-02-01T15:15:26.461" v="128"/>
        <pc:sldMkLst>
          <pc:docMk/>
          <pc:sldMk cId="3231943566" sldId="262"/>
        </pc:sldMkLst>
        <pc:spChg chg="mod">
          <ac:chgData name="Mathias Iversen" userId="dea6d89c-6f8a-44b0-80c2-5d37afda12c9" providerId="ADAL" clId="{CBF2F52C-D79C-4644-A07D-2F6EA3C7279E}" dt="2024-02-01T09:51:08.989" v="123" actId="2711"/>
          <ac:spMkLst>
            <pc:docMk/>
            <pc:sldMk cId="3231943566" sldId="262"/>
            <ac:spMk id="2" creationId="{1B4599FE-5CDB-45BF-BE74-1177254806B3}"/>
          </ac:spMkLst>
        </pc:spChg>
        <pc:spChg chg="mod">
          <ac:chgData name="Mathias Iversen" userId="dea6d89c-6f8a-44b0-80c2-5d37afda12c9" providerId="ADAL" clId="{CBF2F52C-D79C-4644-A07D-2F6EA3C7279E}" dt="2024-02-01T15:15:26.461" v="128"/>
          <ac:spMkLst>
            <pc:docMk/>
            <pc:sldMk cId="3231943566" sldId="262"/>
            <ac:spMk id="3" creationId="{A2B64911-99D7-4000-862B-A9755BD58BEE}"/>
          </ac:spMkLst>
        </pc:spChg>
        <pc:spChg chg="mod">
          <ac:chgData name="Mathias Iversen" userId="dea6d89c-6f8a-44b0-80c2-5d37afda12c9" providerId="ADAL" clId="{CBF2F52C-D79C-4644-A07D-2F6EA3C7279E}" dt="2024-02-01T09:51:08.989" v="123" actId="2711"/>
          <ac:spMkLst>
            <pc:docMk/>
            <pc:sldMk cId="3231943566" sldId="262"/>
            <ac:spMk id="4" creationId="{E3A00041-9F7B-4C31-B4C3-014FF513433D}"/>
          </ac:spMkLst>
        </pc:spChg>
        <pc:spChg chg="mod">
          <ac:chgData name="Mathias Iversen" userId="dea6d89c-6f8a-44b0-80c2-5d37afda12c9" providerId="ADAL" clId="{CBF2F52C-D79C-4644-A07D-2F6EA3C7279E}" dt="2024-02-01T15:15:26.461" v="128"/>
          <ac:spMkLst>
            <pc:docMk/>
            <pc:sldMk cId="3231943566" sldId="262"/>
            <ac:spMk id="5" creationId="{D192C507-AE67-46B1-B456-02EFA334DBEC}"/>
          </ac:spMkLst>
        </pc:spChg>
        <pc:graphicFrameChg chg="del">
          <ac:chgData name="Mathias Iversen" userId="dea6d89c-6f8a-44b0-80c2-5d37afda12c9" providerId="ADAL" clId="{CBF2F52C-D79C-4644-A07D-2F6EA3C7279E}" dt="2024-01-30T12:03:02.050" v="62" actId="478"/>
          <ac:graphicFrameMkLst>
            <pc:docMk/>
            <pc:sldMk cId="3231943566" sldId="262"/>
            <ac:graphicFrameMk id="7" creationId="{079F5034-3166-4302-B4E5-ADA7E2F90E24}"/>
          </ac:graphicFrameMkLst>
        </pc:graphicFrameChg>
        <pc:graphicFrameChg chg="add mod ord">
          <ac:chgData name="Mathias Iversen" userId="dea6d89c-6f8a-44b0-80c2-5d37afda12c9" providerId="ADAL" clId="{CBF2F52C-D79C-4644-A07D-2F6EA3C7279E}" dt="2024-02-01T09:51:08.989" v="123" actId="2711"/>
          <ac:graphicFrameMkLst>
            <pc:docMk/>
            <pc:sldMk cId="3231943566" sldId="262"/>
            <ac:graphicFrameMk id="8" creationId="{B22774FE-CD2E-4D00-87AC-187FF3C9976F}"/>
          </ac:graphicFrameMkLst>
        </pc:graphicFrameChg>
        <pc:picChg chg="del">
          <ac:chgData name="Mathias Iversen" userId="dea6d89c-6f8a-44b0-80c2-5d37afda12c9" providerId="ADAL" clId="{CBF2F52C-D79C-4644-A07D-2F6EA3C7279E}" dt="2024-01-30T12:03:00.690" v="61" actId="478"/>
          <ac:picMkLst>
            <pc:docMk/>
            <pc:sldMk cId="3231943566" sldId="262"/>
            <ac:picMk id="6" creationId="{A57E3A89-5BFF-D03F-0B76-D85986ED195A}"/>
          </ac:picMkLst>
        </pc:picChg>
        <pc:picChg chg="add mod">
          <ac:chgData name="Mathias Iversen" userId="dea6d89c-6f8a-44b0-80c2-5d37afda12c9" providerId="ADAL" clId="{CBF2F52C-D79C-4644-A07D-2F6EA3C7279E}" dt="2024-02-01T09:51:08.989" v="123" actId="2711"/>
          <ac:picMkLst>
            <pc:docMk/>
            <pc:sldMk cId="3231943566" sldId="262"/>
            <ac:picMk id="7" creationId="{E9ADE2BE-AAD2-D452-B1F6-7E3B6BEA07C2}"/>
          </ac:picMkLst>
        </pc:picChg>
      </pc:sldChg>
      <pc:sldChg chg="del">
        <pc:chgData name="Mathias Iversen" userId="dea6d89c-6f8a-44b0-80c2-5d37afda12c9" providerId="ADAL" clId="{CBF2F52C-D79C-4644-A07D-2F6EA3C7279E}" dt="2024-01-30T12:02:56.189" v="58" actId="47"/>
        <pc:sldMkLst>
          <pc:docMk/>
          <pc:sldMk cId="1774366261" sldId="263"/>
        </pc:sldMkLst>
      </pc:sldChg>
      <pc:sldChg chg="addSp delSp modSp mod">
        <pc:chgData name="Mathias Iversen" userId="dea6d89c-6f8a-44b0-80c2-5d37afda12c9" providerId="ADAL" clId="{CBF2F52C-D79C-4644-A07D-2F6EA3C7279E}" dt="2024-02-01T15:15:26.461" v="128"/>
        <pc:sldMkLst>
          <pc:docMk/>
          <pc:sldMk cId="3510272984" sldId="264"/>
        </pc:sldMkLst>
        <pc:spChg chg="mod">
          <ac:chgData name="Mathias Iversen" userId="dea6d89c-6f8a-44b0-80c2-5d37afda12c9" providerId="ADAL" clId="{CBF2F52C-D79C-4644-A07D-2F6EA3C7279E}" dt="2024-02-01T09:50:43.654" v="116" actId="2711"/>
          <ac:spMkLst>
            <pc:docMk/>
            <pc:sldMk cId="3510272984" sldId="264"/>
            <ac:spMk id="2" creationId="{0ACF1250-ED2A-4CAC-8A2C-509F1029A1E3}"/>
          </ac:spMkLst>
        </pc:spChg>
        <pc:spChg chg="mod">
          <ac:chgData name="Mathias Iversen" userId="dea6d89c-6f8a-44b0-80c2-5d37afda12c9" providerId="ADAL" clId="{CBF2F52C-D79C-4644-A07D-2F6EA3C7279E}" dt="2024-02-01T15:15:26.461" v="128"/>
          <ac:spMkLst>
            <pc:docMk/>
            <pc:sldMk cId="3510272984" sldId="264"/>
            <ac:spMk id="3" creationId="{9E56F0DA-0C33-4951-BF07-00A42B5B4E31}"/>
          </ac:spMkLst>
        </pc:spChg>
        <pc:spChg chg="del">
          <ac:chgData name="Mathias Iversen" userId="dea6d89c-6f8a-44b0-80c2-5d37afda12c9" providerId="ADAL" clId="{CBF2F52C-D79C-4644-A07D-2F6EA3C7279E}" dt="2024-01-30T12:01:40.972" v="38" actId="478"/>
          <ac:spMkLst>
            <pc:docMk/>
            <pc:sldMk cId="3510272984" sldId="264"/>
            <ac:spMk id="4" creationId="{6EF7C735-4A43-41C6-824A-CC5EEF7FDD53}"/>
          </ac:spMkLst>
        </pc:spChg>
        <pc:spChg chg="mod">
          <ac:chgData name="Mathias Iversen" userId="dea6d89c-6f8a-44b0-80c2-5d37afda12c9" providerId="ADAL" clId="{CBF2F52C-D79C-4644-A07D-2F6EA3C7279E}" dt="2024-02-01T09:50:43.654" v="116" actId="2711"/>
          <ac:spMkLst>
            <pc:docMk/>
            <pc:sldMk cId="3510272984" sldId="264"/>
            <ac:spMk id="5" creationId="{C8F14D8B-BBA3-4B7F-97FF-2EA90BB37308}"/>
          </ac:spMkLst>
        </pc:spChg>
        <pc:graphicFrameChg chg="add mod">
          <ac:chgData name="Mathias Iversen" userId="dea6d89c-6f8a-44b0-80c2-5d37afda12c9" providerId="ADAL" clId="{CBF2F52C-D79C-4644-A07D-2F6EA3C7279E}" dt="2024-02-01T15:15:26.461" v="128"/>
          <ac:graphicFrameMkLst>
            <pc:docMk/>
            <pc:sldMk cId="3510272984" sldId="264"/>
            <ac:graphicFrameMk id="6" creationId="{538CAC4A-44AE-4CDB-A511-02897DD5C961}"/>
          </ac:graphicFrameMkLst>
        </pc:graphicFrameChg>
        <pc:graphicFrameChg chg="del">
          <ac:chgData name="Mathias Iversen" userId="dea6d89c-6f8a-44b0-80c2-5d37afda12c9" providerId="ADAL" clId="{CBF2F52C-D79C-4644-A07D-2F6EA3C7279E}" dt="2024-01-30T12:01:39.998" v="37" actId="478"/>
          <ac:graphicFrameMkLst>
            <pc:docMk/>
            <pc:sldMk cId="3510272984" sldId="264"/>
            <ac:graphicFrameMk id="7" creationId="{538CAC4A-44AE-4CDB-A511-02897DD5C961}"/>
          </ac:graphicFrameMkLst>
        </pc:graphicFrameChg>
      </pc:sldChg>
      <pc:sldChg chg="addSp delSp modSp mod">
        <pc:chgData name="Mathias Iversen" userId="dea6d89c-6f8a-44b0-80c2-5d37afda12c9" providerId="ADAL" clId="{CBF2F52C-D79C-4644-A07D-2F6EA3C7279E}" dt="2024-02-01T09:50:57.772" v="119" actId="2711"/>
        <pc:sldMkLst>
          <pc:docMk/>
          <pc:sldMk cId="2759248883" sldId="265"/>
        </pc:sldMkLst>
        <pc:spChg chg="mod">
          <ac:chgData name="Mathias Iversen" userId="dea6d89c-6f8a-44b0-80c2-5d37afda12c9" providerId="ADAL" clId="{CBF2F52C-D79C-4644-A07D-2F6EA3C7279E}" dt="2024-02-01T09:50:57.772" v="119" actId="2711"/>
          <ac:spMkLst>
            <pc:docMk/>
            <pc:sldMk cId="2759248883" sldId="265"/>
            <ac:spMk id="2" creationId="{CED31FAC-A3EA-48FB-A0E0-340ABFD5F939}"/>
          </ac:spMkLst>
        </pc:spChg>
        <pc:spChg chg="mod">
          <ac:chgData name="Mathias Iversen" userId="dea6d89c-6f8a-44b0-80c2-5d37afda12c9" providerId="ADAL" clId="{CBF2F52C-D79C-4644-A07D-2F6EA3C7279E}" dt="2024-02-01T09:50:57.772" v="119" actId="2711"/>
          <ac:spMkLst>
            <pc:docMk/>
            <pc:sldMk cId="2759248883" sldId="265"/>
            <ac:spMk id="3" creationId="{5BC03535-2EF7-4E35-87E0-19E654CF9889}"/>
          </ac:spMkLst>
        </pc:spChg>
        <pc:spChg chg="del">
          <ac:chgData name="Mathias Iversen" userId="dea6d89c-6f8a-44b0-80c2-5d37afda12c9" providerId="ADAL" clId="{CBF2F52C-D79C-4644-A07D-2F6EA3C7279E}" dt="2024-01-30T12:02:04.299" v="43" actId="478"/>
          <ac:spMkLst>
            <pc:docMk/>
            <pc:sldMk cId="2759248883" sldId="265"/>
            <ac:spMk id="4" creationId="{C131618D-BACB-42A9-8714-F890463B2284}"/>
          </ac:spMkLst>
        </pc:spChg>
        <pc:spChg chg="mod">
          <ac:chgData name="Mathias Iversen" userId="dea6d89c-6f8a-44b0-80c2-5d37afda12c9" providerId="ADAL" clId="{CBF2F52C-D79C-4644-A07D-2F6EA3C7279E}" dt="2024-02-01T09:50:57.772" v="119" actId="2711"/>
          <ac:spMkLst>
            <pc:docMk/>
            <pc:sldMk cId="2759248883" sldId="265"/>
            <ac:spMk id="5" creationId="{FAA6878B-EDB0-4AB0-B825-D2972B2C7F7E}"/>
          </ac:spMkLst>
        </pc:spChg>
        <pc:graphicFrameChg chg="add mod">
          <ac:chgData name="Mathias Iversen" userId="dea6d89c-6f8a-44b0-80c2-5d37afda12c9" providerId="ADAL" clId="{CBF2F52C-D79C-4644-A07D-2F6EA3C7279E}" dt="2024-02-01T09:50:57.772" v="119" actId="2711"/>
          <ac:graphicFrameMkLst>
            <pc:docMk/>
            <pc:sldMk cId="2759248883" sldId="265"/>
            <ac:graphicFrameMk id="6" creationId="{E2C4BF85-DB90-4BC5-A730-F0E75EF55B1D}"/>
          </ac:graphicFrameMkLst>
        </pc:graphicFrameChg>
        <pc:graphicFrameChg chg="del">
          <ac:chgData name="Mathias Iversen" userId="dea6d89c-6f8a-44b0-80c2-5d37afda12c9" providerId="ADAL" clId="{CBF2F52C-D79C-4644-A07D-2F6EA3C7279E}" dt="2024-01-30T12:02:02.423" v="42" actId="478"/>
          <ac:graphicFrameMkLst>
            <pc:docMk/>
            <pc:sldMk cId="2759248883" sldId="265"/>
            <ac:graphicFrameMk id="7" creationId="{E2C4BF85-DB90-4BC5-A730-F0E75EF55B1D}"/>
          </ac:graphicFrameMkLst>
        </pc:graphicFrameChg>
      </pc:sldChg>
      <pc:sldChg chg="addSp delSp modSp mod">
        <pc:chgData name="Mathias Iversen" userId="dea6d89c-6f8a-44b0-80c2-5d37afda12c9" providerId="ADAL" clId="{CBF2F52C-D79C-4644-A07D-2F6EA3C7279E}" dt="2024-02-01T09:51:00.589" v="120" actId="2711"/>
        <pc:sldMkLst>
          <pc:docMk/>
          <pc:sldMk cId="147554788" sldId="266"/>
        </pc:sldMkLst>
        <pc:spChg chg="mod">
          <ac:chgData name="Mathias Iversen" userId="dea6d89c-6f8a-44b0-80c2-5d37afda12c9" providerId="ADAL" clId="{CBF2F52C-D79C-4644-A07D-2F6EA3C7279E}" dt="2024-02-01T09:51:00.589" v="120" actId="2711"/>
          <ac:spMkLst>
            <pc:docMk/>
            <pc:sldMk cId="147554788" sldId="266"/>
            <ac:spMk id="2" creationId="{3B234F2D-7B56-4BDC-8E6C-010223FC65D0}"/>
          </ac:spMkLst>
        </pc:spChg>
        <pc:spChg chg="mod">
          <ac:chgData name="Mathias Iversen" userId="dea6d89c-6f8a-44b0-80c2-5d37afda12c9" providerId="ADAL" clId="{CBF2F52C-D79C-4644-A07D-2F6EA3C7279E}" dt="2024-02-01T09:51:00.589" v="120" actId="2711"/>
          <ac:spMkLst>
            <pc:docMk/>
            <pc:sldMk cId="147554788" sldId="266"/>
            <ac:spMk id="3" creationId="{2AE985C2-CF26-42E7-B7DC-DBC85F75C02D}"/>
          </ac:spMkLst>
        </pc:spChg>
        <pc:graphicFrameChg chg="del">
          <ac:chgData name="Mathias Iversen" userId="dea6d89c-6f8a-44b0-80c2-5d37afda12c9" providerId="ADAL" clId="{CBF2F52C-D79C-4644-A07D-2F6EA3C7279E}" dt="2024-01-30T12:02:33.898" v="52" actId="478"/>
          <ac:graphicFrameMkLst>
            <pc:docMk/>
            <pc:sldMk cId="147554788" sldId="266"/>
            <ac:graphicFrameMk id="4" creationId="{79D1F690-4815-6CFE-F98F-4A4CB0E85BC6}"/>
          </ac:graphicFrameMkLst>
        </pc:graphicFrameChg>
        <pc:graphicFrameChg chg="add mod modGraphic">
          <ac:chgData name="Mathias Iversen" userId="dea6d89c-6f8a-44b0-80c2-5d37afda12c9" providerId="ADAL" clId="{CBF2F52C-D79C-4644-A07D-2F6EA3C7279E}" dt="2024-01-30T12:02:51.153" v="57" actId="14100"/>
          <ac:graphicFrameMkLst>
            <pc:docMk/>
            <pc:sldMk cId="147554788" sldId="266"/>
            <ac:graphicFrameMk id="5" creationId="{B63C907E-2DAE-5E8F-8750-20C19EA47BE0}"/>
          </ac:graphicFrameMkLst>
        </pc:graphicFrameChg>
      </pc:sldChg>
      <pc:sldChg chg="setBg">
        <pc:chgData name="Mathias Iversen" userId="dea6d89c-6f8a-44b0-80c2-5d37afda12c9" providerId="ADAL" clId="{CBF2F52C-D79C-4644-A07D-2F6EA3C7279E}" dt="2024-02-01T09:51:23.910" v="126"/>
        <pc:sldMkLst>
          <pc:docMk/>
          <pc:sldMk cId="4242451211" sldId="268"/>
        </pc:sldMkLst>
      </pc:sldChg>
      <pc:sldChg chg="modSp mod">
        <pc:chgData name="Mathias Iversen" userId="dea6d89c-6f8a-44b0-80c2-5d37afda12c9" providerId="ADAL" clId="{CBF2F52C-D79C-4644-A07D-2F6EA3C7279E}" dt="2024-02-01T15:15:26.461" v="128"/>
        <pc:sldMkLst>
          <pc:docMk/>
          <pc:sldMk cId="2318387446" sldId="283"/>
        </pc:sldMkLst>
        <pc:spChg chg="mod">
          <ac:chgData name="Mathias Iversen" userId="dea6d89c-6f8a-44b0-80c2-5d37afda12c9" providerId="ADAL" clId="{CBF2F52C-D79C-4644-A07D-2F6EA3C7279E}" dt="2024-02-01T15:15:26.461" v="128"/>
          <ac:spMkLst>
            <pc:docMk/>
            <pc:sldMk cId="2318387446" sldId="283"/>
            <ac:spMk id="8" creationId="{842FA2FF-C345-A6CD-25DE-6E3E19B361AD}"/>
          </ac:spMkLst>
        </pc:spChg>
        <pc:spChg chg="mod">
          <ac:chgData name="Mathias Iversen" userId="dea6d89c-6f8a-44b0-80c2-5d37afda12c9" providerId="ADAL" clId="{CBF2F52C-D79C-4644-A07D-2F6EA3C7279E}" dt="2024-02-01T09:49:55.769" v="104" actId="207"/>
          <ac:spMkLst>
            <pc:docMk/>
            <pc:sldMk cId="2318387446" sldId="283"/>
            <ac:spMk id="9" creationId="{665E5BC5-ACF7-E9DC-7995-9FB97E91591F}"/>
          </ac:spMkLst>
        </pc:spChg>
      </pc:sldChg>
      <pc:sldChg chg="modSp mod">
        <pc:chgData name="Mathias Iversen" userId="dea6d89c-6f8a-44b0-80c2-5d37afda12c9" providerId="ADAL" clId="{CBF2F52C-D79C-4644-A07D-2F6EA3C7279E}" dt="2024-02-01T15:15:26.461" v="128"/>
        <pc:sldMkLst>
          <pc:docMk/>
          <pc:sldMk cId="2954530852" sldId="284"/>
        </pc:sldMkLst>
        <pc:spChg chg="mod">
          <ac:chgData name="Mathias Iversen" userId="dea6d89c-6f8a-44b0-80c2-5d37afda12c9" providerId="ADAL" clId="{CBF2F52C-D79C-4644-A07D-2F6EA3C7279E}" dt="2024-02-01T09:51:13.004" v="124" actId="2711"/>
          <ac:spMkLst>
            <pc:docMk/>
            <pc:sldMk cId="2954530852" sldId="284"/>
            <ac:spMk id="2" creationId="{1B4599FE-5CDB-45BF-BE74-1177254806B3}"/>
          </ac:spMkLst>
        </pc:spChg>
        <pc:spChg chg="mod">
          <ac:chgData name="Mathias Iversen" userId="dea6d89c-6f8a-44b0-80c2-5d37afda12c9" providerId="ADAL" clId="{CBF2F52C-D79C-4644-A07D-2F6EA3C7279E}" dt="2024-02-01T09:51:13.004" v="124" actId="2711"/>
          <ac:spMkLst>
            <pc:docMk/>
            <pc:sldMk cId="2954530852" sldId="284"/>
            <ac:spMk id="4" creationId="{E3A00041-9F7B-4C31-B4C3-014FF513433D}"/>
          </ac:spMkLst>
        </pc:spChg>
        <pc:spChg chg="mod">
          <ac:chgData name="Mathias Iversen" userId="dea6d89c-6f8a-44b0-80c2-5d37afda12c9" providerId="ADAL" clId="{CBF2F52C-D79C-4644-A07D-2F6EA3C7279E}" dt="2024-02-01T15:15:26.461" v="128"/>
          <ac:spMkLst>
            <pc:docMk/>
            <pc:sldMk cId="2954530852" sldId="284"/>
            <ac:spMk id="6" creationId="{E32827FE-EFF7-14C6-E08D-FFC85AED4628}"/>
          </ac:spMkLst>
        </pc:spChg>
      </pc:sldChg>
      <pc:sldMasterChg chg="modSldLayout">
        <pc:chgData name="Mathias Iversen" userId="dea6d89c-6f8a-44b0-80c2-5d37afda12c9" providerId="ADAL" clId="{CBF2F52C-D79C-4644-A07D-2F6EA3C7279E}" dt="2024-02-01T15:15:26.461" v="128"/>
        <pc:sldMasterMkLst>
          <pc:docMk/>
          <pc:sldMasterMk cId="4210629792" sldId="2147483660"/>
        </pc:sldMasterMkLst>
        <pc:sldLayoutChg chg="modSp mod">
          <pc:chgData name="Mathias Iversen" userId="dea6d89c-6f8a-44b0-80c2-5d37afda12c9" providerId="ADAL" clId="{CBF2F52C-D79C-4644-A07D-2F6EA3C7279E}" dt="2024-02-01T15:15:26.461" v="128"/>
          <pc:sldLayoutMkLst>
            <pc:docMk/>
            <pc:sldMasterMk cId="4210629792" sldId="2147483660"/>
            <pc:sldLayoutMk cId="2110830415" sldId="2147483662"/>
          </pc:sldLayoutMkLst>
          <pc:spChg chg="mod">
            <ac:chgData name="Mathias Iversen" userId="dea6d89c-6f8a-44b0-80c2-5d37afda12c9" providerId="ADAL" clId="{CBF2F52C-D79C-4644-A07D-2F6EA3C7279E}" dt="2024-02-01T15:15:26.461" v="128"/>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CBF2F52C-D79C-4644-A07D-2F6EA3C7279E}" dt="2024-02-01T09:48:40.547" v="91"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CBF2F52C-D79C-4644-A07D-2F6EA3C7279E}" dt="2024-02-01T09:51:36.209" v="127" actId="1076"/>
          <pc:sldLayoutMkLst>
            <pc:docMk/>
            <pc:sldMasterMk cId="4210629792" sldId="2147483660"/>
            <pc:sldLayoutMk cId="1874524614" sldId="2147483663"/>
          </pc:sldLayoutMkLst>
          <pc:picChg chg="mod">
            <ac:chgData name="Mathias Iversen" userId="dea6d89c-6f8a-44b0-80c2-5d37afda12c9" providerId="ADAL" clId="{CBF2F52C-D79C-4644-A07D-2F6EA3C7279E}" dt="2024-02-01T09:51:36.209" v="127"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CBF2F52C-D79C-4644-A07D-2F6EA3C7279E}" dt="2024-02-01T09:49:20.670" v="100" actId="208"/>
          <pc:sldLayoutMkLst>
            <pc:docMk/>
            <pc:sldMasterMk cId="4210629792" sldId="2147483660"/>
            <pc:sldLayoutMk cId="1137365639" sldId="2147483681"/>
          </pc:sldLayoutMkLst>
          <pc:cxnChg chg="mod">
            <ac:chgData name="Mathias Iversen" userId="dea6d89c-6f8a-44b0-80c2-5d37afda12c9" providerId="ADAL" clId="{CBF2F52C-D79C-4644-A07D-2F6EA3C7279E}" dt="2024-02-01T09:49:20.670" v="100"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CBF2F52C-D79C-4644-A07D-2F6EA3C7279E}" dt="2024-02-01T09:48:33.363" v="90" actId="208"/>
          <pc:sldLayoutMkLst>
            <pc:docMk/>
            <pc:sldMasterMk cId="4210629792" sldId="2147483660"/>
            <pc:sldLayoutMk cId="4126966658" sldId="2147483682"/>
          </pc:sldLayoutMkLst>
          <pc:spChg chg="mod">
            <ac:chgData name="Mathias Iversen" userId="dea6d89c-6f8a-44b0-80c2-5d37afda12c9" providerId="ADAL" clId="{CBF2F52C-D79C-4644-A07D-2F6EA3C7279E}" dt="2024-02-01T09:48:16.209" v="88"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CBF2F52C-D79C-4644-A07D-2F6EA3C7279E}" dt="2024-02-01T09:48:28.210" v="89"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CBF2F52C-D79C-4644-A07D-2F6EA3C7279E}" dt="2024-02-01T09:48:33.363" v="90"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CBF2F52C-D79C-4644-A07D-2F6EA3C7279E}" dt="2024-02-01T09:48:47.110" v="92" actId="208"/>
          <pc:sldLayoutMkLst>
            <pc:docMk/>
            <pc:sldMasterMk cId="4210629792" sldId="2147483660"/>
            <pc:sldLayoutMk cId="210778978" sldId="2147483683"/>
          </pc:sldLayoutMkLst>
          <pc:cxnChg chg="mod">
            <ac:chgData name="Mathias Iversen" userId="dea6d89c-6f8a-44b0-80c2-5d37afda12c9" providerId="ADAL" clId="{CBF2F52C-D79C-4644-A07D-2F6EA3C7279E}" dt="2024-02-01T09:48:47.110" v="92"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CBF2F52C-D79C-4644-A07D-2F6EA3C7279E}" dt="2024-02-01T09:48:50.850" v="93" actId="208"/>
          <pc:sldLayoutMkLst>
            <pc:docMk/>
            <pc:sldMasterMk cId="4210629792" sldId="2147483660"/>
            <pc:sldLayoutMk cId="3497793653" sldId="2147483684"/>
          </pc:sldLayoutMkLst>
          <pc:cxnChg chg="mod">
            <ac:chgData name="Mathias Iversen" userId="dea6d89c-6f8a-44b0-80c2-5d37afda12c9" providerId="ADAL" clId="{CBF2F52C-D79C-4644-A07D-2F6EA3C7279E}" dt="2024-02-01T09:48:50.850" v="93"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CBF2F52C-D79C-4644-A07D-2F6EA3C7279E}" dt="2024-02-01T09:48:55.439" v="94" actId="208"/>
          <pc:sldLayoutMkLst>
            <pc:docMk/>
            <pc:sldMasterMk cId="4210629792" sldId="2147483660"/>
            <pc:sldLayoutMk cId="783061069" sldId="2147483685"/>
          </pc:sldLayoutMkLst>
          <pc:cxnChg chg="mod">
            <ac:chgData name="Mathias Iversen" userId="dea6d89c-6f8a-44b0-80c2-5d37afda12c9" providerId="ADAL" clId="{CBF2F52C-D79C-4644-A07D-2F6EA3C7279E}" dt="2024-02-01T09:48:55.439" v="94"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CBF2F52C-D79C-4644-A07D-2F6EA3C7279E}" dt="2024-02-01T09:48:59.602" v="95" actId="208"/>
          <pc:sldLayoutMkLst>
            <pc:docMk/>
            <pc:sldMasterMk cId="4210629792" sldId="2147483660"/>
            <pc:sldLayoutMk cId="3228309435" sldId="2147483686"/>
          </pc:sldLayoutMkLst>
          <pc:cxnChg chg="mod">
            <ac:chgData name="Mathias Iversen" userId="dea6d89c-6f8a-44b0-80c2-5d37afda12c9" providerId="ADAL" clId="{CBF2F52C-D79C-4644-A07D-2F6EA3C7279E}" dt="2024-02-01T09:48:59.602" v="95"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CBF2F52C-D79C-4644-A07D-2F6EA3C7279E}" dt="2024-02-01T09:49:03.270" v="96" actId="208"/>
          <pc:sldLayoutMkLst>
            <pc:docMk/>
            <pc:sldMasterMk cId="4210629792" sldId="2147483660"/>
            <pc:sldLayoutMk cId="1374499944" sldId="2147483687"/>
          </pc:sldLayoutMkLst>
          <pc:cxnChg chg="mod">
            <ac:chgData name="Mathias Iversen" userId="dea6d89c-6f8a-44b0-80c2-5d37afda12c9" providerId="ADAL" clId="{CBF2F52C-D79C-4644-A07D-2F6EA3C7279E}" dt="2024-02-01T09:49:03.270" v="96"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CBF2F52C-D79C-4644-A07D-2F6EA3C7279E}" dt="2024-02-01T09:49:07.446" v="97" actId="208"/>
          <pc:sldLayoutMkLst>
            <pc:docMk/>
            <pc:sldMasterMk cId="4210629792" sldId="2147483660"/>
            <pc:sldLayoutMk cId="2112347531" sldId="2147483688"/>
          </pc:sldLayoutMkLst>
          <pc:cxnChg chg="mod">
            <ac:chgData name="Mathias Iversen" userId="dea6d89c-6f8a-44b0-80c2-5d37afda12c9" providerId="ADAL" clId="{CBF2F52C-D79C-4644-A07D-2F6EA3C7279E}" dt="2024-02-01T09:49:07.446" v="97"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CBF2F52C-D79C-4644-A07D-2F6EA3C7279E}" dt="2024-02-01T09:49:13.200" v="98" actId="208"/>
          <pc:sldLayoutMkLst>
            <pc:docMk/>
            <pc:sldMasterMk cId="4210629792" sldId="2147483660"/>
            <pc:sldLayoutMk cId="655889488" sldId="2147483689"/>
          </pc:sldLayoutMkLst>
          <pc:cxnChg chg="mod">
            <ac:chgData name="Mathias Iversen" userId="dea6d89c-6f8a-44b0-80c2-5d37afda12c9" providerId="ADAL" clId="{CBF2F52C-D79C-4644-A07D-2F6EA3C7279E}" dt="2024-02-01T09:49:13.200" v="98"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CBF2F52C-D79C-4644-A07D-2F6EA3C7279E}" dt="2024-02-01T09:49:17.249" v="99" actId="208"/>
          <pc:sldLayoutMkLst>
            <pc:docMk/>
            <pc:sldMasterMk cId="4210629792" sldId="2147483660"/>
            <pc:sldLayoutMk cId="2008485101" sldId="2147483690"/>
          </pc:sldLayoutMkLst>
          <pc:cxnChg chg="mod">
            <ac:chgData name="Mathias Iversen" userId="dea6d89c-6f8a-44b0-80c2-5d37afda12c9" providerId="ADAL" clId="{CBF2F52C-D79C-4644-A07D-2F6EA3C7279E}" dt="2024-02-01T09:49:17.249" v="99"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65AA4A21-5BE9-47BC-A8D2-D98BB4E07CB2}"/>
    <pc:docChg chg="addSld delSld modSld">
      <pc:chgData name="Andreas Benedictow" userId="e251fadf-16f4-4c88-b2c0-d8c4cd891c2a" providerId="ADAL" clId="{65AA4A21-5BE9-47BC-A8D2-D98BB4E07CB2}" dt="2022-10-01T14:48:47.212" v="49"/>
      <pc:docMkLst>
        <pc:docMk/>
      </pc:docMkLst>
      <pc:sldChg chg="del">
        <pc:chgData name="Andreas Benedictow" userId="e251fadf-16f4-4c88-b2c0-d8c4cd891c2a" providerId="ADAL" clId="{65AA4A21-5BE9-47BC-A8D2-D98BB4E07CB2}" dt="2022-10-01T14:48:43.977" v="48" actId="47"/>
        <pc:sldMkLst>
          <pc:docMk/>
          <pc:sldMk cId="4115640021" sldId="257"/>
        </pc:sldMkLst>
      </pc:sldChg>
      <pc:sldChg chg="modSp mod">
        <pc:chgData name="Andreas Benedictow" userId="e251fadf-16f4-4c88-b2c0-d8c4cd891c2a" providerId="ADAL" clId="{65AA4A21-5BE9-47BC-A8D2-D98BB4E07CB2}" dt="2022-09-30T16:21:33.651" v="47" actId="6549"/>
        <pc:sldMkLst>
          <pc:docMk/>
          <pc:sldMk cId="896002109" sldId="259"/>
        </pc:sldMkLst>
        <pc:spChg chg="mod">
          <ac:chgData name="Andreas Benedictow" userId="e251fadf-16f4-4c88-b2c0-d8c4cd891c2a" providerId="ADAL" clId="{65AA4A21-5BE9-47BC-A8D2-D98BB4E07CB2}" dt="2022-09-30T16:21:33.651" v="47" actId="6549"/>
          <ac:spMkLst>
            <pc:docMk/>
            <pc:sldMk cId="896002109" sldId="259"/>
            <ac:spMk id="5" creationId="{1E8A7A64-34DF-43BB-954C-68720DEF1ED4}"/>
          </ac:spMkLst>
        </pc:spChg>
        <pc:spChg chg="mod">
          <ac:chgData name="Andreas Benedictow" userId="e251fadf-16f4-4c88-b2c0-d8c4cd891c2a" providerId="ADAL" clId="{65AA4A21-5BE9-47BC-A8D2-D98BB4E07CB2}" dt="2022-09-30T16:16:01.900" v="2"/>
          <ac:spMkLst>
            <pc:docMk/>
            <pc:sldMk cId="896002109" sldId="259"/>
            <ac:spMk id="6" creationId="{3D22DDDA-9DE4-498E-ACF4-7CCFECE49DE6}"/>
          </ac:spMkLst>
        </pc:spChg>
      </pc:sldChg>
      <pc:sldChg chg="add del">
        <pc:chgData name="Andreas Benedictow" userId="e251fadf-16f4-4c88-b2c0-d8c4cd891c2a" providerId="ADAL" clId="{65AA4A21-5BE9-47BC-A8D2-D98BB4E07CB2}" dt="2022-09-30T16:15:40.272" v="1"/>
        <pc:sldMkLst>
          <pc:docMk/>
          <pc:sldMk cId="4159957464" sldId="267"/>
        </pc:sldMkLst>
      </pc:sldChg>
      <pc:sldChg chg="add">
        <pc:chgData name="Andreas Benedictow" userId="e251fadf-16f4-4c88-b2c0-d8c4cd891c2a" providerId="ADAL" clId="{65AA4A21-5BE9-47BC-A8D2-D98BB4E07CB2}" dt="2022-10-01T14:48:47.212" v="49"/>
        <pc:sldMkLst>
          <pc:docMk/>
          <pc:sldMk cId="3836130264" sldId="282"/>
        </pc:sldMkLst>
      </pc:sldChg>
    </pc:docChg>
  </pc:docChgLst>
  <pc:docChgLst>
    <pc:chgData name="ENB3" userId="1b305578-85f8-4112-9ae3-c609b5163d93" providerId="ADAL" clId="{40208E46-AF1F-4730-B12E-2B8A279DB706}"/>
    <pc:docChg chg="custSel modSld">
      <pc:chgData name="ENB3" userId="1b305578-85f8-4112-9ae3-c609b5163d93" providerId="ADAL" clId="{40208E46-AF1F-4730-B12E-2B8A279DB706}" dt="2022-09-28T14:18:52.712" v="319" actId="27918"/>
      <pc:docMkLst>
        <pc:docMk/>
      </pc:docMkLst>
      <pc:sldChg chg="modSp mod">
        <pc:chgData name="ENB3" userId="1b305578-85f8-4112-9ae3-c609b5163d93" providerId="ADAL" clId="{40208E46-AF1F-4730-B12E-2B8A279DB706}" dt="2022-09-28T13:56:46.690" v="11" actId="20577"/>
        <pc:sldMkLst>
          <pc:docMk/>
          <pc:sldMk cId="2921733838" sldId="256"/>
        </pc:sldMkLst>
        <pc:spChg chg="mod">
          <ac:chgData name="ENB3" userId="1b305578-85f8-4112-9ae3-c609b5163d93" providerId="ADAL" clId="{40208E46-AF1F-4730-B12E-2B8A279DB706}" dt="2022-09-28T13:56:46.690" v="11" actId="20577"/>
          <ac:spMkLst>
            <pc:docMk/>
            <pc:sldMk cId="2921733838" sldId="256"/>
            <ac:spMk id="10" creationId="{B69A85C2-560C-48D5-B2E2-E0F8F842FD36}"/>
          </ac:spMkLst>
        </pc:spChg>
      </pc:sldChg>
      <pc:sldChg chg="modSp mod">
        <pc:chgData name="ENB3" userId="1b305578-85f8-4112-9ae3-c609b5163d93" providerId="ADAL" clId="{40208E46-AF1F-4730-B12E-2B8A279DB706}" dt="2022-09-28T14:00:19.508" v="105" actId="13926"/>
        <pc:sldMkLst>
          <pc:docMk/>
          <pc:sldMk cId="2266341024" sldId="258"/>
        </pc:sldMkLst>
        <pc:spChg chg="mod">
          <ac:chgData name="ENB3" userId="1b305578-85f8-4112-9ae3-c609b5163d93" providerId="ADAL" clId="{40208E46-AF1F-4730-B12E-2B8A279DB706}" dt="2022-09-28T13:56:57.772" v="23" actId="20577"/>
          <ac:spMkLst>
            <pc:docMk/>
            <pc:sldMk cId="2266341024" sldId="258"/>
            <ac:spMk id="5" creationId="{DCB85E03-0B2F-42F1-9007-A95BF715A50A}"/>
          </ac:spMkLst>
        </pc:spChg>
        <pc:spChg chg="mod">
          <ac:chgData name="ENB3" userId="1b305578-85f8-4112-9ae3-c609b5163d93" providerId="ADAL" clId="{40208E46-AF1F-4730-B12E-2B8A279DB706}" dt="2022-09-28T13:58:22.225" v="59" actId="13926"/>
          <ac:spMkLst>
            <pc:docMk/>
            <pc:sldMk cId="2266341024" sldId="258"/>
            <ac:spMk id="7" creationId="{A520775E-5075-45E6-A50A-04E4D42EAF3E}"/>
          </ac:spMkLst>
        </pc:spChg>
        <pc:spChg chg="mod">
          <ac:chgData name="ENB3" userId="1b305578-85f8-4112-9ae3-c609b5163d93" providerId="ADAL" clId="{40208E46-AF1F-4730-B12E-2B8A279DB706}" dt="2022-09-28T14:00:19.508" v="105" actId="13926"/>
          <ac:spMkLst>
            <pc:docMk/>
            <pc:sldMk cId="2266341024" sldId="258"/>
            <ac:spMk id="8" creationId="{E5A98933-AC8C-4903-A2E5-17FCC5FBBC66}"/>
          </ac:spMkLst>
        </pc:spChg>
        <pc:spChg chg="mod">
          <ac:chgData name="ENB3" userId="1b305578-85f8-4112-9ae3-c609b5163d93" providerId="ADAL" clId="{40208E46-AF1F-4730-B12E-2B8A279DB706}" dt="2022-09-28T13:58:22.225" v="59" actId="13926"/>
          <ac:spMkLst>
            <pc:docMk/>
            <pc:sldMk cId="2266341024" sldId="258"/>
            <ac:spMk id="9" creationId="{29E4AEA2-D6D7-44B7-8DEF-EB1A3917D576}"/>
          </ac:spMkLst>
        </pc:spChg>
        <pc:spChg chg="mod">
          <ac:chgData name="ENB3" userId="1b305578-85f8-4112-9ae3-c609b5163d93" providerId="ADAL" clId="{40208E46-AF1F-4730-B12E-2B8A279DB706}" dt="2022-09-28T14:00:13.374" v="104" actId="13926"/>
          <ac:spMkLst>
            <pc:docMk/>
            <pc:sldMk cId="2266341024" sldId="258"/>
            <ac:spMk id="10" creationId="{2E9EBEB7-19CF-4E7A-9B6C-502E35EDACCE}"/>
          </ac:spMkLst>
        </pc:spChg>
        <pc:spChg chg="mod">
          <ac:chgData name="ENB3" userId="1b305578-85f8-4112-9ae3-c609b5163d93" providerId="ADAL" clId="{40208E46-AF1F-4730-B12E-2B8A279DB706}" dt="2022-09-28T13:58:22.225" v="59" actId="13926"/>
          <ac:spMkLst>
            <pc:docMk/>
            <pc:sldMk cId="2266341024" sldId="258"/>
            <ac:spMk id="11" creationId="{37771598-A4AC-4670-8AF9-BD1A9A0B5FD6}"/>
          </ac:spMkLst>
        </pc:spChg>
        <pc:spChg chg="mod">
          <ac:chgData name="ENB3" userId="1b305578-85f8-4112-9ae3-c609b5163d93" providerId="ADAL" clId="{40208E46-AF1F-4730-B12E-2B8A279DB706}" dt="2022-09-28T13:58:22.225" v="59" actId="13926"/>
          <ac:spMkLst>
            <pc:docMk/>
            <pc:sldMk cId="2266341024" sldId="258"/>
            <ac:spMk id="13" creationId="{7D9B9CA2-038E-484E-8A1A-D9FA8F874461}"/>
          </ac:spMkLst>
        </pc:spChg>
        <pc:spChg chg="mod">
          <ac:chgData name="ENB3" userId="1b305578-85f8-4112-9ae3-c609b5163d93" providerId="ADAL" clId="{40208E46-AF1F-4730-B12E-2B8A279DB706}" dt="2022-09-28T13:58:22.225" v="59" actId="13926"/>
          <ac:spMkLst>
            <pc:docMk/>
            <pc:sldMk cId="2266341024" sldId="258"/>
            <ac:spMk id="15" creationId="{74CEA7D0-9A41-43C0-8F69-F80152925B55}"/>
          </ac:spMkLst>
        </pc:spChg>
        <pc:spChg chg="mod">
          <ac:chgData name="ENB3" userId="1b305578-85f8-4112-9ae3-c609b5163d93" providerId="ADAL" clId="{40208E46-AF1F-4730-B12E-2B8A279DB706}" dt="2022-09-28T13:58:22.225" v="59" actId="13926"/>
          <ac:spMkLst>
            <pc:docMk/>
            <pc:sldMk cId="2266341024" sldId="258"/>
            <ac:spMk id="17" creationId="{831E5632-021A-47A4-AAE9-1B3C9EB9837E}"/>
          </ac:spMkLst>
        </pc:spChg>
      </pc:sldChg>
      <pc:sldChg chg="modSp mod">
        <pc:chgData name="ENB3" userId="1b305578-85f8-4112-9ae3-c609b5163d93" providerId="ADAL" clId="{40208E46-AF1F-4730-B12E-2B8A279DB706}" dt="2022-09-28T14:00:36.105" v="117" actId="20577"/>
        <pc:sldMkLst>
          <pc:docMk/>
          <pc:sldMk cId="896002109" sldId="259"/>
        </pc:sldMkLst>
        <pc:spChg chg="mod">
          <ac:chgData name="ENB3" userId="1b305578-85f8-4112-9ae3-c609b5163d93" providerId="ADAL" clId="{40208E46-AF1F-4730-B12E-2B8A279DB706}" dt="2022-09-28T14:00:36.105" v="117" actId="20577"/>
          <ac:spMkLst>
            <pc:docMk/>
            <pc:sldMk cId="896002109" sldId="259"/>
            <ac:spMk id="3" creationId="{43909665-C217-4DB2-97FB-7DC8B46D243A}"/>
          </ac:spMkLst>
        </pc:spChg>
      </pc:sldChg>
      <pc:sldChg chg="addSp modSp mod">
        <pc:chgData name="ENB3" userId="1b305578-85f8-4112-9ae3-c609b5163d93" providerId="ADAL" clId="{40208E46-AF1F-4730-B12E-2B8A279DB706}" dt="2022-09-28T14:04:08.788" v="151" actId="14100"/>
        <pc:sldMkLst>
          <pc:docMk/>
          <pc:sldMk cId="3970472295" sldId="260"/>
        </pc:sldMkLst>
        <pc:spChg chg="mod">
          <ac:chgData name="ENB3" userId="1b305578-85f8-4112-9ae3-c609b5163d93" providerId="ADAL" clId="{40208E46-AF1F-4730-B12E-2B8A279DB706}" dt="2022-09-28T14:00:52.739" v="141" actId="20577"/>
          <ac:spMkLst>
            <pc:docMk/>
            <pc:sldMk cId="3970472295" sldId="260"/>
            <ac:spMk id="3" creationId="{B866CE4E-6058-4C29-BFC5-5B4F79318F87}"/>
          </ac:spMkLst>
        </pc:spChg>
        <pc:spChg chg="mod">
          <ac:chgData name="ENB3" userId="1b305578-85f8-4112-9ae3-c609b5163d93" providerId="ADAL" clId="{40208E46-AF1F-4730-B12E-2B8A279DB706}" dt="2022-09-28T14:00:45.349" v="129" actId="20577"/>
          <ac:spMkLst>
            <pc:docMk/>
            <pc:sldMk cId="3970472295" sldId="260"/>
            <ac:spMk id="4" creationId="{08AB9232-4863-462B-955D-4E84A7303FF7}"/>
          </ac:spMkLst>
        </pc:spChg>
        <pc:picChg chg="add mod">
          <ac:chgData name="ENB3" userId="1b305578-85f8-4112-9ae3-c609b5163d93" providerId="ADAL" clId="{40208E46-AF1F-4730-B12E-2B8A279DB706}" dt="2022-09-28T14:03:49.788" v="148" actId="1076"/>
          <ac:picMkLst>
            <pc:docMk/>
            <pc:sldMk cId="3970472295" sldId="260"/>
            <ac:picMk id="6" creationId="{1B120148-E3E9-1527-35CC-F4AE19FBD5E8}"/>
          </ac:picMkLst>
        </pc:picChg>
        <pc:picChg chg="add mod">
          <ac:chgData name="ENB3" userId="1b305578-85f8-4112-9ae3-c609b5163d93" providerId="ADAL" clId="{40208E46-AF1F-4730-B12E-2B8A279DB706}" dt="2022-09-28T14:04:08.788" v="151" actId="14100"/>
          <ac:picMkLst>
            <pc:docMk/>
            <pc:sldMk cId="3970472295" sldId="260"/>
            <ac:picMk id="7" creationId="{063E3949-009D-C752-7FB5-5C7E00B68DB4}"/>
          </ac:picMkLst>
        </pc:picChg>
      </pc:sldChg>
      <pc:sldChg chg="addSp modSp mod">
        <pc:chgData name="ENB3" userId="1b305578-85f8-4112-9ae3-c609b5163d93" providerId="ADAL" clId="{40208E46-AF1F-4730-B12E-2B8A279DB706}" dt="2022-09-28T14:05:29.473" v="183" actId="14100"/>
        <pc:sldMkLst>
          <pc:docMk/>
          <pc:sldMk cId="4227913639" sldId="261"/>
        </pc:sldMkLst>
        <pc:spChg chg="mod">
          <ac:chgData name="ENB3" userId="1b305578-85f8-4112-9ae3-c609b5163d93" providerId="ADAL" clId="{40208E46-AF1F-4730-B12E-2B8A279DB706}" dt="2022-09-28T14:04:29.565" v="174" actId="20577"/>
          <ac:spMkLst>
            <pc:docMk/>
            <pc:sldMk cId="4227913639" sldId="261"/>
            <ac:spMk id="3" creationId="{6492862D-89D0-469B-9B7F-A96A7E7667E2}"/>
          </ac:spMkLst>
        </pc:spChg>
        <pc:spChg chg="mod">
          <ac:chgData name="ENB3" userId="1b305578-85f8-4112-9ae3-c609b5163d93" providerId="ADAL" clId="{40208E46-AF1F-4730-B12E-2B8A279DB706}" dt="2022-09-28T14:04:22.829" v="162" actId="13926"/>
          <ac:spMkLst>
            <pc:docMk/>
            <pc:sldMk cId="4227913639" sldId="261"/>
            <ac:spMk id="4" creationId="{DCD4FF8B-8E6F-4257-96B2-BCCDA6A41A74}"/>
          </ac:spMkLst>
        </pc:spChg>
        <pc:picChg chg="add mod">
          <ac:chgData name="ENB3" userId="1b305578-85f8-4112-9ae3-c609b5163d93" providerId="ADAL" clId="{40208E46-AF1F-4730-B12E-2B8A279DB706}" dt="2022-09-28T14:05:05.005" v="179" actId="1076"/>
          <ac:picMkLst>
            <pc:docMk/>
            <pc:sldMk cId="4227913639" sldId="261"/>
            <ac:picMk id="6" creationId="{5518D153-4B93-C3E6-6B50-E741A8A55154}"/>
          </ac:picMkLst>
        </pc:picChg>
        <pc:picChg chg="add mod">
          <ac:chgData name="ENB3" userId="1b305578-85f8-4112-9ae3-c609b5163d93" providerId="ADAL" clId="{40208E46-AF1F-4730-B12E-2B8A279DB706}" dt="2022-09-28T14:05:29.473" v="183" actId="14100"/>
          <ac:picMkLst>
            <pc:docMk/>
            <pc:sldMk cId="4227913639" sldId="261"/>
            <ac:picMk id="7" creationId="{8867E8DC-8731-0880-8350-510EE28B9BC7}"/>
          </ac:picMkLst>
        </pc:picChg>
      </pc:sldChg>
      <pc:sldChg chg="addSp modSp mod">
        <pc:chgData name="ENB3" userId="1b305578-85f8-4112-9ae3-c609b5163d93" providerId="ADAL" clId="{40208E46-AF1F-4730-B12E-2B8A279DB706}" dt="2022-09-28T14:13:56.990" v="261" actId="1076"/>
        <pc:sldMkLst>
          <pc:docMk/>
          <pc:sldMk cId="3231943566" sldId="262"/>
        </pc:sldMkLst>
        <pc:spChg chg="mod">
          <ac:chgData name="ENB3" userId="1b305578-85f8-4112-9ae3-c609b5163d93" providerId="ADAL" clId="{40208E46-AF1F-4730-B12E-2B8A279DB706}" dt="2022-09-28T14:06:09.267" v="207" actId="20577"/>
          <ac:spMkLst>
            <pc:docMk/>
            <pc:sldMk cId="3231943566" sldId="262"/>
            <ac:spMk id="3" creationId="{A2B64911-99D7-4000-862B-A9755BD58BEE}"/>
          </ac:spMkLst>
        </pc:spChg>
        <pc:spChg chg="mod">
          <ac:chgData name="ENB3" userId="1b305578-85f8-4112-9ae3-c609b5163d93" providerId="ADAL" clId="{40208E46-AF1F-4730-B12E-2B8A279DB706}" dt="2022-09-28T14:05:42.850" v="195" actId="20577"/>
          <ac:spMkLst>
            <pc:docMk/>
            <pc:sldMk cId="3231943566" sldId="262"/>
            <ac:spMk id="4" creationId="{E3A00041-9F7B-4C31-B4C3-014FF513433D}"/>
          </ac:spMkLst>
        </pc:spChg>
        <pc:graphicFrameChg chg="add mod">
          <ac:chgData name="ENB3" userId="1b305578-85f8-4112-9ae3-c609b5163d93" providerId="ADAL" clId="{40208E46-AF1F-4730-B12E-2B8A279DB706}" dt="2022-09-28T14:13:56.990" v="261" actId="1076"/>
          <ac:graphicFrameMkLst>
            <pc:docMk/>
            <pc:sldMk cId="3231943566" sldId="262"/>
            <ac:graphicFrameMk id="7" creationId="{079F5034-3166-4302-B4E5-ADA7E2F90E24}"/>
          </ac:graphicFrameMkLst>
        </pc:graphicFrameChg>
        <pc:picChg chg="add mod modCrop">
          <ac:chgData name="ENB3" userId="1b305578-85f8-4112-9ae3-c609b5163d93" providerId="ADAL" clId="{40208E46-AF1F-4730-B12E-2B8A279DB706}" dt="2022-09-28T14:08:57.300" v="239" actId="1076"/>
          <ac:picMkLst>
            <pc:docMk/>
            <pc:sldMk cId="3231943566" sldId="262"/>
            <ac:picMk id="6" creationId="{A57E3A89-5BFF-D03F-0B76-D85986ED195A}"/>
          </ac:picMkLst>
        </pc:picChg>
      </pc:sldChg>
      <pc:sldChg chg="addSp delSp modSp mod">
        <pc:chgData name="ENB3" userId="1b305578-85f8-4112-9ae3-c609b5163d93" providerId="ADAL" clId="{40208E46-AF1F-4730-B12E-2B8A279DB706}" dt="2022-09-28T14:16:34.953" v="270"/>
        <pc:sldMkLst>
          <pc:docMk/>
          <pc:sldMk cId="1774366261" sldId="263"/>
        </pc:sldMkLst>
        <pc:spChg chg="mod">
          <ac:chgData name="ENB3" userId="1b305578-85f8-4112-9ae3-c609b5163d93" providerId="ADAL" clId="{40208E46-AF1F-4730-B12E-2B8A279DB706}" dt="2022-09-28T14:06:40.982" v="233" actId="20577"/>
          <ac:spMkLst>
            <pc:docMk/>
            <pc:sldMk cId="1774366261" sldId="263"/>
            <ac:spMk id="3" creationId="{323EC9A4-C2EE-47DD-98D9-FB2B5579D56F}"/>
          </ac:spMkLst>
        </pc:spChg>
        <pc:spChg chg="mod">
          <ac:chgData name="ENB3" userId="1b305578-85f8-4112-9ae3-c609b5163d93" providerId="ADAL" clId="{40208E46-AF1F-4730-B12E-2B8A279DB706}" dt="2022-09-28T14:06:33.993" v="219" actId="20577"/>
          <ac:spMkLst>
            <pc:docMk/>
            <pc:sldMk cId="1774366261" sldId="263"/>
            <ac:spMk id="4" creationId="{20706897-990D-4782-B6D1-23876FEFD5AF}"/>
          </ac:spMkLst>
        </pc:spChg>
        <pc:graphicFrameChg chg="add del mod">
          <ac:chgData name="ENB3" userId="1b305578-85f8-4112-9ae3-c609b5163d93" providerId="ADAL" clId="{40208E46-AF1F-4730-B12E-2B8A279DB706}" dt="2022-09-28T14:15:58.646" v="264" actId="478"/>
          <ac:graphicFrameMkLst>
            <pc:docMk/>
            <pc:sldMk cId="1774366261" sldId="263"/>
            <ac:graphicFrameMk id="7" creationId="{D576399C-4DA7-4BAF-9EF1-7671589A3D48}"/>
          </ac:graphicFrameMkLst>
        </pc:graphicFrameChg>
        <pc:graphicFrameChg chg="add mod">
          <ac:chgData name="ENB3" userId="1b305578-85f8-4112-9ae3-c609b5163d93" providerId="ADAL" clId="{40208E46-AF1F-4730-B12E-2B8A279DB706}" dt="2022-09-28T14:16:34.953" v="270"/>
          <ac:graphicFrameMkLst>
            <pc:docMk/>
            <pc:sldMk cId="1774366261" sldId="263"/>
            <ac:graphicFrameMk id="8" creationId="{D576399C-4DA7-4BAF-9EF1-7671589A3D48}"/>
          </ac:graphicFrameMkLst>
        </pc:graphicFrameChg>
        <pc:picChg chg="add mod ord modCrop">
          <ac:chgData name="ENB3" userId="1b305578-85f8-4112-9ae3-c609b5163d93" providerId="ADAL" clId="{40208E46-AF1F-4730-B12E-2B8A279DB706}" dt="2022-09-28T14:16:20.006" v="269" actId="167"/>
          <ac:picMkLst>
            <pc:docMk/>
            <pc:sldMk cId="1774366261" sldId="263"/>
            <ac:picMk id="6" creationId="{F5B6AF06-D3B1-0D5E-9D1D-5F40C1962317}"/>
          </ac:picMkLst>
        </pc:picChg>
      </pc:sldChg>
      <pc:sldChg chg="addSp delSp modSp mod">
        <pc:chgData name="ENB3" userId="1b305578-85f8-4112-9ae3-c609b5163d93" providerId="ADAL" clId="{40208E46-AF1F-4730-B12E-2B8A279DB706}" dt="2022-09-28T14:17:06.470" v="285"/>
        <pc:sldMkLst>
          <pc:docMk/>
          <pc:sldMk cId="3510272984" sldId="264"/>
        </pc:sldMkLst>
        <pc:spChg chg="mod">
          <ac:chgData name="ENB3" userId="1b305578-85f8-4112-9ae3-c609b5163d93" providerId="ADAL" clId="{40208E46-AF1F-4730-B12E-2B8A279DB706}" dt="2022-09-28T14:16:50.236" v="282" actId="20577"/>
          <ac:spMkLst>
            <pc:docMk/>
            <pc:sldMk cId="3510272984" sldId="264"/>
            <ac:spMk id="4" creationId="{6EF7C735-4A43-41C6-824A-CC5EEF7FDD53}"/>
          </ac:spMkLst>
        </pc:spChg>
        <pc:graphicFrameChg chg="del">
          <ac:chgData name="ENB3" userId="1b305578-85f8-4112-9ae3-c609b5163d93" providerId="ADAL" clId="{40208E46-AF1F-4730-B12E-2B8A279DB706}" dt="2022-09-28T14:16:53.584" v="283" actId="478"/>
          <ac:graphicFrameMkLst>
            <pc:docMk/>
            <pc:sldMk cId="3510272984" sldId="264"/>
            <ac:graphicFrameMk id="6" creationId="{B222BBDF-D3D2-4F94-B507-F0F9413D8357}"/>
          </ac:graphicFrameMkLst>
        </pc:graphicFrameChg>
        <pc:graphicFrameChg chg="add mod">
          <ac:chgData name="ENB3" userId="1b305578-85f8-4112-9ae3-c609b5163d93" providerId="ADAL" clId="{40208E46-AF1F-4730-B12E-2B8A279DB706}" dt="2022-09-28T14:17:06.470" v="285"/>
          <ac:graphicFrameMkLst>
            <pc:docMk/>
            <pc:sldMk cId="3510272984" sldId="264"/>
            <ac:graphicFrameMk id="7" creationId="{538CAC4A-44AE-4CDB-A511-02897DD5C961}"/>
          </ac:graphicFrameMkLst>
        </pc:graphicFrameChg>
      </pc:sldChg>
      <pc:sldChg chg="addSp delSp modSp mod">
        <pc:chgData name="ENB3" userId="1b305578-85f8-4112-9ae3-c609b5163d93" providerId="ADAL" clId="{40208E46-AF1F-4730-B12E-2B8A279DB706}" dt="2022-09-28T14:18:52.712" v="319" actId="27918"/>
        <pc:sldMkLst>
          <pc:docMk/>
          <pc:sldMk cId="2759248883" sldId="265"/>
        </pc:sldMkLst>
        <pc:spChg chg="mod">
          <ac:chgData name="ENB3" userId="1b305578-85f8-4112-9ae3-c609b5163d93" providerId="ADAL" clId="{40208E46-AF1F-4730-B12E-2B8A279DB706}" dt="2022-09-28T14:17:16.847" v="297" actId="20577"/>
          <ac:spMkLst>
            <pc:docMk/>
            <pc:sldMk cId="2759248883" sldId="265"/>
            <ac:spMk id="4" creationId="{C131618D-BACB-42A9-8714-F890463B2284}"/>
          </ac:spMkLst>
        </pc:spChg>
        <pc:graphicFrameChg chg="del">
          <ac:chgData name="ENB3" userId="1b305578-85f8-4112-9ae3-c609b5163d93" providerId="ADAL" clId="{40208E46-AF1F-4730-B12E-2B8A279DB706}" dt="2022-09-28T14:17:22.094" v="298" actId="478"/>
          <ac:graphicFrameMkLst>
            <pc:docMk/>
            <pc:sldMk cId="2759248883" sldId="265"/>
            <ac:graphicFrameMk id="6" creationId="{50C0790A-55B7-4D84-A43F-1E649F2A3C9E}"/>
          </ac:graphicFrameMkLst>
        </pc:graphicFrameChg>
        <pc:graphicFrameChg chg="add mod">
          <ac:chgData name="ENB3" userId="1b305578-85f8-4112-9ae3-c609b5163d93" providerId="ADAL" clId="{40208E46-AF1F-4730-B12E-2B8A279DB706}" dt="2022-09-28T14:18:01.523" v="305"/>
          <ac:graphicFrameMkLst>
            <pc:docMk/>
            <pc:sldMk cId="2759248883" sldId="265"/>
            <ac:graphicFrameMk id="7" creationId="{E2C4BF85-DB90-4BC5-A730-F0E75EF55B1D}"/>
          </ac:graphicFrameMkLst>
        </pc:graphicFrameChg>
      </pc:sldChg>
      <pc:sldChg chg="addSp modSp mod">
        <pc:chgData name="ENB3" userId="1b305578-85f8-4112-9ae3-c609b5163d93" providerId="ADAL" clId="{40208E46-AF1F-4730-B12E-2B8A279DB706}" dt="2022-09-28T14:18:44.364" v="318"/>
        <pc:sldMkLst>
          <pc:docMk/>
          <pc:sldMk cId="147554788" sldId="266"/>
        </pc:sldMkLst>
        <pc:spChg chg="mod">
          <ac:chgData name="ENB3" userId="1b305578-85f8-4112-9ae3-c609b5163d93" providerId="ADAL" clId="{40208E46-AF1F-4730-B12E-2B8A279DB706}" dt="2022-09-28T14:18:16.753" v="317" actId="20577"/>
          <ac:spMkLst>
            <pc:docMk/>
            <pc:sldMk cId="147554788" sldId="266"/>
            <ac:spMk id="3" creationId="{2AE985C2-CF26-42E7-B7DC-DBC85F75C02D}"/>
          </ac:spMkLst>
        </pc:spChg>
        <pc:graphicFrameChg chg="add mod">
          <ac:chgData name="ENB3" userId="1b305578-85f8-4112-9ae3-c609b5163d93" providerId="ADAL" clId="{40208E46-AF1F-4730-B12E-2B8A279DB706}" dt="2022-09-28T14:18:44.364" v="318"/>
          <ac:graphicFrameMkLst>
            <pc:docMk/>
            <pc:sldMk cId="147554788" sldId="266"/>
            <ac:graphicFrameMk id="4" creationId="{79D1F690-4815-6CFE-F98F-4A4CB0E85BC6}"/>
          </ac:graphicFrameMkLst>
        </pc:graphicFrameChg>
      </pc:sldChg>
    </pc:docChg>
  </pc:docChgLst>
  <pc:docChgLst>
    <pc:chgData name="Andreas Benedictow" userId="e251fadf-16f4-4c88-b2c0-d8c4cd891c2a" providerId="ADAL" clId="{436BAF6B-A982-4EFB-B675-352A024E0679}"/>
    <pc:docChg chg="custSel addSld delSld modSld">
      <pc:chgData name="Andreas Benedictow" userId="e251fadf-16f4-4c88-b2c0-d8c4cd891c2a" providerId="ADAL" clId="{436BAF6B-A982-4EFB-B675-352A024E0679}" dt="2024-02-01T15:37:19.099" v="87"/>
      <pc:docMkLst>
        <pc:docMk/>
      </pc:docMkLst>
      <pc:sldChg chg="modSp mod">
        <pc:chgData name="Andreas Benedictow" userId="e251fadf-16f4-4c88-b2c0-d8c4cd891c2a" providerId="ADAL" clId="{436BAF6B-A982-4EFB-B675-352A024E0679}" dt="2024-01-31T09:07:09.020" v="3" actId="20577"/>
        <pc:sldMkLst>
          <pc:docMk/>
          <pc:sldMk cId="2921733838" sldId="256"/>
        </pc:sldMkLst>
        <pc:spChg chg="mod">
          <ac:chgData name="Andreas Benedictow" userId="e251fadf-16f4-4c88-b2c0-d8c4cd891c2a" providerId="ADAL" clId="{436BAF6B-A982-4EFB-B675-352A024E0679}" dt="2024-01-31T09:07:09.020" v="3" actId="20577"/>
          <ac:spMkLst>
            <pc:docMk/>
            <pc:sldMk cId="2921733838" sldId="256"/>
            <ac:spMk id="8" creationId="{279C62F4-9C4A-4777-941C-0D5FF7A0EEE2}"/>
          </ac:spMkLst>
        </pc:spChg>
      </pc:sldChg>
      <pc:sldChg chg="modSp mod">
        <pc:chgData name="Andreas Benedictow" userId="e251fadf-16f4-4c88-b2c0-d8c4cd891c2a" providerId="ADAL" clId="{436BAF6B-A982-4EFB-B675-352A024E0679}" dt="2024-01-31T09:07:40.261" v="16" actId="6549"/>
        <pc:sldMkLst>
          <pc:docMk/>
          <pc:sldMk cId="2266341024" sldId="258"/>
        </pc:sldMkLst>
        <pc:spChg chg="mod">
          <ac:chgData name="Andreas Benedictow" userId="e251fadf-16f4-4c88-b2c0-d8c4cd891c2a" providerId="ADAL" clId="{436BAF6B-A982-4EFB-B675-352A024E0679}" dt="2024-01-31T09:07:27.934" v="12" actId="20577"/>
          <ac:spMkLst>
            <pc:docMk/>
            <pc:sldMk cId="2266341024" sldId="258"/>
            <ac:spMk id="4" creationId="{91B4F794-FA26-44F9-8BD1-1B7C760CD95D}"/>
          </ac:spMkLst>
        </pc:spChg>
        <pc:spChg chg="mod">
          <ac:chgData name="Andreas Benedictow" userId="e251fadf-16f4-4c88-b2c0-d8c4cd891c2a" providerId="ADAL" clId="{436BAF6B-A982-4EFB-B675-352A024E0679}" dt="2024-01-31T09:07:40.261" v="16" actId="6549"/>
          <ac:spMkLst>
            <pc:docMk/>
            <pc:sldMk cId="2266341024" sldId="258"/>
            <ac:spMk id="6" creationId="{0A71F208-30AA-4DBB-9DB2-C0C90AD30178}"/>
          </ac:spMkLst>
        </pc:spChg>
        <pc:spChg chg="mod">
          <ac:chgData name="Andreas Benedictow" userId="e251fadf-16f4-4c88-b2c0-d8c4cd891c2a" providerId="ADAL" clId="{436BAF6B-A982-4EFB-B675-352A024E0679}" dt="2024-01-31T09:07:35.628" v="15" actId="403"/>
          <ac:spMkLst>
            <pc:docMk/>
            <pc:sldMk cId="2266341024" sldId="258"/>
            <ac:spMk id="8" creationId="{E5A98933-AC8C-4903-A2E5-17FCC5FBBC66}"/>
          </ac:spMkLst>
        </pc:spChg>
      </pc:sldChg>
      <pc:sldChg chg="delSp modSp mod">
        <pc:chgData name="Andreas Benedictow" userId="e251fadf-16f4-4c88-b2c0-d8c4cd891c2a" providerId="ADAL" clId="{436BAF6B-A982-4EFB-B675-352A024E0679}" dt="2024-02-01T15:37:19.099" v="87"/>
        <pc:sldMkLst>
          <pc:docMk/>
          <pc:sldMk cId="896002109" sldId="259"/>
        </pc:sldMkLst>
        <pc:spChg chg="del">
          <ac:chgData name="Andreas Benedictow" userId="e251fadf-16f4-4c88-b2c0-d8c4cd891c2a" providerId="ADAL" clId="{436BAF6B-A982-4EFB-B675-352A024E0679}" dt="2024-01-31T09:07:45.718" v="17" actId="478"/>
          <ac:spMkLst>
            <pc:docMk/>
            <pc:sldMk cId="896002109" sldId="259"/>
            <ac:spMk id="4" creationId="{E7C91537-7CFF-43F2-851D-E5F652C25A99}"/>
          </ac:spMkLst>
        </pc:spChg>
        <pc:spChg chg="mod">
          <ac:chgData name="Andreas Benedictow" userId="e251fadf-16f4-4c88-b2c0-d8c4cd891c2a" providerId="ADAL" clId="{436BAF6B-A982-4EFB-B675-352A024E0679}" dt="2024-02-01T15:37:19.099" v="87"/>
          <ac:spMkLst>
            <pc:docMk/>
            <pc:sldMk cId="896002109" sldId="259"/>
            <ac:spMk id="5" creationId="{1E8A7A64-34DF-43BB-954C-68720DEF1ED4}"/>
          </ac:spMkLst>
        </pc:spChg>
        <pc:spChg chg="mod">
          <ac:chgData name="Andreas Benedictow" userId="e251fadf-16f4-4c88-b2c0-d8c4cd891c2a" providerId="ADAL" clId="{436BAF6B-A982-4EFB-B675-352A024E0679}" dt="2024-01-31T09:09:16.868" v="79" actId="20577"/>
          <ac:spMkLst>
            <pc:docMk/>
            <pc:sldMk cId="896002109" sldId="259"/>
            <ac:spMk id="6" creationId="{3D22DDDA-9DE4-498E-ACF4-7CCFECE49DE6}"/>
          </ac:spMkLst>
        </pc:spChg>
      </pc:sldChg>
      <pc:sldChg chg="modSp mod">
        <pc:chgData name="Andreas Benedictow" userId="e251fadf-16f4-4c88-b2c0-d8c4cd891c2a" providerId="ADAL" clId="{436BAF6B-A982-4EFB-B675-352A024E0679}" dt="2024-01-31T09:09:33.846" v="80" actId="6549"/>
        <pc:sldMkLst>
          <pc:docMk/>
          <pc:sldMk cId="2759248883" sldId="265"/>
        </pc:sldMkLst>
        <pc:spChg chg="mod">
          <ac:chgData name="Andreas Benedictow" userId="e251fadf-16f4-4c88-b2c0-d8c4cd891c2a" providerId="ADAL" clId="{436BAF6B-A982-4EFB-B675-352A024E0679}" dt="2024-01-31T09:09:33.846" v="80" actId="6549"/>
          <ac:spMkLst>
            <pc:docMk/>
            <pc:sldMk cId="2759248883" sldId="265"/>
            <ac:spMk id="3" creationId="{5BC03535-2EF7-4E35-87E0-19E654CF9889}"/>
          </ac:spMkLst>
        </pc:spChg>
      </pc:sldChg>
      <pc:sldChg chg="del">
        <pc:chgData name="Andreas Benedictow" userId="e251fadf-16f4-4c88-b2c0-d8c4cd891c2a" providerId="ADAL" clId="{436BAF6B-A982-4EFB-B675-352A024E0679}" dt="2024-01-31T09:09:42.138" v="81" actId="47"/>
        <pc:sldMkLst>
          <pc:docMk/>
          <pc:sldMk cId="4159957464" sldId="267"/>
        </pc:sldMkLst>
      </pc:sldChg>
      <pc:sldChg chg="del">
        <pc:chgData name="Andreas Benedictow" userId="e251fadf-16f4-4c88-b2c0-d8c4cd891c2a" providerId="ADAL" clId="{436BAF6B-A982-4EFB-B675-352A024E0679}" dt="2024-01-31T09:07:12.263" v="4" actId="47"/>
        <pc:sldMkLst>
          <pc:docMk/>
          <pc:sldMk cId="3836130264" sldId="282"/>
        </pc:sldMkLst>
      </pc:sldChg>
      <pc:sldChg chg="add">
        <pc:chgData name="Andreas Benedictow" userId="e251fadf-16f4-4c88-b2c0-d8c4cd891c2a" providerId="ADAL" clId="{436BAF6B-A982-4EFB-B675-352A024E0679}" dt="2024-01-31T09:07:19.634" v="5"/>
        <pc:sldMkLst>
          <pc:docMk/>
          <pc:sldMk cId="2318387446" sldId="283"/>
        </pc:sldMkLst>
      </pc:sldChg>
      <pc:sldChg chg="add">
        <pc:chgData name="Andreas Benedictow" userId="e251fadf-16f4-4c88-b2c0-d8c4cd891c2a" providerId="ADAL" clId="{436BAF6B-A982-4EFB-B675-352A024E0679}" dt="2024-01-31T09:09:49.482" v="82"/>
        <pc:sldMkLst>
          <pc:docMk/>
          <pc:sldMk cId="2954530852" sldId="284"/>
        </pc:sldMkLst>
      </pc:sldChg>
    </pc:docChg>
  </pc:docChgLst>
  <pc:docChgLst>
    <pc:chgData name="Andreas Benedictow" userId="e251fadf-16f4-4c88-b2c0-d8c4cd891c2a" providerId="ADAL" clId="{F00726DD-50A1-426B-8706-8CC94A27564B}"/>
    <pc:docChg chg="undo custSel modSld">
      <pc:chgData name="Andreas Benedictow" userId="e251fadf-16f4-4c88-b2c0-d8c4cd891c2a" providerId="ADAL" clId="{F00726DD-50A1-426B-8706-8CC94A27564B}" dt="2022-10-10T08:21:14.601" v="165" actId="1076"/>
      <pc:docMkLst>
        <pc:docMk/>
      </pc:docMkLst>
      <pc:sldChg chg="modSp mod">
        <pc:chgData name="Andreas Benedictow" userId="e251fadf-16f4-4c88-b2c0-d8c4cd891c2a" providerId="ADAL" clId="{F00726DD-50A1-426B-8706-8CC94A27564B}" dt="2022-10-10T08:04:46.888" v="20" actId="20577"/>
        <pc:sldMkLst>
          <pc:docMk/>
          <pc:sldMk cId="2921733838" sldId="256"/>
        </pc:sldMkLst>
        <pc:spChg chg="mod">
          <ac:chgData name="Andreas Benedictow" userId="e251fadf-16f4-4c88-b2c0-d8c4cd891c2a" providerId="ADAL" clId="{F00726DD-50A1-426B-8706-8CC94A27564B}" dt="2022-10-10T08:04:46.888" v="20" actId="20577"/>
          <ac:spMkLst>
            <pc:docMk/>
            <pc:sldMk cId="2921733838" sldId="256"/>
            <ac:spMk id="8" creationId="{279C62F4-9C4A-4777-941C-0D5FF7A0EEE2}"/>
          </ac:spMkLst>
        </pc:spChg>
      </pc:sldChg>
      <pc:sldChg chg="modSp mod">
        <pc:chgData name="Andreas Benedictow" userId="e251fadf-16f4-4c88-b2c0-d8c4cd891c2a" providerId="ADAL" clId="{F00726DD-50A1-426B-8706-8CC94A27564B}" dt="2022-10-10T08:12:20.421" v="122" actId="20577"/>
        <pc:sldMkLst>
          <pc:docMk/>
          <pc:sldMk cId="2266341024" sldId="258"/>
        </pc:sldMkLst>
        <pc:spChg chg="mod">
          <ac:chgData name="Andreas Benedictow" userId="e251fadf-16f4-4c88-b2c0-d8c4cd891c2a" providerId="ADAL" clId="{F00726DD-50A1-426B-8706-8CC94A27564B}" dt="2022-10-10T08:12:13.956" v="121" actId="20577"/>
          <ac:spMkLst>
            <pc:docMk/>
            <pc:sldMk cId="2266341024" sldId="258"/>
            <ac:spMk id="6" creationId="{0A71F208-30AA-4DBB-9DB2-C0C90AD30178}"/>
          </ac:spMkLst>
        </pc:spChg>
        <pc:spChg chg="mod">
          <ac:chgData name="Andreas Benedictow" userId="e251fadf-16f4-4c88-b2c0-d8c4cd891c2a" providerId="ADAL" clId="{F00726DD-50A1-426B-8706-8CC94A27564B}" dt="2022-10-10T08:12:20.421" v="122" actId="20577"/>
          <ac:spMkLst>
            <pc:docMk/>
            <pc:sldMk cId="2266341024" sldId="258"/>
            <ac:spMk id="18" creationId="{0B79CA76-2003-4574-A043-2FCFF766B96D}"/>
          </ac:spMkLst>
        </pc:spChg>
      </pc:sldChg>
      <pc:sldChg chg="modSp mod">
        <pc:chgData name="Andreas Benedictow" userId="e251fadf-16f4-4c88-b2c0-d8c4cd891c2a" providerId="ADAL" clId="{F00726DD-50A1-426B-8706-8CC94A27564B}" dt="2022-10-10T08:20:23.810" v="140" actId="20577"/>
        <pc:sldMkLst>
          <pc:docMk/>
          <pc:sldMk cId="896002109" sldId="259"/>
        </pc:sldMkLst>
        <pc:spChg chg="mod">
          <ac:chgData name="Andreas Benedictow" userId="e251fadf-16f4-4c88-b2c0-d8c4cd891c2a" providerId="ADAL" clId="{F00726DD-50A1-426B-8706-8CC94A27564B}" dt="2022-10-10T08:20:23.810" v="140" actId="20577"/>
          <ac:spMkLst>
            <pc:docMk/>
            <pc:sldMk cId="896002109" sldId="259"/>
            <ac:spMk id="4" creationId="{E7C91537-7CFF-43F2-851D-E5F652C25A99}"/>
          </ac:spMkLst>
        </pc:spChg>
        <pc:spChg chg="mod">
          <ac:chgData name="Andreas Benedictow" userId="e251fadf-16f4-4c88-b2c0-d8c4cd891c2a" providerId="ADAL" clId="{F00726DD-50A1-426B-8706-8CC94A27564B}" dt="2022-10-10T08:14:55.810" v="123" actId="20577"/>
          <ac:spMkLst>
            <pc:docMk/>
            <pc:sldMk cId="896002109" sldId="259"/>
            <ac:spMk id="5" creationId="{1E8A7A64-34DF-43BB-954C-68720DEF1ED4}"/>
          </ac:spMkLst>
        </pc:spChg>
        <pc:spChg chg="mod">
          <ac:chgData name="Andreas Benedictow" userId="e251fadf-16f4-4c88-b2c0-d8c4cd891c2a" providerId="ADAL" clId="{F00726DD-50A1-426B-8706-8CC94A27564B}" dt="2022-10-10T08:10:49.068" v="115" actId="20577"/>
          <ac:spMkLst>
            <pc:docMk/>
            <pc:sldMk cId="896002109" sldId="259"/>
            <ac:spMk id="6" creationId="{3D22DDDA-9DE4-498E-ACF4-7CCFECE49DE6}"/>
          </ac:spMkLst>
        </pc:spChg>
      </pc:sldChg>
      <pc:sldChg chg="modSp mod">
        <pc:chgData name="Andreas Benedictow" userId="e251fadf-16f4-4c88-b2c0-d8c4cd891c2a" providerId="ADAL" clId="{F00726DD-50A1-426B-8706-8CC94A27564B}" dt="2022-10-10T08:16:00.652" v="124" actId="14100"/>
        <pc:sldMkLst>
          <pc:docMk/>
          <pc:sldMk cId="3231943566" sldId="262"/>
        </pc:sldMkLst>
        <pc:picChg chg="mod">
          <ac:chgData name="Andreas Benedictow" userId="e251fadf-16f4-4c88-b2c0-d8c4cd891c2a" providerId="ADAL" clId="{F00726DD-50A1-426B-8706-8CC94A27564B}" dt="2022-10-10T08:16:00.652" v="124" actId="14100"/>
          <ac:picMkLst>
            <pc:docMk/>
            <pc:sldMk cId="3231943566" sldId="262"/>
            <ac:picMk id="6" creationId="{A57E3A89-5BFF-D03F-0B76-D85986ED195A}"/>
          </ac:picMkLst>
        </pc:picChg>
      </pc:sldChg>
      <pc:sldChg chg="modSp mod">
        <pc:chgData name="Andreas Benedictow" userId="e251fadf-16f4-4c88-b2c0-d8c4cd891c2a" providerId="ADAL" clId="{F00726DD-50A1-426B-8706-8CC94A27564B}" dt="2022-10-10T08:16:09.281" v="125" actId="14100"/>
        <pc:sldMkLst>
          <pc:docMk/>
          <pc:sldMk cId="1774366261" sldId="263"/>
        </pc:sldMkLst>
        <pc:picChg chg="mod">
          <ac:chgData name="Andreas Benedictow" userId="e251fadf-16f4-4c88-b2c0-d8c4cd891c2a" providerId="ADAL" clId="{F00726DD-50A1-426B-8706-8CC94A27564B}" dt="2022-10-10T08:16:09.281" v="125" actId="14100"/>
          <ac:picMkLst>
            <pc:docMk/>
            <pc:sldMk cId="1774366261" sldId="263"/>
            <ac:picMk id="6" creationId="{F5B6AF06-D3B1-0D5E-9D1D-5F40C1962317}"/>
          </ac:picMkLst>
        </pc:picChg>
      </pc:sldChg>
      <pc:sldChg chg="modSp mod">
        <pc:chgData name="Andreas Benedictow" userId="e251fadf-16f4-4c88-b2c0-d8c4cd891c2a" providerId="ADAL" clId="{F00726DD-50A1-426B-8706-8CC94A27564B}" dt="2022-10-10T08:21:14.601" v="165" actId="1076"/>
        <pc:sldMkLst>
          <pc:docMk/>
          <pc:sldMk cId="147554788" sldId="266"/>
        </pc:sldMkLst>
        <pc:graphicFrameChg chg="mod modGraphic">
          <ac:chgData name="Andreas Benedictow" userId="e251fadf-16f4-4c88-b2c0-d8c4cd891c2a" providerId="ADAL" clId="{F00726DD-50A1-426B-8706-8CC94A27564B}" dt="2022-10-10T08:21:14.601" v="165" actId="1076"/>
          <ac:graphicFrameMkLst>
            <pc:docMk/>
            <pc:sldMk cId="147554788" sldId="266"/>
            <ac:graphicFrameMk id="4" creationId="{79D1F690-4815-6CFE-F98F-4A4CB0E85BC6}"/>
          </ac:graphicFrameMkLst>
        </pc:graphicFrameChg>
      </pc:sldChg>
      <pc:sldChg chg="modSp mod">
        <pc:chgData name="Andreas Benedictow" userId="e251fadf-16f4-4c88-b2c0-d8c4cd891c2a" providerId="ADAL" clId="{F00726DD-50A1-426B-8706-8CC94A27564B}" dt="2022-10-10T08:11:22.838" v="118" actId="20577"/>
        <pc:sldMkLst>
          <pc:docMk/>
          <pc:sldMk cId="3836130264" sldId="282"/>
        </pc:sldMkLst>
        <pc:spChg chg="mod">
          <ac:chgData name="Andreas Benedictow" userId="e251fadf-16f4-4c88-b2c0-d8c4cd891c2a" providerId="ADAL" clId="{F00726DD-50A1-426B-8706-8CC94A27564B}" dt="2022-10-10T08:11:22.838" v="118" actId="20577"/>
          <ac:spMkLst>
            <pc:docMk/>
            <pc:sldMk cId="3836130264" sldId="282"/>
            <ac:spMk id="8" creationId="{842FA2FF-C345-A6CD-25DE-6E3E19B361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Gjøvik</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gjøvik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gjøvik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gjøvik 2021'!$K$4:$K$24</c:f>
              <c:numCache>
                <c:formatCode>0.0\ %</c:formatCode>
                <c:ptCount val="21"/>
                <c:pt idx="0">
                  <c:v>0.55800000000000005</c:v>
                </c:pt>
                <c:pt idx="1">
                  <c:v>0.60599999999999998</c:v>
                </c:pt>
                <c:pt idx="2">
                  <c:v>0.55800000000000005</c:v>
                </c:pt>
                <c:pt idx="3">
                  <c:v>0.49</c:v>
                </c:pt>
                <c:pt idx="4">
                  <c:v>0.57899999999999996</c:v>
                </c:pt>
                <c:pt idx="5">
                  <c:v>0.53600000000000003</c:v>
                </c:pt>
                <c:pt idx="6">
                  <c:v>0.67600000000000005</c:v>
                </c:pt>
                <c:pt idx="7">
                  <c:v>0.63900000000000001</c:v>
                </c:pt>
                <c:pt idx="8">
                  <c:v>0.60799999999999998</c:v>
                </c:pt>
                <c:pt idx="9">
                  <c:v>0.51900000000000002</c:v>
                </c:pt>
                <c:pt idx="10">
                  <c:v>0.53300000000000003</c:v>
                </c:pt>
                <c:pt idx="11">
                  <c:v>0.46300000000000002</c:v>
                </c:pt>
                <c:pt idx="12">
                  <c:v>0.55900000000000005</c:v>
                </c:pt>
                <c:pt idx="13">
                  <c:v>0.48499999999999999</c:v>
                </c:pt>
                <c:pt idx="14">
                  <c:v>0.33800000000000002</c:v>
                </c:pt>
                <c:pt idx="15">
                  <c:v>0.36199999999999999</c:v>
                </c:pt>
                <c:pt idx="16">
                  <c:v>0.375</c:v>
                </c:pt>
                <c:pt idx="17">
                  <c:v>0.33663366336633699</c:v>
                </c:pt>
                <c:pt idx="18">
                  <c:v>0.34749034749034802</c:v>
                </c:pt>
                <c:pt idx="19">
                  <c:v>0.35892857142857099</c:v>
                </c:pt>
                <c:pt idx="20">
                  <c:v>0.40275049115913603</c:v>
                </c:pt>
              </c:numCache>
            </c:numRef>
          </c:val>
          <c:extLst>
            <c:ext xmlns:c16="http://schemas.microsoft.com/office/drawing/2014/chart" uri="{C3380CC4-5D6E-409C-BE32-E72D297353CC}">
              <c16:uniqueId val="{00000000-A009-4029-9A1C-BBF4BD9A1739}"/>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Gjøvik</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 NBBL - 2024.xlsx]Grafer res gjøvik 2021'!$F$3</c:f>
              <c:strCache>
                <c:ptCount val="1"/>
                <c:pt idx="0">
                  <c:v>Estimert Maksimalt boliglån</c:v>
                </c:pt>
              </c:strCache>
            </c:strRef>
          </c:tx>
          <c:spPr>
            <a:solidFill>
              <a:srgbClr val="DB0071"/>
            </a:solidFill>
            <a:ln w="19050">
              <a:solidFill>
                <a:srgbClr val="DB0071"/>
              </a:solidFill>
            </a:ln>
            <a:effectLst/>
          </c:spPr>
          <c:invertIfNegative val="0"/>
          <c:cat>
            <c:numRef>
              <c:f>'[Resultater del II NBBL - 2024.xlsx]Grafer res gjøvik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gjøvik 2021'!$F$4:$F$24</c:f>
              <c:numCache>
                <c:formatCode>0</c:formatCode>
                <c:ptCount val="21"/>
                <c:pt idx="0">
                  <c:v>1150000</c:v>
                </c:pt>
                <c:pt idx="1">
                  <c:v>1300000</c:v>
                </c:pt>
                <c:pt idx="2">
                  <c:v>1350000</c:v>
                </c:pt>
                <c:pt idx="3">
                  <c:v>1325000</c:v>
                </c:pt>
                <c:pt idx="4">
                  <c:v>1400000</c:v>
                </c:pt>
                <c:pt idx="5">
                  <c:v>1375000</c:v>
                </c:pt>
                <c:pt idx="6">
                  <c:v>1550000</c:v>
                </c:pt>
                <c:pt idx="7">
                  <c:v>1650000</c:v>
                </c:pt>
                <c:pt idx="8">
                  <c:v>1675000</c:v>
                </c:pt>
                <c:pt idx="9">
                  <c:v>1550000</c:v>
                </c:pt>
                <c:pt idx="10">
                  <c:v>1575000</c:v>
                </c:pt>
                <c:pt idx="11">
                  <c:v>1600000</c:v>
                </c:pt>
                <c:pt idx="12">
                  <c:v>1850000</c:v>
                </c:pt>
                <c:pt idx="13">
                  <c:v>2000000</c:v>
                </c:pt>
                <c:pt idx="14">
                  <c:v>1940038.542665388</c:v>
                </c:pt>
                <c:pt idx="15">
                  <c:v>1981233.7727708532</c:v>
                </c:pt>
                <c:pt idx="16">
                  <c:v>2046053.5749295647</c:v>
                </c:pt>
                <c:pt idx="17">
                  <c:v>2078483.7266299101</c:v>
                </c:pt>
                <c:pt idx="18">
                  <c:v>2204371.7420104402</c:v>
                </c:pt>
                <c:pt idx="19">
                  <c:v>2190000</c:v>
                </c:pt>
                <c:pt idx="20">
                  <c:v>2230000</c:v>
                </c:pt>
              </c:numCache>
            </c:numRef>
          </c:val>
          <c:extLst>
            <c:ext xmlns:c16="http://schemas.microsoft.com/office/drawing/2014/chart" uri="{C3380CC4-5D6E-409C-BE32-E72D297353CC}">
              <c16:uniqueId val="{00000000-9C0D-45E5-9E71-E7B05006A5A0}"/>
            </c:ext>
          </c:extLst>
        </c:ser>
        <c:ser>
          <c:idx val="2"/>
          <c:order val="2"/>
          <c:tx>
            <c:strRef>
              <c:f>'[Resultater del II NBBL - 2024.xlsx]Grafer res gjøvik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gjøvik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gjøvik 2021'!$H$4:$H$24</c:f>
              <c:numCache>
                <c:formatCode>General</c:formatCode>
                <c:ptCount val="21"/>
                <c:pt idx="0">
                  <c:v>1155000</c:v>
                </c:pt>
                <c:pt idx="1">
                  <c:v>1320000</c:v>
                </c:pt>
                <c:pt idx="2">
                  <c:v>1400000</c:v>
                </c:pt>
                <c:pt idx="3">
                  <c:v>1470000</c:v>
                </c:pt>
                <c:pt idx="4">
                  <c:v>1444888</c:v>
                </c:pt>
                <c:pt idx="5">
                  <c:v>1461430</c:v>
                </c:pt>
                <c:pt idx="6">
                  <c:v>1493490</c:v>
                </c:pt>
                <c:pt idx="7">
                  <c:v>1542080</c:v>
                </c:pt>
                <c:pt idx="8">
                  <c:v>1666386</c:v>
                </c:pt>
                <c:pt idx="9">
                  <c:v>1750000</c:v>
                </c:pt>
                <c:pt idx="10">
                  <c:v>1789472</c:v>
                </c:pt>
                <c:pt idx="11">
                  <c:v>1870000</c:v>
                </c:pt>
                <c:pt idx="12">
                  <c:v>2000000</c:v>
                </c:pt>
                <c:pt idx="13">
                  <c:v>2316915</c:v>
                </c:pt>
                <c:pt idx="14">
                  <c:v>2500000</c:v>
                </c:pt>
                <c:pt idx="15">
                  <c:v>2500000</c:v>
                </c:pt>
                <c:pt idx="16">
                  <c:v>2550000</c:v>
                </c:pt>
                <c:pt idx="17">
                  <c:v>2700000</c:v>
                </c:pt>
                <c:pt idx="18">
                  <c:v>2850000</c:v>
                </c:pt>
                <c:pt idx="19">
                  <c:v>2825715</c:v>
                </c:pt>
                <c:pt idx="20">
                  <c:v>2800000</c:v>
                </c:pt>
              </c:numCache>
            </c:numRef>
          </c:val>
          <c:extLst>
            <c:ext xmlns:c16="http://schemas.microsoft.com/office/drawing/2014/chart" uri="{C3380CC4-5D6E-409C-BE32-E72D297353CC}">
              <c16:uniqueId val="{00000001-9C0D-45E5-9E71-E7B05006A5A0}"/>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gjøvik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gjøvik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gjøvik 2021'!$G$4:$G$24</c15:sqref>
                        </c15:formulaRef>
                      </c:ext>
                    </c:extLst>
                    <c:numCache>
                      <c:formatCode>General</c:formatCode>
                      <c:ptCount val="21"/>
                    </c:numCache>
                  </c:numRef>
                </c:val>
                <c:extLst>
                  <c:ext xmlns:c16="http://schemas.microsoft.com/office/drawing/2014/chart" uri="{C3380CC4-5D6E-409C-BE32-E72D297353CC}">
                    <c16:uniqueId val="{00000003-9C0D-45E5-9E71-E7B05006A5A0}"/>
                  </c:ext>
                </c:extLst>
              </c15:ser>
            </c15:filteredBarSeries>
          </c:ext>
        </c:extLst>
      </c:barChart>
      <c:lineChart>
        <c:grouping val="standard"/>
        <c:varyColors val="0"/>
        <c:ser>
          <c:idx val="3"/>
          <c:order val="3"/>
          <c:tx>
            <c:strRef>
              <c:f>'[Resultater del II NBBL - 2024.xlsx]Grafer res gjøvik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gjøvik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gjøvik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9C0D-45E5-9E71-E7B05006A5A0}"/>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1309272260258112"/>
          <c:w val="0.93122681029323762"/>
          <c:h val="8.690720409549056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7773351997135316"/>
          <c:y val="0.20565638168406586"/>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30825664897945898"/>
          <c:y val="0.27074931079302261"/>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E5C7-4C27-9B18-9169EF702C1B}"/>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E5C7-4C27-9B18-9169EF702C1B}"/>
              </c:ext>
            </c:extLst>
          </c:dPt>
          <c:dLbls>
            <c:dLbl>
              <c:idx val="1"/>
              <c:delete val="1"/>
              <c:extLst>
                <c:ext xmlns:c15="http://schemas.microsoft.com/office/drawing/2012/chart" uri="{CE6537A1-D6FC-4f65-9D91-7224C49458BB}"/>
                <c:ext xmlns:c16="http://schemas.microsoft.com/office/drawing/2014/chart" uri="{C3380CC4-5D6E-409C-BE32-E72D297353CC}">
                  <c16:uniqueId val="{00000003-E5C7-4C27-9B18-9169EF702C1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0.40300000000000002</c:v>
                </c:pt>
                <c:pt idx="1">
                  <c:v>0.59699999999999998</c:v>
                </c:pt>
              </c:numCache>
            </c:numRef>
          </c:val>
          <c:extLst>
            <c:ext xmlns:c16="http://schemas.microsoft.com/office/drawing/2014/chart" uri="{C3380CC4-5D6E-409C-BE32-E72D297353CC}">
              <c16:uniqueId val="{00000004-E5C7-4C27-9B18-9169EF702C1B}"/>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3067580717894593"/>
          <c:y val="0.90256856885032821"/>
          <c:w val="0.4498433605407145"/>
          <c:h val="7.6403374423591158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Gjøvik</a:t>
            </a:r>
            <a:endParaRPr lang="nb-NO" sz="2000" dirty="0">
              <a:highlight>
                <a:srgbClr val="FFFF00"/>
              </a:highlight>
              <a:latin typeface="Poppins" panose="00000500000000000000" pitchFamily="2" charset="0"/>
              <a:cs typeface="Poppins" panose="00000500000000000000" pitchFamily="2" charset="0"/>
            </a:endParaRPr>
          </a:p>
        </p:txBody>
      </p:sp>
      <p:sp>
        <p:nvSpPr>
          <p:cNvPr id="2" name="Plassholder for bunntekst 5">
            <a:extLst>
              <a:ext uri="{FF2B5EF4-FFF2-40B4-BE49-F238E27FC236}">
                <a16:creationId xmlns:a16="http://schemas.microsoft.com/office/drawing/2014/main" id="{543ED68E-10D6-487F-A956-74AA7DC8DE45}"/>
              </a:ext>
            </a:extLst>
          </p:cNvPr>
          <p:cNvSpPr>
            <a:spLocks noGrp="1"/>
          </p:cNvSpPr>
          <p:nvPr/>
        </p:nvSpPr>
        <p:spPr>
          <a:xfrm>
            <a:off x="5187367" y="6408579"/>
            <a:ext cx="6160084" cy="253916"/>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1780870390"/>
              </p:ext>
            </p:extLst>
          </p:nvPr>
        </p:nvGraphicFramePr>
        <p:xfrm>
          <a:off x="8584032" y="3204841"/>
          <a:ext cx="3607967" cy="2972123"/>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Gjøvik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Gjøvik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E9ADE2BE-AAD2-D452-B1F6-7E3B6BEA07C2}"/>
              </a:ext>
            </a:extLst>
          </p:cNvPr>
          <p:cNvPicPr>
            <a:picLocks noChangeAspect="1"/>
          </p:cNvPicPr>
          <p:nvPr/>
        </p:nvPicPr>
        <p:blipFill>
          <a:blip r:embed="rId3"/>
          <a:stretch>
            <a:fillRect/>
          </a:stretch>
        </p:blipFill>
        <p:spPr>
          <a:xfrm>
            <a:off x="3376059" y="936562"/>
            <a:ext cx="5439881" cy="5118067"/>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Gjøvik: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64 %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37366" y="2897748"/>
            <a:ext cx="2639023"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40,3 %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48104" y="5203550"/>
            <a:ext cx="117774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1 815 000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17774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2 564 500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65048"/>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18074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1.744</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endParaRPr lang="nb-NO" sz="1050" dirty="0">
              <a:latin typeface="Poppins" panose="00000500000000000000" pitchFamily="2" charset="0"/>
              <a:cs typeface="Poppins" panose="00000500000000000000" pitchFamily="2" charset="0"/>
            </a:endParaRPr>
          </a:p>
          <a:p>
            <a:pPr algn="ctr"/>
            <a:r>
              <a:rPr lang="nb-NO" sz="1050" dirty="0">
                <a:latin typeface="Poppins" panose="00000500000000000000" pitchFamily="2" charset="0"/>
                <a:cs typeface="Poppins" panose="00000500000000000000" pitchFamily="2" charset="0"/>
              </a:rPr>
              <a:t>509</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Gjøvik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har falt litt de to siste årene i Gjøvik. Gjennomsnittlig utlånsrente for nye nedbetalingslån med pant i bolig økte fra en bunn på 1,8 % i 2021 til 4,9 % i 2023. Andelen boliger en typisk førstehjemkjøper har råd til økte fra 35,9 % i 2022 til 40,3 %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538CAC4A-44AE-4CDB-A511-02897DD5C961}"/>
              </a:ext>
            </a:extLst>
          </p:cNvPr>
          <p:cNvGraphicFramePr>
            <a:graphicFrameLocks/>
          </p:cNvGraphicFramePr>
          <p:nvPr>
            <p:extLst>
              <p:ext uri="{D42A27DB-BD31-4B8C-83A1-F6EECF244321}">
                <p14:modId xmlns:p14="http://schemas.microsoft.com/office/powerpoint/2010/main" val="1087624337"/>
              </p:ext>
            </p:extLst>
          </p:nvPr>
        </p:nvGraphicFramePr>
        <p:xfrm>
          <a:off x="1789272" y="1022569"/>
          <a:ext cx="8972815" cy="51105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E2C4BF85-DB90-4BC5-A730-F0E75EF55B1D}"/>
              </a:ext>
            </a:extLst>
          </p:cNvPr>
          <p:cNvGraphicFramePr>
            <a:graphicFrameLocks/>
          </p:cNvGraphicFramePr>
          <p:nvPr>
            <p:extLst>
              <p:ext uri="{D42A27DB-BD31-4B8C-83A1-F6EECF244321}">
                <p14:modId xmlns:p14="http://schemas.microsoft.com/office/powerpoint/2010/main" val="3463455574"/>
              </p:ext>
            </p:extLst>
          </p:nvPr>
        </p:nvGraphicFramePr>
        <p:xfrm>
          <a:off x="1592565" y="872398"/>
          <a:ext cx="9006870" cy="53045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Gjøvik</a:t>
            </a:r>
          </a:p>
        </p:txBody>
      </p:sp>
      <p:graphicFrame>
        <p:nvGraphicFramePr>
          <p:cNvPr id="5" name="Tabell 4">
            <a:extLst>
              <a:ext uri="{FF2B5EF4-FFF2-40B4-BE49-F238E27FC236}">
                <a16:creationId xmlns:a16="http://schemas.microsoft.com/office/drawing/2014/main" id="{B63C907E-2DAE-5E8F-8750-20C19EA47BE0}"/>
              </a:ext>
            </a:extLst>
          </p:cNvPr>
          <p:cNvGraphicFramePr>
            <a:graphicFrameLocks noGrp="1"/>
          </p:cNvGraphicFramePr>
          <p:nvPr>
            <p:extLst>
              <p:ext uri="{D42A27DB-BD31-4B8C-83A1-F6EECF244321}">
                <p14:modId xmlns:p14="http://schemas.microsoft.com/office/powerpoint/2010/main" val="4050692906"/>
              </p:ext>
            </p:extLst>
          </p:nvPr>
        </p:nvGraphicFramePr>
        <p:xfrm>
          <a:off x="1959720" y="1361627"/>
          <a:ext cx="8272558" cy="4815332"/>
        </p:xfrm>
        <a:graphic>
          <a:graphicData uri="http://schemas.openxmlformats.org/drawingml/2006/table">
            <a:tbl>
              <a:tblPr/>
              <a:tblGrid>
                <a:gridCol w="1054669">
                  <a:extLst>
                    <a:ext uri="{9D8B030D-6E8A-4147-A177-3AD203B41FA5}">
                      <a16:colId xmlns:a16="http://schemas.microsoft.com/office/drawing/2014/main" val="1736220997"/>
                    </a:ext>
                  </a:extLst>
                </a:gridCol>
                <a:gridCol w="1538058">
                  <a:extLst>
                    <a:ext uri="{9D8B030D-6E8A-4147-A177-3AD203B41FA5}">
                      <a16:colId xmlns:a16="http://schemas.microsoft.com/office/drawing/2014/main" val="2933838253"/>
                    </a:ext>
                  </a:extLst>
                </a:gridCol>
                <a:gridCol w="1538058">
                  <a:extLst>
                    <a:ext uri="{9D8B030D-6E8A-4147-A177-3AD203B41FA5}">
                      <a16:colId xmlns:a16="http://schemas.microsoft.com/office/drawing/2014/main" val="1255206803"/>
                    </a:ext>
                  </a:extLst>
                </a:gridCol>
                <a:gridCol w="1038189">
                  <a:extLst>
                    <a:ext uri="{9D8B030D-6E8A-4147-A177-3AD203B41FA5}">
                      <a16:colId xmlns:a16="http://schemas.microsoft.com/office/drawing/2014/main" val="1563859451"/>
                    </a:ext>
                  </a:extLst>
                </a:gridCol>
                <a:gridCol w="1406226">
                  <a:extLst>
                    <a:ext uri="{9D8B030D-6E8A-4147-A177-3AD203B41FA5}">
                      <a16:colId xmlns:a16="http://schemas.microsoft.com/office/drawing/2014/main" val="3482314046"/>
                    </a:ext>
                  </a:extLst>
                </a:gridCol>
                <a:gridCol w="1697358">
                  <a:extLst>
                    <a:ext uri="{9D8B030D-6E8A-4147-A177-3AD203B41FA5}">
                      <a16:colId xmlns:a16="http://schemas.microsoft.com/office/drawing/2014/main" val="3090116830"/>
                    </a:ext>
                  </a:extLst>
                </a:gridCol>
              </a:tblGrid>
              <a:tr h="588368">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4469151"/>
                  </a:ext>
                </a:extLst>
              </a:tr>
              <a:tr h="201284">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1155000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1265000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55,8 %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02500337"/>
                  </a:ext>
                </a:extLst>
              </a:tr>
              <a:tr h="201284">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1320000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957617633"/>
                  </a:ext>
                </a:extLst>
              </a:tr>
              <a:tr h="201284">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04049976"/>
                  </a:ext>
                </a:extLst>
              </a:tr>
              <a:tr h="201284">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49,0 %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24668351"/>
                  </a:ext>
                </a:extLst>
              </a:tr>
              <a:tr h="201284">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1444888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57,9 %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49257510"/>
                  </a:ext>
                </a:extLst>
              </a:tr>
              <a:tr h="201284">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1461430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40111226"/>
                  </a:ext>
                </a:extLst>
              </a:tr>
              <a:tr h="201284">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1493490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67,6 %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625296139"/>
                  </a:ext>
                </a:extLst>
              </a:tr>
              <a:tr h="201284">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1542080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63,9 %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3853759"/>
                  </a:ext>
                </a:extLst>
              </a:tr>
              <a:tr h="201284">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1666386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92698456"/>
                  </a:ext>
                </a:extLst>
              </a:tr>
              <a:tr h="201284">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65838158"/>
                  </a:ext>
                </a:extLst>
              </a:tr>
              <a:tr h="201284">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1789472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86149631"/>
                  </a:ext>
                </a:extLst>
              </a:tr>
              <a:tr h="201284">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13443511"/>
                  </a:ext>
                </a:extLst>
              </a:tr>
              <a:tr h="201284">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55320538"/>
                  </a:ext>
                </a:extLst>
              </a:tr>
              <a:tr h="201284">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2316915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48,5 %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87183510"/>
                  </a:ext>
                </a:extLst>
              </a:tr>
              <a:tr h="201284">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1940039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2231044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00840119"/>
                  </a:ext>
                </a:extLst>
              </a:tr>
              <a:tr h="201284">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1981234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2278419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36,2 %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2752198"/>
                  </a:ext>
                </a:extLst>
              </a:tr>
              <a:tr h="201284">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2046054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2352962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37,5 %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081867944"/>
                  </a:ext>
                </a:extLst>
              </a:tr>
              <a:tr h="201284">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2078484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2390256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84786918"/>
                  </a:ext>
                </a:extLst>
              </a:tr>
              <a:tr h="201284">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2204372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2535028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34,7 %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16320839"/>
                  </a:ext>
                </a:extLst>
              </a:tr>
              <a:tr h="201284">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2825715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2518500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69002985"/>
                  </a:ext>
                </a:extLst>
              </a:tr>
              <a:tr h="201284">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2230000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2564500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40,3 %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70929300"/>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Gjøvik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Gjøvik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6" name="Bilde 5">
            <a:extLst>
              <a:ext uri="{FF2B5EF4-FFF2-40B4-BE49-F238E27FC236}">
                <a16:creationId xmlns:a16="http://schemas.microsoft.com/office/drawing/2014/main" id="{1B120148-E3E9-1527-35CC-F4AE19FBD5E8}"/>
              </a:ext>
            </a:extLst>
          </p:cNvPr>
          <p:cNvPicPr>
            <a:picLocks noChangeAspect="1"/>
          </p:cNvPicPr>
          <p:nvPr/>
        </p:nvPicPr>
        <p:blipFill>
          <a:blip r:embed="rId2"/>
          <a:stretch>
            <a:fillRect/>
          </a:stretch>
        </p:blipFill>
        <p:spPr>
          <a:xfrm>
            <a:off x="2442487" y="936562"/>
            <a:ext cx="7307025" cy="5265738"/>
          </a:xfrm>
          <a:prstGeom prst="rect">
            <a:avLst/>
          </a:prstGeom>
        </p:spPr>
      </p:pic>
      <p:pic>
        <p:nvPicPr>
          <p:cNvPr id="7" name="Picture 8">
            <a:extLst>
              <a:ext uri="{FF2B5EF4-FFF2-40B4-BE49-F238E27FC236}">
                <a16:creationId xmlns:a16="http://schemas.microsoft.com/office/drawing/2014/main" id="{063E3949-009D-C752-7FB5-5C7E00B68DB4}"/>
              </a:ext>
            </a:extLst>
          </p:cNvPr>
          <p:cNvPicPr>
            <a:picLocks noChangeAspect="1"/>
          </p:cNvPicPr>
          <p:nvPr/>
        </p:nvPicPr>
        <p:blipFill>
          <a:blip r:embed="rId3"/>
          <a:stretch>
            <a:fillRect/>
          </a:stretch>
        </p:blipFill>
        <p:spPr>
          <a:xfrm>
            <a:off x="9945190" y="4059255"/>
            <a:ext cx="1568934" cy="2117710"/>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Gjøvik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Gjøvik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6" name="Bilde 5">
            <a:extLst>
              <a:ext uri="{FF2B5EF4-FFF2-40B4-BE49-F238E27FC236}">
                <a16:creationId xmlns:a16="http://schemas.microsoft.com/office/drawing/2014/main" id="{5518D153-4B93-C3E6-6B50-E741A8A55154}"/>
              </a:ext>
            </a:extLst>
          </p:cNvPr>
          <p:cNvPicPr>
            <a:picLocks noChangeAspect="1"/>
          </p:cNvPicPr>
          <p:nvPr/>
        </p:nvPicPr>
        <p:blipFill>
          <a:blip r:embed="rId2"/>
          <a:stretch>
            <a:fillRect/>
          </a:stretch>
        </p:blipFill>
        <p:spPr>
          <a:xfrm>
            <a:off x="3050529" y="936562"/>
            <a:ext cx="6450302" cy="5255381"/>
          </a:xfrm>
          <a:prstGeom prst="rect">
            <a:avLst/>
          </a:prstGeom>
        </p:spPr>
      </p:pic>
      <p:pic>
        <p:nvPicPr>
          <p:cNvPr id="7" name="Picture 8">
            <a:extLst>
              <a:ext uri="{FF2B5EF4-FFF2-40B4-BE49-F238E27FC236}">
                <a16:creationId xmlns:a16="http://schemas.microsoft.com/office/drawing/2014/main" id="{8867E8DC-8731-0880-8350-510EE28B9BC7}"/>
              </a:ext>
            </a:extLst>
          </p:cNvPr>
          <p:cNvPicPr>
            <a:picLocks noChangeAspect="1"/>
          </p:cNvPicPr>
          <p:nvPr/>
        </p:nvPicPr>
        <p:blipFill>
          <a:blip r:embed="rId3"/>
          <a:stretch>
            <a:fillRect/>
          </a:stretch>
        </p:blipFill>
        <p:spPr>
          <a:xfrm>
            <a:off x="9702170" y="3805646"/>
            <a:ext cx="1801632" cy="2371318"/>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purl.org/dc/terms/"/>
    <ds:schemaRef ds:uri="ad39eb54-42f0-435d-bacf-ac1860a6e9c1"/>
    <ds:schemaRef ds:uri="http://purl.org/dc/dcmitype/"/>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c91cd569-f003-4182-8cab-9b1d9e10ae68"/>
    <ds:schemaRef ds:uri="http://schemas.microsoft.com/office/2006/metadata/properties"/>
  </ds:schemaRefs>
</ds:datastoreItem>
</file>

<file path=customXml/itemProps2.xml><?xml version="1.0" encoding="utf-8"?>
<ds:datastoreItem xmlns:ds="http://schemas.openxmlformats.org/officeDocument/2006/customXml" ds:itemID="{1E054C66-2997-414E-8868-ADF0CCDB0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298</TotalTime>
  <Words>1439</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