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20DF36-6E86-4DF7-B645-BC9D1A937167}" v="6" dt="2024-02-01T15:14:41.342"/>
    <p1510:client id="{CBFE68BC-A628-4998-8DA1-354759F33E3D}" v="46" dt="2024-02-01T15:14:14.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5A2F4F35-9447-43BF-ADCA-CE7BA71F54CC}"/>
    <pc:docChg chg="addSld delSld modSld">
      <pc:chgData name="Andreas Benedictow" userId="e251fadf-16f4-4c88-b2c0-d8c4cd891c2a" providerId="ADAL" clId="{5A2F4F35-9447-43BF-ADCA-CE7BA71F54CC}" dt="2022-10-01T14:45:13.984" v="40"/>
      <pc:docMkLst>
        <pc:docMk/>
      </pc:docMkLst>
      <pc:sldChg chg="del">
        <pc:chgData name="Andreas Benedictow" userId="e251fadf-16f4-4c88-b2c0-d8c4cd891c2a" providerId="ADAL" clId="{5A2F4F35-9447-43BF-ADCA-CE7BA71F54CC}" dt="2022-10-01T14:45:10.976" v="39" actId="47"/>
        <pc:sldMkLst>
          <pc:docMk/>
          <pc:sldMk cId="4115640021" sldId="257"/>
        </pc:sldMkLst>
      </pc:sldChg>
      <pc:sldChg chg="modSp mod">
        <pc:chgData name="Andreas Benedictow" userId="e251fadf-16f4-4c88-b2c0-d8c4cd891c2a" providerId="ADAL" clId="{5A2F4F35-9447-43BF-ADCA-CE7BA71F54CC}" dt="2022-09-30T16:37:51.424" v="36"/>
        <pc:sldMkLst>
          <pc:docMk/>
          <pc:sldMk cId="896002109" sldId="259"/>
        </pc:sldMkLst>
        <pc:spChg chg="mod">
          <ac:chgData name="Andreas Benedictow" userId="e251fadf-16f4-4c88-b2c0-d8c4cd891c2a" providerId="ADAL" clId="{5A2F4F35-9447-43BF-ADCA-CE7BA71F54CC}" dt="2022-09-30T16:37:38.181" v="34" actId="6549"/>
          <ac:spMkLst>
            <pc:docMk/>
            <pc:sldMk cId="896002109" sldId="259"/>
            <ac:spMk id="5" creationId="{1E8A7A64-34DF-43BB-954C-68720DEF1ED4}"/>
          </ac:spMkLst>
        </pc:spChg>
        <pc:spChg chg="mod">
          <ac:chgData name="Andreas Benedictow" userId="e251fadf-16f4-4c88-b2c0-d8c4cd891c2a" providerId="ADAL" clId="{5A2F4F35-9447-43BF-ADCA-CE7BA71F54CC}" dt="2022-09-30T16:37:51.424" v="36"/>
          <ac:spMkLst>
            <pc:docMk/>
            <pc:sldMk cId="896002109" sldId="259"/>
            <ac:spMk id="6" creationId="{3D22DDDA-9DE4-498E-ACF4-7CCFECE49DE6}"/>
          </ac:spMkLst>
        </pc:spChg>
      </pc:sldChg>
      <pc:sldChg chg="add del">
        <pc:chgData name="Andreas Benedictow" userId="e251fadf-16f4-4c88-b2c0-d8c4cd891c2a" providerId="ADAL" clId="{5A2F4F35-9447-43BF-ADCA-CE7BA71F54CC}" dt="2022-09-30T16:38:07.860" v="38"/>
        <pc:sldMkLst>
          <pc:docMk/>
          <pc:sldMk cId="4159957464" sldId="267"/>
        </pc:sldMkLst>
      </pc:sldChg>
      <pc:sldChg chg="add">
        <pc:chgData name="Andreas Benedictow" userId="e251fadf-16f4-4c88-b2c0-d8c4cd891c2a" providerId="ADAL" clId="{5A2F4F35-9447-43BF-ADCA-CE7BA71F54CC}" dt="2022-10-01T14:45:13.984" v="40"/>
        <pc:sldMkLst>
          <pc:docMk/>
          <pc:sldMk cId="3836130264" sldId="282"/>
        </pc:sldMkLst>
      </pc:sldChg>
    </pc:docChg>
  </pc:docChgLst>
  <pc:docChgLst>
    <pc:chgData name="ENB3" userId="1b305578-85f8-4112-9ae3-c609b5163d93" providerId="ADAL" clId="{4E4D1934-FB8C-49BB-AFEC-5BEF708892D1}"/>
    <pc:docChg chg="undo custSel modSld">
      <pc:chgData name="ENB3" userId="1b305578-85f8-4112-9ae3-c609b5163d93" providerId="ADAL" clId="{4E4D1934-FB8C-49BB-AFEC-5BEF708892D1}" dt="2022-09-28T12:34:46.541" v="318"/>
      <pc:docMkLst>
        <pc:docMk/>
      </pc:docMkLst>
      <pc:sldChg chg="modSp mod">
        <pc:chgData name="ENB3" userId="1b305578-85f8-4112-9ae3-c609b5163d93" providerId="ADAL" clId="{4E4D1934-FB8C-49BB-AFEC-5BEF708892D1}" dt="2022-09-28T12:14:35.528" v="10" actId="20577"/>
        <pc:sldMkLst>
          <pc:docMk/>
          <pc:sldMk cId="2921733838" sldId="256"/>
        </pc:sldMkLst>
        <pc:spChg chg="mod">
          <ac:chgData name="ENB3" userId="1b305578-85f8-4112-9ae3-c609b5163d93" providerId="ADAL" clId="{4E4D1934-FB8C-49BB-AFEC-5BEF708892D1}" dt="2022-09-28T12:14:35.528" v="10" actId="20577"/>
          <ac:spMkLst>
            <pc:docMk/>
            <pc:sldMk cId="2921733838" sldId="256"/>
            <ac:spMk id="10" creationId="{B69A85C2-560C-48D5-B2E2-E0F8F842FD36}"/>
          </ac:spMkLst>
        </pc:spChg>
      </pc:sldChg>
      <pc:sldChg chg="modSp mod">
        <pc:chgData name="ENB3" userId="1b305578-85f8-4112-9ae3-c609b5163d93" providerId="ADAL" clId="{4E4D1934-FB8C-49BB-AFEC-5BEF708892D1}" dt="2022-09-28T12:21:12.807" v="113" actId="13926"/>
        <pc:sldMkLst>
          <pc:docMk/>
          <pc:sldMk cId="2266341024" sldId="258"/>
        </pc:sldMkLst>
        <pc:spChg chg="mod">
          <ac:chgData name="ENB3" userId="1b305578-85f8-4112-9ae3-c609b5163d93" providerId="ADAL" clId="{4E4D1934-FB8C-49BB-AFEC-5BEF708892D1}" dt="2022-09-28T12:16:45.265" v="21" actId="20577"/>
          <ac:spMkLst>
            <pc:docMk/>
            <pc:sldMk cId="2266341024" sldId="258"/>
            <ac:spMk id="5" creationId="{DCB85E03-0B2F-42F1-9007-A95BF715A50A}"/>
          </ac:spMkLst>
        </pc:spChg>
        <pc:spChg chg="mod">
          <ac:chgData name="ENB3" userId="1b305578-85f8-4112-9ae3-c609b5163d93" providerId="ADAL" clId="{4E4D1934-FB8C-49BB-AFEC-5BEF708892D1}" dt="2022-09-28T12:17:37.475" v="51" actId="13926"/>
          <ac:spMkLst>
            <pc:docMk/>
            <pc:sldMk cId="2266341024" sldId="258"/>
            <ac:spMk id="7" creationId="{A520775E-5075-45E6-A50A-04E4D42EAF3E}"/>
          </ac:spMkLst>
        </pc:spChg>
        <pc:spChg chg="mod">
          <ac:chgData name="ENB3" userId="1b305578-85f8-4112-9ae3-c609b5163d93" providerId="ADAL" clId="{4E4D1934-FB8C-49BB-AFEC-5BEF708892D1}" dt="2022-09-28T12:21:12.807" v="113" actId="13926"/>
          <ac:spMkLst>
            <pc:docMk/>
            <pc:sldMk cId="2266341024" sldId="258"/>
            <ac:spMk id="8" creationId="{E5A98933-AC8C-4903-A2E5-17FCC5FBBC66}"/>
          </ac:spMkLst>
        </pc:spChg>
        <pc:spChg chg="mod">
          <ac:chgData name="ENB3" userId="1b305578-85f8-4112-9ae3-c609b5163d93" providerId="ADAL" clId="{4E4D1934-FB8C-49BB-AFEC-5BEF708892D1}" dt="2022-09-28T12:17:37.475" v="51" actId="13926"/>
          <ac:spMkLst>
            <pc:docMk/>
            <pc:sldMk cId="2266341024" sldId="258"/>
            <ac:spMk id="9" creationId="{29E4AEA2-D6D7-44B7-8DEF-EB1A3917D576}"/>
          </ac:spMkLst>
        </pc:spChg>
        <pc:spChg chg="mod">
          <ac:chgData name="ENB3" userId="1b305578-85f8-4112-9ae3-c609b5163d93" providerId="ADAL" clId="{4E4D1934-FB8C-49BB-AFEC-5BEF708892D1}" dt="2022-09-28T12:21:08.230" v="112" actId="13926"/>
          <ac:spMkLst>
            <pc:docMk/>
            <pc:sldMk cId="2266341024" sldId="258"/>
            <ac:spMk id="10" creationId="{2E9EBEB7-19CF-4E7A-9B6C-502E35EDACCE}"/>
          </ac:spMkLst>
        </pc:spChg>
        <pc:spChg chg="mod">
          <ac:chgData name="ENB3" userId="1b305578-85f8-4112-9ae3-c609b5163d93" providerId="ADAL" clId="{4E4D1934-FB8C-49BB-AFEC-5BEF708892D1}" dt="2022-09-28T12:17:37.475" v="51" actId="13926"/>
          <ac:spMkLst>
            <pc:docMk/>
            <pc:sldMk cId="2266341024" sldId="258"/>
            <ac:spMk id="11" creationId="{37771598-A4AC-4670-8AF9-BD1A9A0B5FD6}"/>
          </ac:spMkLst>
        </pc:spChg>
        <pc:spChg chg="mod">
          <ac:chgData name="ENB3" userId="1b305578-85f8-4112-9ae3-c609b5163d93" providerId="ADAL" clId="{4E4D1934-FB8C-49BB-AFEC-5BEF708892D1}" dt="2022-09-28T12:17:37.475" v="51" actId="13926"/>
          <ac:spMkLst>
            <pc:docMk/>
            <pc:sldMk cId="2266341024" sldId="258"/>
            <ac:spMk id="13" creationId="{7D9B9CA2-038E-484E-8A1A-D9FA8F874461}"/>
          </ac:spMkLst>
        </pc:spChg>
        <pc:spChg chg="mod">
          <ac:chgData name="ENB3" userId="1b305578-85f8-4112-9ae3-c609b5163d93" providerId="ADAL" clId="{4E4D1934-FB8C-49BB-AFEC-5BEF708892D1}" dt="2022-09-28T12:17:37.475" v="51" actId="13926"/>
          <ac:spMkLst>
            <pc:docMk/>
            <pc:sldMk cId="2266341024" sldId="258"/>
            <ac:spMk id="15" creationId="{74CEA7D0-9A41-43C0-8F69-F80152925B55}"/>
          </ac:spMkLst>
        </pc:spChg>
        <pc:spChg chg="mod">
          <ac:chgData name="ENB3" userId="1b305578-85f8-4112-9ae3-c609b5163d93" providerId="ADAL" clId="{4E4D1934-FB8C-49BB-AFEC-5BEF708892D1}" dt="2022-09-28T12:17:37.475" v="51" actId="13926"/>
          <ac:spMkLst>
            <pc:docMk/>
            <pc:sldMk cId="2266341024" sldId="258"/>
            <ac:spMk id="17" creationId="{831E5632-021A-47A4-AAE9-1B3C9EB9837E}"/>
          </ac:spMkLst>
        </pc:spChg>
      </pc:sldChg>
      <pc:sldChg chg="modSp mod">
        <pc:chgData name="ENB3" userId="1b305578-85f8-4112-9ae3-c609b5163d93" providerId="ADAL" clId="{4E4D1934-FB8C-49BB-AFEC-5BEF708892D1}" dt="2022-09-28T12:21:31.303" v="124" actId="20577"/>
        <pc:sldMkLst>
          <pc:docMk/>
          <pc:sldMk cId="896002109" sldId="259"/>
        </pc:sldMkLst>
        <pc:spChg chg="mod">
          <ac:chgData name="ENB3" userId="1b305578-85f8-4112-9ae3-c609b5163d93" providerId="ADAL" clId="{4E4D1934-FB8C-49BB-AFEC-5BEF708892D1}" dt="2022-09-28T12:21:31.303" v="124" actId="20577"/>
          <ac:spMkLst>
            <pc:docMk/>
            <pc:sldMk cId="896002109" sldId="259"/>
            <ac:spMk id="3" creationId="{43909665-C217-4DB2-97FB-7DC8B46D243A}"/>
          </ac:spMkLst>
        </pc:spChg>
      </pc:sldChg>
      <pc:sldChg chg="addSp modSp mod">
        <pc:chgData name="ENB3" userId="1b305578-85f8-4112-9ae3-c609b5163d93" providerId="ADAL" clId="{4E4D1934-FB8C-49BB-AFEC-5BEF708892D1}" dt="2022-09-28T12:23:34.276" v="167" actId="20577"/>
        <pc:sldMkLst>
          <pc:docMk/>
          <pc:sldMk cId="3970472295" sldId="260"/>
        </pc:sldMkLst>
        <pc:spChg chg="mod">
          <ac:chgData name="ENB3" userId="1b305578-85f8-4112-9ae3-c609b5163d93" providerId="ADAL" clId="{4E4D1934-FB8C-49BB-AFEC-5BEF708892D1}" dt="2022-09-28T12:23:34.276" v="167" actId="20577"/>
          <ac:spMkLst>
            <pc:docMk/>
            <pc:sldMk cId="3970472295" sldId="260"/>
            <ac:spMk id="3" creationId="{B866CE4E-6058-4C29-BFC5-5B4F79318F87}"/>
          </ac:spMkLst>
        </pc:spChg>
        <pc:spChg chg="mod">
          <ac:chgData name="ENB3" userId="1b305578-85f8-4112-9ae3-c609b5163d93" providerId="ADAL" clId="{4E4D1934-FB8C-49BB-AFEC-5BEF708892D1}" dt="2022-09-28T12:23:24.277" v="162" actId="20577"/>
          <ac:spMkLst>
            <pc:docMk/>
            <pc:sldMk cId="3970472295" sldId="260"/>
            <ac:spMk id="4" creationId="{08AB9232-4863-462B-955D-4E84A7303FF7}"/>
          </ac:spMkLst>
        </pc:spChg>
        <pc:picChg chg="add mod ord">
          <ac:chgData name="ENB3" userId="1b305578-85f8-4112-9ae3-c609b5163d93" providerId="ADAL" clId="{4E4D1934-FB8C-49BB-AFEC-5BEF708892D1}" dt="2022-09-28T12:22:43.059" v="153" actId="1076"/>
          <ac:picMkLst>
            <pc:docMk/>
            <pc:sldMk cId="3970472295" sldId="260"/>
            <ac:picMk id="6" creationId="{1B152CD6-4FE2-1BBF-FB3E-81BC2FE07079}"/>
          </ac:picMkLst>
        </pc:picChg>
        <pc:picChg chg="add mod">
          <ac:chgData name="ENB3" userId="1b305578-85f8-4112-9ae3-c609b5163d93" providerId="ADAL" clId="{4E4D1934-FB8C-49BB-AFEC-5BEF708892D1}" dt="2022-09-28T12:23:04.413" v="157" actId="1076"/>
          <ac:picMkLst>
            <pc:docMk/>
            <pc:sldMk cId="3970472295" sldId="260"/>
            <ac:picMk id="7" creationId="{AD97FADF-3E8E-0CFC-CABD-8025D551181A}"/>
          </ac:picMkLst>
        </pc:picChg>
      </pc:sldChg>
      <pc:sldChg chg="addSp modSp mod">
        <pc:chgData name="ENB3" userId="1b305578-85f8-4112-9ae3-c609b5163d93" providerId="ADAL" clId="{4E4D1934-FB8C-49BB-AFEC-5BEF708892D1}" dt="2022-09-28T12:24:41.279" v="196" actId="1076"/>
        <pc:sldMkLst>
          <pc:docMk/>
          <pc:sldMk cId="4227913639" sldId="261"/>
        </pc:sldMkLst>
        <pc:spChg chg="mod">
          <ac:chgData name="ENB3" userId="1b305578-85f8-4112-9ae3-c609b5163d93" providerId="ADAL" clId="{4E4D1934-FB8C-49BB-AFEC-5BEF708892D1}" dt="2022-09-28T12:23:58.953" v="189" actId="20577"/>
          <ac:spMkLst>
            <pc:docMk/>
            <pc:sldMk cId="4227913639" sldId="261"/>
            <ac:spMk id="3" creationId="{6492862D-89D0-469B-9B7F-A96A7E7667E2}"/>
          </ac:spMkLst>
        </pc:spChg>
        <pc:spChg chg="mod">
          <ac:chgData name="ENB3" userId="1b305578-85f8-4112-9ae3-c609b5163d93" providerId="ADAL" clId="{4E4D1934-FB8C-49BB-AFEC-5BEF708892D1}" dt="2022-09-28T12:23:51.446" v="178" actId="20577"/>
          <ac:spMkLst>
            <pc:docMk/>
            <pc:sldMk cId="4227913639" sldId="261"/>
            <ac:spMk id="4" creationId="{DCD4FF8B-8E6F-4257-96B2-BCCDA6A41A74}"/>
          </ac:spMkLst>
        </pc:spChg>
        <pc:picChg chg="add mod ord">
          <ac:chgData name="ENB3" userId="1b305578-85f8-4112-9ae3-c609b5163d93" providerId="ADAL" clId="{4E4D1934-FB8C-49BB-AFEC-5BEF708892D1}" dt="2022-09-28T12:24:19.792" v="192" actId="167"/>
          <ac:picMkLst>
            <pc:docMk/>
            <pc:sldMk cId="4227913639" sldId="261"/>
            <ac:picMk id="6" creationId="{28B973C1-274E-DA49-E5C8-8BFDA70AD9F2}"/>
          </ac:picMkLst>
        </pc:picChg>
        <pc:picChg chg="add mod">
          <ac:chgData name="ENB3" userId="1b305578-85f8-4112-9ae3-c609b5163d93" providerId="ADAL" clId="{4E4D1934-FB8C-49BB-AFEC-5BEF708892D1}" dt="2022-09-28T12:24:41.279" v="196" actId="1076"/>
          <ac:picMkLst>
            <pc:docMk/>
            <pc:sldMk cId="4227913639" sldId="261"/>
            <ac:picMk id="7" creationId="{3AEA83B4-44BE-23A3-41B1-CDCD22BF6B26}"/>
          </ac:picMkLst>
        </pc:picChg>
      </pc:sldChg>
      <pc:sldChg chg="addSp delSp modSp mod">
        <pc:chgData name="ENB3" userId="1b305578-85f8-4112-9ae3-c609b5163d93" providerId="ADAL" clId="{4E4D1934-FB8C-49BB-AFEC-5BEF708892D1}" dt="2022-09-28T12:31:01.358" v="264"/>
        <pc:sldMkLst>
          <pc:docMk/>
          <pc:sldMk cId="3231943566" sldId="262"/>
        </pc:sldMkLst>
        <pc:spChg chg="mod">
          <ac:chgData name="ENB3" userId="1b305578-85f8-4112-9ae3-c609b5163d93" providerId="ADAL" clId="{4E4D1934-FB8C-49BB-AFEC-5BEF708892D1}" dt="2022-09-28T12:25:07.229" v="218" actId="20577"/>
          <ac:spMkLst>
            <pc:docMk/>
            <pc:sldMk cId="3231943566" sldId="262"/>
            <ac:spMk id="3" creationId="{A2B64911-99D7-4000-862B-A9755BD58BEE}"/>
          </ac:spMkLst>
        </pc:spChg>
        <pc:spChg chg="mod">
          <ac:chgData name="ENB3" userId="1b305578-85f8-4112-9ae3-c609b5163d93" providerId="ADAL" clId="{4E4D1934-FB8C-49BB-AFEC-5BEF708892D1}" dt="2022-09-28T12:24:59.351" v="207" actId="20577"/>
          <ac:spMkLst>
            <pc:docMk/>
            <pc:sldMk cId="3231943566" sldId="262"/>
            <ac:spMk id="4" creationId="{E3A00041-9F7B-4C31-B4C3-014FF513433D}"/>
          </ac:spMkLst>
        </pc:spChg>
        <pc:graphicFrameChg chg="add del mod">
          <ac:chgData name="ENB3" userId="1b305578-85f8-4112-9ae3-c609b5163d93" providerId="ADAL" clId="{4E4D1934-FB8C-49BB-AFEC-5BEF708892D1}" dt="2022-09-28T12:30:39.779" v="257" actId="478"/>
          <ac:graphicFrameMkLst>
            <pc:docMk/>
            <pc:sldMk cId="3231943566" sldId="262"/>
            <ac:graphicFrameMk id="7" creationId="{46912CD1-44A8-4409-98E3-81B3946982CF}"/>
          </ac:graphicFrameMkLst>
        </pc:graphicFrameChg>
        <pc:graphicFrameChg chg="add mod">
          <ac:chgData name="ENB3" userId="1b305578-85f8-4112-9ae3-c609b5163d93" providerId="ADAL" clId="{4E4D1934-FB8C-49BB-AFEC-5BEF708892D1}" dt="2022-09-28T12:31:01.358" v="264"/>
          <ac:graphicFrameMkLst>
            <pc:docMk/>
            <pc:sldMk cId="3231943566" sldId="262"/>
            <ac:graphicFrameMk id="8" creationId="{46912CD1-44A8-4409-98E3-81B3946982CF}"/>
          </ac:graphicFrameMkLst>
        </pc:graphicFrameChg>
        <pc:picChg chg="add mod ord modCrop">
          <ac:chgData name="ENB3" userId="1b305578-85f8-4112-9ae3-c609b5163d93" providerId="ADAL" clId="{4E4D1934-FB8C-49BB-AFEC-5BEF708892D1}" dt="2022-09-28T12:26:31.510" v="225" actId="167"/>
          <ac:picMkLst>
            <pc:docMk/>
            <pc:sldMk cId="3231943566" sldId="262"/>
            <ac:picMk id="6" creationId="{7D5729C1-98E6-BCA9-4816-1044A568BDC7}"/>
          </ac:picMkLst>
        </pc:picChg>
      </pc:sldChg>
      <pc:sldChg chg="addSp modSp mod">
        <pc:chgData name="ENB3" userId="1b305578-85f8-4112-9ae3-c609b5163d93" providerId="ADAL" clId="{4E4D1934-FB8C-49BB-AFEC-5BEF708892D1}" dt="2022-09-28T12:33:01.405" v="275"/>
        <pc:sldMkLst>
          <pc:docMk/>
          <pc:sldMk cId="1774366261" sldId="263"/>
        </pc:sldMkLst>
        <pc:spChg chg="mod">
          <ac:chgData name="ENB3" userId="1b305578-85f8-4112-9ae3-c609b5163d93" providerId="ADAL" clId="{4E4D1934-FB8C-49BB-AFEC-5BEF708892D1}" dt="2022-09-28T12:26:55.182" v="247" actId="20577"/>
          <ac:spMkLst>
            <pc:docMk/>
            <pc:sldMk cId="1774366261" sldId="263"/>
            <ac:spMk id="3" creationId="{323EC9A4-C2EE-47DD-98D9-FB2B5579D56F}"/>
          </ac:spMkLst>
        </pc:spChg>
        <pc:spChg chg="mod">
          <ac:chgData name="ENB3" userId="1b305578-85f8-4112-9ae3-c609b5163d93" providerId="ADAL" clId="{4E4D1934-FB8C-49BB-AFEC-5BEF708892D1}" dt="2022-09-28T12:26:48.383" v="236" actId="20577"/>
          <ac:spMkLst>
            <pc:docMk/>
            <pc:sldMk cId="1774366261" sldId="263"/>
            <ac:spMk id="4" creationId="{20706897-990D-4782-B6D1-23876FEFD5AF}"/>
          </ac:spMkLst>
        </pc:spChg>
        <pc:graphicFrameChg chg="add mod">
          <ac:chgData name="ENB3" userId="1b305578-85f8-4112-9ae3-c609b5163d93" providerId="ADAL" clId="{4E4D1934-FB8C-49BB-AFEC-5BEF708892D1}" dt="2022-09-28T12:32:29.332" v="269"/>
          <ac:graphicFrameMkLst>
            <pc:docMk/>
            <pc:sldMk cId="1774366261" sldId="263"/>
            <ac:graphicFrameMk id="7" creationId="{59CB6EAC-4A43-4367-90DA-252C5A5B796B}"/>
          </ac:graphicFrameMkLst>
        </pc:graphicFrameChg>
        <pc:graphicFrameChg chg="add mod">
          <ac:chgData name="ENB3" userId="1b305578-85f8-4112-9ae3-c609b5163d93" providerId="ADAL" clId="{4E4D1934-FB8C-49BB-AFEC-5BEF708892D1}" dt="2022-09-28T12:33:01.405" v="275"/>
          <ac:graphicFrameMkLst>
            <pc:docMk/>
            <pc:sldMk cId="1774366261" sldId="263"/>
            <ac:graphicFrameMk id="8" creationId="{59CB6EAC-4A43-4367-90DA-252C5A5B796B}"/>
          </ac:graphicFrameMkLst>
        </pc:graphicFrameChg>
        <pc:picChg chg="add mod ord modCrop">
          <ac:chgData name="ENB3" userId="1b305578-85f8-4112-9ae3-c609b5163d93" providerId="ADAL" clId="{4E4D1934-FB8C-49BB-AFEC-5BEF708892D1}" dt="2022-09-28T12:28:38.973" v="254" actId="1076"/>
          <ac:picMkLst>
            <pc:docMk/>
            <pc:sldMk cId="1774366261" sldId="263"/>
            <ac:picMk id="6" creationId="{844AF4C5-3AE6-1B09-DB37-FC6B3934243E}"/>
          </ac:picMkLst>
        </pc:picChg>
      </pc:sldChg>
      <pc:sldChg chg="addSp delSp modSp mod">
        <pc:chgData name="ENB3" userId="1b305578-85f8-4112-9ae3-c609b5163d93" providerId="ADAL" clId="{4E4D1934-FB8C-49BB-AFEC-5BEF708892D1}" dt="2022-09-28T12:33:26.328" v="289"/>
        <pc:sldMkLst>
          <pc:docMk/>
          <pc:sldMk cId="3510272984" sldId="264"/>
        </pc:sldMkLst>
        <pc:spChg chg="mod">
          <ac:chgData name="ENB3" userId="1b305578-85f8-4112-9ae3-c609b5163d93" providerId="ADAL" clId="{4E4D1934-FB8C-49BB-AFEC-5BEF708892D1}" dt="2022-09-28T12:33:11.572" v="286" actId="20577"/>
          <ac:spMkLst>
            <pc:docMk/>
            <pc:sldMk cId="3510272984" sldId="264"/>
            <ac:spMk id="4" creationId="{6EF7C735-4A43-41C6-824A-CC5EEF7FDD53}"/>
          </ac:spMkLst>
        </pc:spChg>
        <pc:graphicFrameChg chg="del">
          <ac:chgData name="ENB3" userId="1b305578-85f8-4112-9ae3-c609b5163d93" providerId="ADAL" clId="{4E4D1934-FB8C-49BB-AFEC-5BEF708892D1}" dt="2022-09-28T12:33:17.019" v="287" actId="478"/>
          <ac:graphicFrameMkLst>
            <pc:docMk/>
            <pc:sldMk cId="3510272984" sldId="264"/>
            <ac:graphicFrameMk id="6" creationId="{B222BBDF-D3D2-4F94-B507-F0F9413D8357}"/>
          </ac:graphicFrameMkLst>
        </pc:graphicFrameChg>
        <pc:graphicFrameChg chg="add mod">
          <ac:chgData name="ENB3" userId="1b305578-85f8-4112-9ae3-c609b5163d93" providerId="ADAL" clId="{4E4D1934-FB8C-49BB-AFEC-5BEF708892D1}" dt="2022-09-28T12:33:26.328" v="289"/>
          <ac:graphicFrameMkLst>
            <pc:docMk/>
            <pc:sldMk cId="3510272984" sldId="264"/>
            <ac:graphicFrameMk id="7" creationId="{471F1D82-4875-40DA-8F4C-8B79FEA7C4E9}"/>
          </ac:graphicFrameMkLst>
        </pc:graphicFrameChg>
      </pc:sldChg>
      <pc:sldChg chg="addSp delSp modSp mod">
        <pc:chgData name="ENB3" userId="1b305578-85f8-4112-9ae3-c609b5163d93" providerId="ADAL" clId="{4E4D1934-FB8C-49BB-AFEC-5BEF708892D1}" dt="2022-09-28T12:34:14.589" v="306" actId="1076"/>
        <pc:sldMkLst>
          <pc:docMk/>
          <pc:sldMk cId="2759248883" sldId="265"/>
        </pc:sldMkLst>
        <pc:spChg chg="mod">
          <ac:chgData name="ENB3" userId="1b305578-85f8-4112-9ae3-c609b5163d93" providerId="ADAL" clId="{4E4D1934-FB8C-49BB-AFEC-5BEF708892D1}" dt="2022-09-28T12:33:50.887" v="302" actId="13926"/>
          <ac:spMkLst>
            <pc:docMk/>
            <pc:sldMk cId="2759248883" sldId="265"/>
            <ac:spMk id="4" creationId="{C131618D-BACB-42A9-8714-F890463B2284}"/>
          </ac:spMkLst>
        </pc:spChg>
        <pc:graphicFrameChg chg="del">
          <ac:chgData name="ENB3" userId="1b305578-85f8-4112-9ae3-c609b5163d93" providerId="ADAL" clId="{4E4D1934-FB8C-49BB-AFEC-5BEF708892D1}" dt="2022-09-28T12:33:36.711" v="290" actId="478"/>
          <ac:graphicFrameMkLst>
            <pc:docMk/>
            <pc:sldMk cId="2759248883" sldId="265"/>
            <ac:graphicFrameMk id="6" creationId="{50C0790A-55B7-4D84-A43F-1E649F2A3C9E}"/>
          </ac:graphicFrameMkLst>
        </pc:graphicFrameChg>
        <pc:graphicFrameChg chg="add mod">
          <ac:chgData name="ENB3" userId="1b305578-85f8-4112-9ae3-c609b5163d93" providerId="ADAL" clId="{4E4D1934-FB8C-49BB-AFEC-5BEF708892D1}" dt="2022-09-28T12:34:14.589" v="306" actId="1076"/>
          <ac:graphicFrameMkLst>
            <pc:docMk/>
            <pc:sldMk cId="2759248883" sldId="265"/>
            <ac:graphicFrameMk id="7" creationId="{570AC71D-3D5D-449F-8A9F-639B76A5EBFE}"/>
          </ac:graphicFrameMkLst>
        </pc:graphicFrameChg>
      </pc:sldChg>
      <pc:sldChg chg="addSp modSp mod">
        <pc:chgData name="ENB3" userId="1b305578-85f8-4112-9ae3-c609b5163d93" providerId="ADAL" clId="{4E4D1934-FB8C-49BB-AFEC-5BEF708892D1}" dt="2022-09-28T12:34:46.541" v="318"/>
        <pc:sldMkLst>
          <pc:docMk/>
          <pc:sldMk cId="147554788" sldId="266"/>
        </pc:sldMkLst>
        <pc:spChg chg="mod">
          <ac:chgData name="ENB3" userId="1b305578-85f8-4112-9ae3-c609b5163d93" providerId="ADAL" clId="{4E4D1934-FB8C-49BB-AFEC-5BEF708892D1}" dt="2022-09-28T12:34:26.672" v="317" actId="20577"/>
          <ac:spMkLst>
            <pc:docMk/>
            <pc:sldMk cId="147554788" sldId="266"/>
            <ac:spMk id="3" creationId="{2AE985C2-CF26-42E7-B7DC-DBC85F75C02D}"/>
          </ac:spMkLst>
        </pc:spChg>
        <pc:graphicFrameChg chg="add mod">
          <ac:chgData name="ENB3" userId="1b305578-85f8-4112-9ae3-c609b5163d93" providerId="ADAL" clId="{4E4D1934-FB8C-49BB-AFEC-5BEF708892D1}" dt="2022-09-28T12:34:46.541" v="318"/>
          <ac:graphicFrameMkLst>
            <pc:docMk/>
            <pc:sldMk cId="147554788" sldId="266"/>
            <ac:graphicFrameMk id="4" creationId="{21B54FBD-7595-9B15-0ADD-128A9CCDCDC4}"/>
          </ac:graphicFrameMkLst>
        </pc:graphicFrameChg>
      </pc:sldChg>
    </pc:docChg>
  </pc:docChgLst>
  <pc:docChgLst>
    <pc:chgData name="Mathias Iversen" userId="dea6d89c-6f8a-44b0-80c2-5d37afda12c9" providerId="ADAL" clId="{CBFE68BC-A628-4998-8DA1-354759F33E3D}"/>
    <pc:docChg chg="undo custSel delSld modSld modMainMaster">
      <pc:chgData name="Mathias Iversen" userId="dea6d89c-6f8a-44b0-80c2-5d37afda12c9" providerId="ADAL" clId="{CBFE68BC-A628-4998-8DA1-354759F33E3D}" dt="2024-02-01T15:27:27.040" v="150" actId="207"/>
      <pc:docMkLst>
        <pc:docMk/>
      </pc:docMkLst>
      <pc:sldChg chg="modSp mod setBg">
        <pc:chgData name="Mathias Iversen" userId="dea6d89c-6f8a-44b0-80c2-5d37afda12c9" providerId="ADAL" clId="{CBFE68BC-A628-4998-8DA1-354759F33E3D}" dt="2024-02-01T15:27:27.040" v="150" actId="207"/>
        <pc:sldMkLst>
          <pc:docMk/>
          <pc:sldMk cId="2921733838" sldId="256"/>
        </pc:sldMkLst>
        <pc:spChg chg="mod">
          <ac:chgData name="Mathias Iversen" userId="dea6d89c-6f8a-44b0-80c2-5d37afda12c9" providerId="ADAL" clId="{CBFE68BC-A628-4998-8DA1-354759F33E3D}" dt="2024-02-01T15:14:14.149" v="149"/>
          <ac:spMkLst>
            <pc:docMk/>
            <pc:sldMk cId="2921733838" sldId="256"/>
            <ac:spMk id="3" creationId="{E41425AC-842F-4FFA-9112-F3E8B9D73BC4}"/>
          </ac:spMkLst>
        </pc:spChg>
        <pc:spChg chg="mod">
          <ac:chgData name="Mathias Iversen" userId="dea6d89c-6f8a-44b0-80c2-5d37afda12c9" providerId="ADAL" clId="{CBFE68BC-A628-4998-8DA1-354759F33E3D}" dt="2024-02-01T09:28:04.013" v="111" actId="2711"/>
          <ac:spMkLst>
            <pc:docMk/>
            <pc:sldMk cId="2921733838" sldId="256"/>
            <ac:spMk id="8" creationId="{279C62F4-9C4A-4777-941C-0D5FF7A0EEE2}"/>
          </ac:spMkLst>
        </pc:spChg>
        <pc:spChg chg="mod">
          <ac:chgData name="Mathias Iversen" userId="dea6d89c-6f8a-44b0-80c2-5d37afda12c9" providerId="ADAL" clId="{CBFE68BC-A628-4998-8DA1-354759F33E3D}" dt="2024-02-01T15:27:27.040" v="150" actId="207"/>
          <ac:spMkLst>
            <pc:docMk/>
            <pc:sldMk cId="2921733838" sldId="256"/>
            <ac:spMk id="9" creationId="{543ED68E-10D6-487F-A956-74AA7DC8DE45}"/>
          </ac:spMkLst>
        </pc:spChg>
        <pc:spChg chg="mod">
          <ac:chgData name="Mathias Iversen" userId="dea6d89c-6f8a-44b0-80c2-5d37afda12c9" providerId="ADAL" clId="{CBFE68BC-A628-4998-8DA1-354759F33E3D}" dt="2024-02-01T09:28:04.013" v="111" actId="2711"/>
          <ac:spMkLst>
            <pc:docMk/>
            <pc:sldMk cId="2921733838" sldId="256"/>
            <ac:spMk id="10" creationId="{B69A85C2-560C-48D5-B2E2-E0F8F842FD36}"/>
          </ac:spMkLst>
        </pc:spChg>
        <pc:cxnChg chg="mod">
          <ac:chgData name="Mathias Iversen" userId="dea6d89c-6f8a-44b0-80c2-5d37afda12c9" providerId="ADAL" clId="{CBFE68BC-A628-4998-8DA1-354759F33E3D}" dt="2024-02-01T09:28:11.490" v="112" actId="208"/>
          <ac:cxnSpMkLst>
            <pc:docMk/>
            <pc:sldMk cId="2921733838" sldId="256"/>
            <ac:cxnSpMk id="6" creationId="{58C53554-A821-40E6-A0B7-943BBE4B0DDD}"/>
          </ac:cxnSpMkLst>
        </pc:cxnChg>
      </pc:sldChg>
      <pc:sldChg chg="modSp mod">
        <pc:chgData name="Mathias Iversen" userId="dea6d89c-6f8a-44b0-80c2-5d37afda12c9" providerId="ADAL" clId="{CBFE68BC-A628-4998-8DA1-354759F33E3D}" dt="2024-02-01T15:14:14.149" v="149"/>
        <pc:sldMkLst>
          <pc:docMk/>
          <pc:sldMk cId="2266341024" sldId="258"/>
        </pc:sldMkLst>
        <pc:spChg chg="mod">
          <ac:chgData name="Mathias Iversen" userId="dea6d89c-6f8a-44b0-80c2-5d37afda12c9" providerId="ADAL" clId="{CBFE68BC-A628-4998-8DA1-354759F33E3D}" dt="2024-02-01T09:28:25.189" v="113" actId="2711"/>
          <ac:spMkLst>
            <pc:docMk/>
            <pc:sldMk cId="2266341024" sldId="258"/>
            <ac:spMk id="3" creationId="{F8484401-95FA-4A8E-B84A-A4E1365E9517}"/>
          </ac:spMkLst>
        </pc:spChg>
        <pc:spChg chg="mod">
          <ac:chgData name="Mathias Iversen" userId="dea6d89c-6f8a-44b0-80c2-5d37afda12c9" providerId="ADAL" clId="{CBFE68BC-A628-4998-8DA1-354759F33E3D}" dt="2024-02-01T15:14:14.149" v="149"/>
          <ac:spMkLst>
            <pc:docMk/>
            <pc:sldMk cId="2266341024" sldId="258"/>
            <ac:spMk id="4" creationId="{91B4F794-FA26-44F9-8BD1-1B7C760CD95D}"/>
          </ac:spMkLst>
        </pc:spChg>
        <pc:spChg chg="mod">
          <ac:chgData name="Mathias Iversen" userId="dea6d89c-6f8a-44b0-80c2-5d37afda12c9" providerId="ADAL" clId="{CBFE68BC-A628-4998-8DA1-354759F33E3D}" dt="2024-02-01T09:28:48.660" v="118" actId="207"/>
          <ac:spMkLst>
            <pc:docMk/>
            <pc:sldMk cId="2266341024" sldId="258"/>
            <ac:spMk id="5" creationId="{DCB85E03-0B2F-42F1-9007-A95BF715A50A}"/>
          </ac:spMkLst>
        </pc:spChg>
        <pc:spChg chg="mod">
          <ac:chgData name="Mathias Iversen" userId="dea6d89c-6f8a-44b0-80c2-5d37afda12c9" providerId="ADAL" clId="{CBFE68BC-A628-4998-8DA1-354759F33E3D}" dt="2024-02-01T09:28:25.189" v="113" actId="2711"/>
          <ac:spMkLst>
            <pc:docMk/>
            <pc:sldMk cId="2266341024" sldId="258"/>
            <ac:spMk id="6" creationId="{0A71F208-30AA-4DBB-9DB2-C0C90AD30178}"/>
          </ac:spMkLst>
        </pc:spChg>
        <pc:spChg chg="mod">
          <ac:chgData name="Mathias Iversen" userId="dea6d89c-6f8a-44b0-80c2-5d37afda12c9" providerId="ADAL" clId="{CBFE68BC-A628-4998-8DA1-354759F33E3D}" dt="2024-02-01T13:19:08.020" v="145" actId="207"/>
          <ac:spMkLst>
            <pc:docMk/>
            <pc:sldMk cId="2266341024" sldId="258"/>
            <ac:spMk id="7" creationId="{A520775E-5075-45E6-A50A-04E4D42EAF3E}"/>
          </ac:spMkLst>
        </pc:spChg>
        <pc:spChg chg="mod">
          <ac:chgData name="Mathias Iversen" userId="dea6d89c-6f8a-44b0-80c2-5d37afda12c9" providerId="ADAL" clId="{CBFE68BC-A628-4998-8DA1-354759F33E3D}" dt="2024-02-01T13:19:13.191" v="148" actId="207"/>
          <ac:spMkLst>
            <pc:docMk/>
            <pc:sldMk cId="2266341024" sldId="258"/>
            <ac:spMk id="8" creationId="{E5A98933-AC8C-4903-A2E5-17FCC5FBBC66}"/>
          </ac:spMkLst>
        </pc:spChg>
        <pc:spChg chg="mod">
          <ac:chgData name="Mathias Iversen" userId="dea6d89c-6f8a-44b0-80c2-5d37afda12c9" providerId="ADAL" clId="{CBFE68BC-A628-4998-8DA1-354759F33E3D}" dt="2024-02-01T09:28:32.899" v="116" actId="14100"/>
          <ac:spMkLst>
            <pc:docMk/>
            <pc:sldMk cId="2266341024" sldId="258"/>
            <ac:spMk id="9" creationId="{29E4AEA2-D6D7-44B7-8DEF-EB1A3917D576}"/>
          </ac:spMkLst>
        </pc:spChg>
        <pc:spChg chg="mod">
          <ac:chgData name="Mathias Iversen" userId="dea6d89c-6f8a-44b0-80c2-5d37afda12c9" providerId="ADAL" clId="{CBFE68BC-A628-4998-8DA1-354759F33E3D}" dt="2024-02-01T09:28:36.080" v="117" actId="14100"/>
          <ac:spMkLst>
            <pc:docMk/>
            <pc:sldMk cId="2266341024" sldId="258"/>
            <ac:spMk id="10" creationId="{2E9EBEB7-19CF-4E7A-9B6C-502E35EDACCE}"/>
          </ac:spMkLst>
        </pc:spChg>
        <pc:spChg chg="mod">
          <ac:chgData name="Mathias Iversen" userId="dea6d89c-6f8a-44b0-80c2-5d37afda12c9" providerId="ADAL" clId="{CBFE68BC-A628-4998-8DA1-354759F33E3D}" dt="2024-02-01T09:28:28.729" v="114" actId="14100"/>
          <ac:spMkLst>
            <pc:docMk/>
            <pc:sldMk cId="2266341024" sldId="258"/>
            <ac:spMk id="11" creationId="{37771598-A4AC-4670-8AF9-BD1A9A0B5FD6}"/>
          </ac:spMkLst>
        </pc:spChg>
        <pc:spChg chg="mod">
          <ac:chgData name="Mathias Iversen" userId="dea6d89c-6f8a-44b0-80c2-5d37afda12c9" providerId="ADAL" clId="{CBFE68BC-A628-4998-8DA1-354759F33E3D}" dt="2024-02-01T09:28:30.759" v="115" actId="14100"/>
          <ac:spMkLst>
            <pc:docMk/>
            <pc:sldMk cId="2266341024" sldId="258"/>
            <ac:spMk id="12" creationId="{FFB1B525-1F63-43B3-9ADA-546863A4A35B}"/>
          </ac:spMkLst>
        </pc:spChg>
        <pc:spChg chg="mod">
          <ac:chgData name="Mathias Iversen" userId="dea6d89c-6f8a-44b0-80c2-5d37afda12c9" providerId="ADAL" clId="{CBFE68BC-A628-4998-8DA1-354759F33E3D}" dt="2024-02-01T09:28:25.189" v="113" actId="2711"/>
          <ac:spMkLst>
            <pc:docMk/>
            <pc:sldMk cId="2266341024" sldId="258"/>
            <ac:spMk id="13" creationId="{7D9B9CA2-038E-484E-8A1A-D9FA8F874461}"/>
          </ac:spMkLst>
        </pc:spChg>
        <pc:spChg chg="mod">
          <ac:chgData name="Mathias Iversen" userId="dea6d89c-6f8a-44b0-80c2-5d37afda12c9" providerId="ADAL" clId="{CBFE68BC-A628-4998-8DA1-354759F33E3D}" dt="2024-02-01T09:28:25.189" v="113" actId="2711"/>
          <ac:spMkLst>
            <pc:docMk/>
            <pc:sldMk cId="2266341024" sldId="258"/>
            <ac:spMk id="14" creationId="{142BC5AF-FE81-466D-85C6-B66BF362E34B}"/>
          </ac:spMkLst>
        </pc:spChg>
        <pc:spChg chg="mod">
          <ac:chgData name="Mathias Iversen" userId="dea6d89c-6f8a-44b0-80c2-5d37afda12c9" providerId="ADAL" clId="{CBFE68BC-A628-4998-8DA1-354759F33E3D}" dt="2024-02-01T09:28:25.189" v="113" actId="2711"/>
          <ac:spMkLst>
            <pc:docMk/>
            <pc:sldMk cId="2266341024" sldId="258"/>
            <ac:spMk id="15" creationId="{74CEA7D0-9A41-43C0-8F69-F80152925B55}"/>
          </ac:spMkLst>
        </pc:spChg>
        <pc:spChg chg="mod">
          <ac:chgData name="Mathias Iversen" userId="dea6d89c-6f8a-44b0-80c2-5d37afda12c9" providerId="ADAL" clId="{CBFE68BC-A628-4998-8DA1-354759F33E3D}" dt="2024-02-01T09:28:25.189" v="113" actId="2711"/>
          <ac:spMkLst>
            <pc:docMk/>
            <pc:sldMk cId="2266341024" sldId="258"/>
            <ac:spMk id="16" creationId="{4957F703-1885-40F1-9499-64EAC6608670}"/>
          </ac:spMkLst>
        </pc:spChg>
        <pc:spChg chg="mod">
          <ac:chgData name="Mathias Iversen" userId="dea6d89c-6f8a-44b0-80c2-5d37afda12c9" providerId="ADAL" clId="{CBFE68BC-A628-4998-8DA1-354759F33E3D}" dt="2024-02-01T09:28:25.189" v="113" actId="2711"/>
          <ac:spMkLst>
            <pc:docMk/>
            <pc:sldMk cId="2266341024" sldId="258"/>
            <ac:spMk id="17" creationId="{831E5632-021A-47A4-AAE9-1B3C9EB9837E}"/>
          </ac:spMkLst>
        </pc:spChg>
        <pc:spChg chg="mod">
          <ac:chgData name="Mathias Iversen" userId="dea6d89c-6f8a-44b0-80c2-5d37afda12c9" providerId="ADAL" clId="{CBFE68BC-A628-4998-8DA1-354759F33E3D}" dt="2024-02-01T09:28:25.189" v="113" actId="2711"/>
          <ac:spMkLst>
            <pc:docMk/>
            <pc:sldMk cId="2266341024" sldId="258"/>
            <ac:spMk id="18" creationId="{0B79CA76-2003-4574-A043-2FCFF766B96D}"/>
          </ac:spMkLst>
        </pc:spChg>
      </pc:sldChg>
      <pc:sldChg chg="modSp mod">
        <pc:chgData name="Mathias Iversen" userId="dea6d89c-6f8a-44b0-80c2-5d37afda12c9" providerId="ADAL" clId="{CBFE68BC-A628-4998-8DA1-354759F33E3D}" dt="2024-02-01T15:14:14.149" v="149"/>
        <pc:sldMkLst>
          <pc:docMk/>
          <pc:sldMk cId="896002109" sldId="259"/>
        </pc:sldMkLst>
        <pc:spChg chg="mod">
          <ac:chgData name="Mathias Iversen" userId="dea6d89c-6f8a-44b0-80c2-5d37afda12c9" providerId="ADAL" clId="{CBFE68BC-A628-4998-8DA1-354759F33E3D}" dt="2024-02-01T09:29:02.101" v="122" actId="2711"/>
          <ac:spMkLst>
            <pc:docMk/>
            <pc:sldMk cId="896002109" sldId="259"/>
            <ac:spMk id="2" creationId="{90CF37F9-7076-4B73-97C9-BF445E8D5E8F}"/>
          </ac:spMkLst>
        </pc:spChg>
        <pc:spChg chg="mod">
          <ac:chgData name="Mathias Iversen" userId="dea6d89c-6f8a-44b0-80c2-5d37afda12c9" providerId="ADAL" clId="{CBFE68BC-A628-4998-8DA1-354759F33E3D}" dt="2024-02-01T09:29:02.101" v="122" actId="2711"/>
          <ac:spMkLst>
            <pc:docMk/>
            <pc:sldMk cId="896002109" sldId="259"/>
            <ac:spMk id="3" creationId="{43909665-C217-4DB2-97FB-7DC8B46D243A}"/>
          </ac:spMkLst>
        </pc:spChg>
        <pc:spChg chg="mod">
          <ac:chgData name="Mathias Iversen" userId="dea6d89c-6f8a-44b0-80c2-5d37afda12c9" providerId="ADAL" clId="{CBFE68BC-A628-4998-8DA1-354759F33E3D}" dt="2024-02-01T09:29:02.101" v="122" actId="2711"/>
          <ac:spMkLst>
            <pc:docMk/>
            <pc:sldMk cId="896002109" sldId="259"/>
            <ac:spMk id="6" creationId="{3D22DDDA-9DE4-498E-ACF4-7CCFECE49DE6}"/>
          </ac:spMkLst>
        </pc:spChg>
        <pc:spChg chg="mod">
          <ac:chgData name="Mathias Iversen" userId="dea6d89c-6f8a-44b0-80c2-5d37afda12c9" providerId="ADAL" clId="{CBFE68BC-A628-4998-8DA1-354759F33E3D}" dt="2024-02-01T15:14:14.149" v="149"/>
          <ac:spMkLst>
            <pc:docMk/>
            <pc:sldMk cId="896002109" sldId="259"/>
            <ac:spMk id="7" creationId="{9EC8DF40-2F8E-1B65-F5FA-1D6E070AA626}"/>
          </ac:spMkLst>
        </pc:spChg>
      </pc:sldChg>
      <pc:sldChg chg="modSp mod">
        <pc:chgData name="Mathias Iversen" userId="dea6d89c-6f8a-44b0-80c2-5d37afda12c9" providerId="ADAL" clId="{CBFE68BC-A628-4998-8DA1-354759F33E3D}" dt="2024-02-01T15:14:14.149" v="149"/>
        <pc:sldMkLst>
          <pc:docMk/>
          <pc:sldMk cId="3970472295" sldId="260"/>
        </pc:sldMkLst>
        <pc:spChg chg="mod">
          <ac:chgData name="Mathias Iversen" userId="dea6d89c-6f8a-44b0-80c2-5d37afda12c9" providerId="ADAL" clId="{CBFE68BC-A628-4998-8DA1-354759F33E3D}" dt="2024-02-01T09:29:23.680" v="126" actId="2711"/>
          <ac:spMkLst>
            <pc:docMk/>
            <pc:sldMk cId="3970472295" sldId="260"/>
            <ac:spMk id="2" creationId="{588798DA-8AD1-49AA-96BC-11EE872291DD}"/>
          </ac:spMkLst>
        </pc:spChg>
        <pc:spChg chg="mod">
          <ac:chgData name="Mathias Iversen" userId="dea6d89c-6f8a-44b0-80c2-5d37afda12c9" providerId="ADAL" clId="{CBFE68BC-A628-4998-8DA1-354759F33E3D}" dt="2024-02-01T15:14:14.149" v="149"/>
          <ac:spMkLst>
            <pc:docMk/>
            <pc:sldMk cId="3970472295" sldId="260"/>
            <ac:spMk id="3" creationId="{B866CE4E-6058-4C29-BFC5-5B4F79318F87}"/>
          </ac:spMkLst>
        </pc:spChg>
        <pc:spChg chg="mod">
          <ac:chgData name="Mathias Iversen" userId="dea6d89c-6f8a-44b0-80c2-5d37afda12c9" providerId="ADAL" clId="{CBFE68BC-A628-4998-8DA1-354759F33E3D}" dt="2024-02-01T09:29:23.680" v="126" actId="2711"/>
          <ac:spMkLst>
            <pc:docMk/>
            <pc:sldMk cId="3970472295" sldId="260"/>
            <ac:spMk id="4" creationId="{08AB9232-4863-462B-955D-4E84A7303FF7}"/>
          </ac:spMkLst>
        </pc:spChg>
        <pc:spChg chg="mod">
          <ac:chgData name="Mathias Iversen" userId="dea6d89c-6f8a-44b0-80c2-5d37afda12c9" providerId="ADAL" clId="{CBFE68BC-A628-4998-8DA1-354759F33E3D}" dt="2024-02-01T15:14:14.149" v="149"/>
          <ac:spMkLst>
            <pc:docMk/>
            <pc:sldMk cId="3970472295" sldId="260"/>
            <ac:spMk id="5" creationId="{8294F0CC-D833-4BCB-85A1-47BA0991336D}"/>
          </ac:spMkLst>
        </pc:spChg>
      </pc:sldChg>
      <pc:sldChg chg="modSp mod">
        <pc:chgData name="Mathias Iversen" userId="dea6d89c-6f8a-44b0-80c2-5d37afda12c9" providerId="ADAL" clId="{CBFE68BC-A628-4998-8DA1-354759F33E3D}" dt="2024-02-01T15:14:14.149" v="149"/>
        <pc:sldMkLst>
          <pc:docMk/>
          <pc:sldMk cId="4227913639" sldId="261"/>
        </pc:sldMkLst>
        <pc:spChg chg="mod">
          <ac:chgData name="Mathias Iversen" userId="dea6d89c-6f8a-44b0-80c2-5d37afda12c9" providerId="ADAL" clId="{CBFE68BC-A628-4998-8DA1-354759F33E3D}" dt="2024-02-01T09:29:27.208" v="127" actId="2711"/>
          <ac:spMkLst>
            <pc:docMk/>
            <pc:sldMk cId="4227913639" sldId="261"/>
            <ac:spMk id="2" creationId="{204915CB-F898-4E28-B723-11BCF7BEE262}"/>
          </ac:spMkLst>
        </pc:spChg>
        <pc:spChg chg="mod">
          <ac:chgData name="Mathias Iversen" userId="dea6d89c-6f8a-44b0-80c2-5d37afda12c9" providerId="ADAL" clId="{CBFE68BC-A628-4998-8DA1-354759F33E3D}" dt="2024-02-01T15:14:14.149" v="149"/>
          <ac:spMkLst>
            <pc:docMk/>
            <pc:sldMk cId="4227913639" sldId="261"/>
            <ac:spMk id="3" creationId="{6492862D-89D0-469B-9B7F-A96A7E7667E2}"/>
          </ac:spMkLst>
        </pc:spChg>
        <pc:spChg chg="mod">
          <ac:chgData name="Mathias Iversen" userId="dea6d89c-6f8a-44b0-80c2-5d37afda12c9" providerId="ADAL" clId="{CBFE68BC-A628-4998-8DA1-354759F33E3D}" dt="2024-02-01T09:29:27.208" v="127" actId="2711"/>
          <ac:spMkLst>
            <pc:docMk/>
            <pc:sldMk cId="4227913639" sldId="261"/>
            <ac:spMk id="4" creationId="{DCD4FF8B-8E6F-4257-96B2-BCCDA6A41A74}"/>
          </ac:spMkLst>
        </pc:spChg>
        <pc:spChg chg="mod">
          <ac:chgData name="Mathias Iversen" userId="dea6d89c-6f8a-44b0-80c2-5d37afda12c9" providerId="ADAL" clId="{CBFE68BC-A628-4998-8DA1-354759F33E3D}" dt="2024-02-01T15:14:14.149" v="149"/>
          <ac:spMkLst>
            <pc:docMk/>
            <pc:sldMk cId="4227913639" sldId="261"/>
            <ac:spMk id="5" creationId="{7BBB9900-604D-4DB8-BBE1-DC3DA7172262}"/>
          </ac:spMkLst>
        </pc:spChg>
      </pc:sldChg>
      <pc:sldChg chg="addSp delSp modSp mod">
        <pc:chgData name="Mathias Iversen" userId="dea6d89c-6f8a-44b0-80c2-5d37afda12c9" providerId="ADAL" clId="{CBFE68BC-A628-4998-8DA1-354759F33E3D}" dt="2024-02-01T15:14:14.149" v="149"/>
        <pc:sldMkLst>
          <pc:docMk/>
          <pc:sldMk cId="3231943566" sldId="262"/>
        </pc:sldMkLst>
        <pc:spChg chg="mod">
          <ac:chgData name="Mathias Iversen" userId="dea6d89c-6f8a-44b0-80c2-5d37afda12c9" providerId="ADAL" clId="{CBFE68BC-A628-4998-8DA1-354759F33E3D}" dt="2024-02-01T09:29:34.369" v="128" actId="2711"/>
          <ac:spMkLst>
            <pc:docMk/>
            <pc:sldMk cId="3231943566" sldId="262"/>
            <ac:spMk id="2" creationId="{1B4599FE-5CDB-45BF-BE74-1177254806B3}"/>
          </ac:spMkLst>
        </pc:spChg>
        <pc:spChg chg="mod">
          <ac:chgData name="Mathias Iversen" userId="dea6d89c-6f8a-44b0-80c2-5d37afda12c9" providerId="ADAL" clId="{CBFE68BC-A628-4998-8DA1-354759F33E3D}" dt="2024-02-01T15:14:14.149" v="149"/>
          <ac:spMkLst>
            <pc:docMk/>
            <pc:sldMk cId="3231943566" sldId="262"/>
            <ac:spMk id="3" creationId="{A2B64911-99D7-4000-862B-A9755BD58BEE}"/>
          </ac:spMkLst>
        </pc:spChg>
        <pc:spChg chg="mod">
          <ac:chgData name="Mathias Iversen" userId="dea6d89c-6f8a-44b0-80c2-5d37afda12c9" providerId="ADAL" clId="{CBFE68BC-A628-4998-8DA1-354759F33E3D}" dt="2024-02-01T09:29:34.369" v="128" actId="2711"/>
          <ac:spMkLst>
            <pc:docMk/>
            <pc:sldMk cId="3231943566" sldId="262"/>
            <ac:spMk id="4" creationId="{E3A00041-9F7B-4C31-B4C3-014FF513433D}"/>
          </ac:spMkLst>
        </pc:spChg>
        <pc:spChg chg="mod">
          <ac:chgData name="Mathias Iversen" userId="dea6d89c-6f8a-44b0-80c2-5d37afda12c9" providerId="ADAL" clId="{CBFE68BC-A628-4998-8DA1-354759F33E3D}" dt="2024-02-01T15:14:14.149" v="149"/>
          <ac:spMkLst>
            <pc:docMk/>
            <pc:sldMk cId="3231943566" sldId="262"/>
            <ac:spMk id="5" creationId="{D192C507-AE67-46B1-B456-02EFA334DBEC}"/>
          </ac:spMkLst>
        </pc:spChg>
        <pc:graphicFrameChg chg="del">
          <ac:chgData name="Mathias Iversen" userId="dea6d89c-6f8a-44b0-80c2-5d37afda12c9" providerId="ADAL" clId="{CBFE68BC-A628-4998-8DA1-354759F33E3D}" dt="2024-01-30T11:08:24.275" v="58" actId="478"/>
          <ac:graphicFrameMkLst>
            <pc:docMk/>
            <pc:sldMk cId="3231943566" sldId="262"/>
            <ac:graphicFrameMk id="8" creationId="{46912CD1-44A8-4409-98E3-81B3946982CF}"/>
          </ac:graphicFrameMkLst>
        </pc:graphicFrameChg>
        <pc:graphicFrameChg chg="add mod">
          <ac:chgData name="Mathias Iversen" userId="dea6d89c-6f8a-44b0-80c2-5d37afda12c9" providerId="ADAL" clId="{CBFE68BC-A628-4998-8DA1-354759F33E3D}" dt="2024-01-31T13:06:34.643" v="70"/>
          <ac:graphicFrameMkLst>
            <pc:docMk/>
            <pc:sldMk cId="3231943566" sldId="262"/>
            <ac:graphicFrameMk id="8" creationId="{B22774FE-CD2E-4D00-87AC-187FF3C9976F}"/>
          </ac:graphicFrameMkLst>
        </pc:graphicFrameChg>
        <pc:graphicFrameChg chg="add mod ord">
          <ac:chgData name="Mathias Iversen" userId="dea6d89c-6f8a-44b0-80c2-5d37afda12c9" providerId="ADAL" clId="{CBFE68BC-A628-4998-8DA1-354759F33E3D}" dt="2024-02-01T09:29:34.369" v="128" actId="2711"/>
          <ac:graphicFrameMkLst>
            <pc:docMk/>
            <pc:sldMk cId="3231943566" sldId="262"/>
            <ac:graphicFrameMk id="9" creationId="{B22774FE-CD2E-4D00-87AC-187FF3C9976F}"/>
          </ac:graphicFrameMkLst>
        </pc:graphicFrameChg>
        <pc:picChg chg="del">
          <ac:chgData name="Mathias Iversen" userId="dea6d89c-6f8a-44b0-80c2-5d37afda12c9" providerId="ADAL" clId="{CBFE68BC-A628-4998-8DA1-354759F33E3D}" dt="2024-01-30T11:08:23.497" v="57" actId="478"/>
          <ac:picMkLst>
            <pc:docMk/>
            <pc:sldMk cId="3231943566" sldId="262"/>
            <ac:picMk id="6" creationId="{7D5729C1-98E6-BCA9-4816-1044A568BDC7}"/>
          </ac:picMkLst>
        </pc:picChg>
        <pc:picChg chg="add mod">
          <ac:chgData name="Mathias Iversen" userId="dea6d89c-6f8a-44b0-80c2-5d37afda12c9" providerId="ADAL" clId="{CBFE68BC-A628-4998-8DA1-354759F33E3D}" dt="2024-02-01T09:29:34.369" v="128" actId="2711"/>
          <ac:picMkLst>
            <pc:docMk/>
            <pc:sldMk cId="3231943566" sldId="262"/>
            <ac:picMk id="7" creationId="{425DBF69-B5CC-EAD2-D954-955FA194E818}"/>
          </ac:picMkLst>
        </pc:picChg>
      </pc:sldChg>
      <pc:sldChg chg="del">
        <pc:chgData name="Mathias Iversen" userId="dea6d89c-6f8a-44b0-80c2-5d37afda12c9" providerId="ADAL" clId="{CBFE68BC-A628-4998-8DA1-354759F33E3D}" dt="2024-01-30T11:08:19.411" v="54" actId="47"/>
        <pc:sldMkLst>
          <pc:docMk/>
          <pc:sldMk cId="1774366261" sldId="263"/>
        </pc:sldMkLst>
      </pc:sldChg>
      <pc:sldChg chg="addSp delSp modSp mod">
        <pc:chgData name="Mathias Iversen" userId="dea6d89c-6f8a-44b0-80c2-5d37afda12c9" providerId="ADAL" clId="{CBFE68BC-A628-4998-8DA1-354759F33E3D}" dt="2024-02-01T15:14:14.149" v="149"/>
        <pc:sldMkLst>
          <pc:docMk/>
          <pc:sldMk cId="3510272984" sldId="264"/>
        </pc:sldMkLst>
        <pc:spChg chg="mod">
          <ac:chgData name="Mathias Iversen" userId="dea6d89c-6f8a-44b0-80c2-5d37afda12c9" providerId="ADAL" clId="{CBFE68BC-A628-4998-8DA1-354759F33E3D}" dt="2024-02-01T09:29:09.981" v="123" actId="2711"/>
          <ac:spMkLst>
            <pc:docMk/>
            <pc:sldMk cId="3510272984" sldId="264"/>
            <ac:spMk id="2" creationId="{0ACF1250-ED2A-4CAC-8A2C-509F1029A1E3}"/>
          </ac:spMkLst>
        </pc:spChg>
        <pc:spChg chg="mod">
          <ac:chgData name="Mathias Iversen" userId="dea6d89c-6f8a-44b0-80c2-5d37afda12c9" providerId="ADAL" clId="{CBFE68BC-A628-4998-8DA1-354759F33E3D}" dt="2024-02-01T15:14:14.149" v="149"/>
          <ac:spMkLst>
            <pc:docMk/>
            <pc:sldMk cId="3510272984" sldId="264"/>
            <ac:spMk id="3" creationId="{9E56F0DA-0C33-4951-BF07-00A42B5B4E31}"/>
          </ac:spMkLst>
        </pc:spChg>
        <pc:spChg chg="del">
          <ac:chgData name="Mathias Iversen" userId="dea6d89c-6f8a-44b0-80c2-5d37afda12c9" providerId="ADAL" clId="{CBFE68BC-A628-4998-8DA1-354759F33E3D}" dt="2024-01-30T11:06:59.199" v="35" actId="478"/>
          <ac:spMkLst>
            <pc:docMk/>
            <pc:sldMk cId="3510272984" sldId="264"/>
            <ac:spMk id="4" creationId="{6EF7C735-4A43-41C6-824A-CC5EEF7FDD53}"/>
          </ac:spMkLst>
        </pc:spChg>
        <pc:spChg chg="mod">
          <ac:chgData name="Mathias Iversen" userId="dea6d89c-6f8a-44b0-80c2-5d37afda12c9" providerId="ADAL" clId="{CBFE68BC-A628-4998-8DA1-354759F33E3D}" dt="2024-02-01T09:29:09.981" v="123" actId="2711"/>
          <ac:spMkLst>
            <pc:docMk/>
            <pc:sldMk cId="3510272984" sldId="264"/>
            <ac:spMk id="5" creationId="{C8F14D8B-BBA3-4B7F-97FF-2EA90BB37308}"/>
          </ac:spMkLst>
        </pc:spChg>
        <pc:graphicFrameChg chg="add mod">
          <ac:chgData name="Mathias Iversen" userId="dea6d89c-6f8a-44b0-80c2-5d37afda12c9" providerId="ADAL" clId="{CBFE68BC-A628-4998-8DA1-354759F33E3D}" dt="2024-02-01T15:14:14.149" v="149"/>
          <ac:graphicFrameMkLst>
            <pc:docMk/>
            <pc:sldMk cId="3510272984" sldId="264"/>
            <ac:graphicFrameMk id="6" creationId="{471F1D82-4875-40DA-8F4C-8B79FEA7C4E9}"/>
          </ac:graphicFrameMkLst>
        </pc:graphicFrameChg>
        <pc:graphicFrameChg chg="del">
          <ac:chgData name="Mathias Iversen" userId="dea6d89c-6f8a-44b0-80c2-5d37afda12c9" providerId="ADAL" clId="{CBFE68BC-A628-4998-8DA1-354759F33E3D}" dt="2024-01-30T11:06:54.929" v="34" actId="478"/>
          <ac:graphicFrameMkLst>
            <pc:docMk/>
            <pc:sldMk cId="3510272984" sldId="264"/>
            <ac:graphicFrameMk id="7" creationId="{471F1D82-4875-40DA-8F4C-8B79FEA7C4E9}"/>
          </ac:graphicFrameMkLst>
        </pc:graphicFrameChg>
      </pc:sldChg>
      <pc:sldChg chg="addSp delSp modSp mod">
        <pc:chgData name="Mathias Iversen" userId="dea6d89c-6f8a-44b0-80c2-5d37afda12c9" providerId="ADAL" clId="{CBFE68BC-A628-4998-8DA1-354759F33E3D}" dt="2024-02-01T09:29:13.064" v="124" actId="2711"/>
        <pc:sldMkLst>
          <pc:docMk/>
          <pc:sldMk cId="2759248883" sldId="265"/>
        </pc:sldMkLst>
        <pc:spChg chg="mod">
          <ac:chgData name="Mathias Iversen" userId="dea6d89c-6f8a-44b0-80c2-5d37afda12c9" providerId="ADAL" clId="{CBFE68BC-A628-4998-8DA1-354759F33E3D}" dt="2024-02-01T09:29:13.064" v="124" actId="2711"/>
          <ac:spMkLst>
            <pc:docMk/>
            <pc:sldMk cId="2759248883" sldId="265"/>
            <ac:spMk id="2" creationId="{CED31FAC-A3EA-48FB-A0E0-340ABFD5F939}"/>
          </ac:spMkLst>
        </pc:spChg>
        <pc:spChg chg="mod">
          <ac:chgData name="Mathias Iversen" userId="dea6d89c-6f8a-44b0-80c2-5d37afda12c9" providerId="ADAL" clId="{CBFE68BC-A628-4998-8DA1-354759F33E3D}" dt="2024-02-01T09:29:13.064" v="124" actId="2711"/>
          <ac:spMkLst>
            <pc:docMk/>
            <pc:sldMk cId="2759248883" sldId="265"/>
            <ac:spMk id="3" creationId="{5BC03535-2EF7-4E35-87E0-19E654CF9889}"/>
          </ac:spMkLst>
        </pc:spChg>
        <pc:spChg chg="del">
          <ac:chgData name="Mathias Iversen" userId="dea6d89c-6f8a-44b0-80c2-5d37afda12c9" providerId="ADAL" clId="{CBFE68BC-A628-4998-8DA1-354759F33E3D}" dt="2024-01-30T11:07:19.525" v="41" actId="478"/>
          <ac:spMkLst>
            <pc:docMk/>
            <pc:sldMk cId="2759248883" sldId="265"/>
            <ac:spMk id="4" creationId="{C131618D-BACB-42A9-8714-F890463B2284}"/>
          </ac:spMkLst>
        </pc:spChg>
        <pc:spChg chg="mod">
          <ac:chgData name="Mathias Iversen" userId="dea6d89c-6f8a-44b0-80c2-5d37afda12c9" providerId="ADAL" clId="{CBFE68BC-A628-4998-8DA1-354759F33E3D}" dt="2024-02-01T09:29:13.064" v="124" actId="2711"/>
          <ac:spMkLst>
            <pc:docMk/>
            <pc:sldMk cId="2759248883" sldId="265"/>
            <ac:spMk id="5" creationId="{FAA6878B-EDB0-4AB0-B825-D2972B2C7F7E}"/>
          </ac:spMkLst>
        </pc:spChg>
        <pc:graphicFrameChg chg="add mod">
          <ac:chgData name="Mathias Iversen" userId="dea6d89c-6f8a-44b0-80c2-5d37afda12c9" providerId="ADAL" clId="{CBFE68BC-A628-4998-8DA1-354759F33E3D}" dt="2024-02-01T09:29:13.064" v="124" actId="2711"/>
          <ac:graphicFrameMkLst>
            <pc:docMk/>
            <pc:sldMk cId="2759248883" sldId="265"/>
            <ac:graphicFrameMk id="6" creationId="{570AC71D-3D5D-449F-8A9F-639B76A5EBFE}"/>
          </ac:graphicFrameMkLst>
        </pc:graphicFrameChg>
        <pc:graphicFrameChg chg="del">
          <ac:chgData name="Mathias Iversen" userId="dea6d89c-6f8a-44b0-80c2-5d37afda12c9" providerId="ADAL" clId="{CBFE68BC-A628-4998-8DA1-354759F33E3D}" dt="2024-01-30T11:07:18.254" v="40" actId="478"/>
          <ac:graphicFrameMkLst>
            <pc:docMk/>
            <pc:sldMk cId="2759248883" sldId="265"/>
            <ac:graphicFrameMk id="7" creationId="{570AC71D-3D5D-449F-8A9F-639B76A5EBFE}"/>
          </ac:graphicFrameMkLst>
        </pc:graphicFrameChg>
      </pc:sldChg>
      <pc:sldChg chg="addSp delSp modSp mod">
        <pc:chgData name="Mathias Iversen" userId="dea6d89c-6f8a-44b0-80c2-5d37afda12c9" providerId="ADAL" clId="{CBFE68BC-A628-4998-8DA1-354759F33E3D}" dt="2024-02-01T09:29:19.869" v="125" actId="2711"/>
        <pc:sldMkLst>
          <pc:docMk/>
          <pc:sldMk cId="147554788" sldId="266"/>
        </pc:sldMkLst>
        <pc:spChg chg="mod">
          <ac:chgData name="Mathias Iversen" userId="dea6d89c-6f8a-44b0-80c2-5d37afda12c9" providerId="ADAL" clId="{CBFE68BC-A628-4998-8DA1-354759F33E3D}" dt="2024-02-01T09:29:19.869" v="125" actId="2711"/>
          <ac:spMkLst>
            <pc:docMk/>
            <pc:sldMk cId="147554788" sldId="266"/>
            <ac:spMk id="2" creationId="{3B234F2D-7B56-4BDC-8E6C-010223FC65D0}"/>
          </ac:spMkLst>
        </pc:spChg>
        <pc:spChg chg="mod">
          <ac:chgData name="Mathias Iversen" userId="dea6d89c-6f8a-44b0-80c2-5d37afda12c9" providerId="ADAL" clId="{CBFE68BC-A628-4998-8DA1-354759F33E3D}" dt="2024-02-01T09:29:19.869" v="125" actId="2711"/>
          <ac:spMkLst>
            <pc:docMk/>
            <pc:sldMk cId="147554788" sldId="266"/>
            <ac:spMk id="3" creationId="{2AE985C2-CF26-42E7-B7DC-DBC85F75C02D}"/>
          </ac:spMkLst>
        </pc:spChg>
        <pc:graphicFrameChg chg="del">
          <ac:chgData name="Mathias Iversen" userId="dea6d89c-6f8a-44b0-80c2-5d37afda12c9" providerId="ADAL" clId="{CBFE68BC-A628-4998-8DA1-354759F33E3D}" dt="2024-01-30T11:07:56.204" v="49" actId="478"/>
          <ac:graphicFrameMkLst>
            <pc:docMk/>
            <pc:sldMk cId="147554788" sldId="266"/>
            <ac:graphicFrameMk id="4" creationId="{21B54FBD-7595-9B15-0ADD-128A9CCDCDC4}"/>
          </ac:graphicFrameMkLst>
        </pc:graphicFrameChg>
        <pc:graphicFrameChg chg="add mod modGraphic">
          <ac:chgData name="Mathias Iversen" userId="dea6d89c-6f8a-44b0-80c2-5d37afda12c9" providerId="ADAL" clId="{CBFE68BC-A628-4998-8DA1-354759F33E3D}" dt="2024-01-30T11:08:13.782" v="53" actId="1076"/>
          <ac:graphicFrameMkLst>
            <pc:docMk/>
            <pc:sldMk cId="147554788" sldId="266"/>
            <ac:graphicFrameMk id="5" creationId="{9D140B8D-D2F9-E47C-91D8-921C719E441B}"/>
          </ac:graphicFrameMkLst>
        </pc:graphicFrameChg>
      </pc:sldChg>
      <pc:sldChg chg="setBg">
        <pc:chgData name="Mathias Iversen" userId="dea6d89c-6f8a-44b0-80c2-5d37afda12c9" providerId="ADAL" clId="{CBFE68BC-A628-4998-8DA1-354759F33E3D}" dt="2024-02-01T09:29:55.722" v="131"/>
        <pc:sldMkLst>
          <pc:docMk/>
          <pc:sldMk cId="4242451211" sldId="268"/>
        </pc:sldMkLst>
      </pc:sldChg>
      <pc:sldChg chg="modSp mod">
        <pc:chgData name="Mathias Iversen" userId="dea6d89c-6f8a-44b0-80c2-5d37afda12c9" providerId="ADAL" clId="{CBFE68BC-A628-4998-8DA1-354759F33E3D}" dt="2024-02-01T15:14:14.149" v="149"/>
        <pc:sldMkLst>
          <pc:docMk/>
          <pc:sldMk cId="2318387446" sldId="283"/>
        </pc:sldMkLst>
        <pc:spChg chg="mod">
          <ac:chgData name="Mathias Iversen" userId="dea6d89c-6f8a-44b0-80c2-5d37afda12c9" providerId="ADAL" clId="{CBFE68BC-A628-4998-8DA1-354759F33E3D}" dt="2024-02-01T15:14:14.149" v="149"/>
          <ac:spMkLst>
            <pc:docMk/>
            <pc:sldMk cId="2318387446" sldId="283"/>
            <ac:spMk id="8" creationId="{842FA2FF-C345-A6CD-25DE-6E3E19B361AD}"/>
          </ac:spMkLst>
        </pc:spChg>
        <pc:spChg chg="mod">
          <ac:chgData name="Mathias Iversen" userId="dea6d89c-6f8a-44b0-80c2-5d37afda12c9" providerId="ADAL" clId="{CBFE68BC-A628-4998-8DA1-354759F33E3D}" dt="2024-02-01T09:28:54.129" v="120" actId="207"/>
          <ac:spMkLst>
            <pc:docMk/>
            <pc:sldMk cId="2318387446" sldId="283"/>
            <ac:spMk id="9" creationId="{665E5BC5-ACF7-E9DC-7995-9FB97E91591F}"/>
          </ac:spMkLst>
        </pc:spChg>
      </pc:sldChg>
      <pc:sldChg chg="modSp mod">
        <pc:chgData name="Mathias Iversen" userId="dea6d89c-6f8a-44b0-80c2-5d37afda12c9" providerId="ADAL" clId="{CBFE68BC-A628-4998-8DA1-354759F33E3D}" dt="2024-02-01T15:14:14.149" v="149"/>
        <pc:sldMkLst>
          <pc:docMk/>
          <pc:sldMk cId="2954530852" sldId="284"/>
        </pc:sldMkLst>
        <pc:spChg chg="mod">
          <ac:chgData name="Mathias Iversen" userId="dea6d89c-6f8a-44b0-80c2-5d37afda12c9" providerId="ADAL" clId="{CBFE68BC-A628-4998-8DA1-354759F33E3D}" dt="2024-02-01T09:29:44.691" v="129" actId="2711"/>
          <ac:spMkLst>
            <pc:docMk/>
            <pc:sldMk cId="2954530852" sldId="284"/>
            <ac:spMk id="2" creationId="{1B4599FE-5CDB-45BF-BE74-1177254806B3}"/>
          </ac:spMkLst>
        </pc:spChg>
        <pc:spChg chg="mod">
          <ac:chgData name="Mathias Iversen" userId="dea6d89c-6f8a-44b0-80c2-5d37afda12c9" providerId="ADAL" clId="{CBFE68BC-A628-4998-8DA1-354759F33E3D}" dt="2024-02-01T09:29:44.691" v="129" actId="2711"/>
          <ac:spMkLst>
            <pc:docMk/>
            <pc:sldMk cId="2954530852" sldId="284"/>
            <ac:spMk id="4" creationId="{E3A00041-9F7B-4C31-B4C3-014FF513433D}"/>
          </ac:spMkLst>
        </pc:spChg>
        <pc:spChg chg="mod">
          <ac:chgData name="Mathias Iversen" userId="dea6d89c-6f8a-44b0-80c2-5d37afda12c9" providerId="ADAL" clId="{CBFE68BC-A628-4998-8DA1-354759F33E3D}" dt="2024-02-01T15:14:14.149" v="149"/>
          <ac:spMkLst>
            <pc:docMk/>
            <pc:sldMk cId="2954530852" sldId="284"/>
            <ac:spMk id="6" creationId="{E32827FE-EFF7-14C6-E08D-FFC85AED4628}"/>
          </ac:spMkLst>
        </pc:spChg>
      </pc:sldChg>
      <pc:sldMasterChg chg="modSldLayout">
        <pc:chgData name="Mathias Iversen" userId="dea6d89c-6f8a-44b0-80c2-5d37afda12c9" providerId="ADAL" clId="{CBFE68BC-A628-4998-8DA1-354759F33E3D}" dt="2024-02-01T15:14:14.149" v="149"/>
        <pc:sldMasterMkLst>
          <pc:docMk/>
          <pc:sldMasterMk cId="4210629792" sldId="2147483660"/>
        </pc:sldMasterMkLst>
        <pc:sldLayoutChg chg="modSp mod">
          <pc:chgData name="Mathias Iversen" userId="dea6d89c-6f8a-44b0-80c2-5d37afda12c9" providerId="ADAL" clId="{CBFE68BC-A628-4998-8DA1-354759F33E3D}" dt="2024-02-01T15:14:14.149" v="149"/>
          <pc:sldLayoutMkLst>
            <pc:docMk/>
            <pc:sldMasterMk cId="4210629792" sldId="2147483660"/>
            <pc:sldLayoutMk cId="2110830415" sldId="2147483662"/>
          </pc:sldLayoutMkLst>
          <pc:spChg chg="mod">
            <ac:chgData name="Mathias Iversen" userId="dea6d89c-6f8a-44b0-80c2-5d37afda12c9" providerId="ADAL" clId="{CBFE68BC-A628-4998-8DA1-354759F33E3D}" dt="2024-02-01T15:14:14.149" v="149"/>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CBFE68BC-A628-4998-8DA1-354759F33E3D}" dt="2024-02-01T13:18:59.100" v="144"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CBFE68BC-A628-4998-8DA1-354759F33E3D}" dt="2024-02-01T13:18:51.846" v="143" actId="1076"/>
          <pc:sldLayoutMkLst>
            <pc:docMk/>
            <pc:sldMasterMk cId="4210629792" sldId="2147483660"/>
            <pc:sldLayoutMk cId="1874524614" sldId="2147483663"/>
          </pc:sldLayoutMkLst>
          <pc:picChg chg="mod">
            <ac:chgData name="Mathias Iversen" userId="dea6d89c-6f8a-44b0-80c2-5d37afda12c9" providerId="ADAL" clId="{CBFE68BC-A628-4998-8DA1-354759F33E3D}" dt="2024-02-01T13:18:51.846" v="143"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CBFE68BC-A628-4998-8DA1-354759F33E3D}" dt="2024-02-01T09:31:13.148" v="142" actId="208"/>
          <pc:sldLayoutMkLst>
            <pc:docMk/>
            <pc:sldMasterMk cId="4210629792" sldId="2147483660"/>
            <pc:sldLayoutMk cId="1137365639" sldId="2147483681"/>
          </pc:sldLayoutMkLst>
          <pc:cxnChg chg="mod">
            <ac:chgData name="Mathias Iversen" userId="dea6d89c-6f8a-44b0-80c2-5d37afda12c9" providerId="ADAL" clId="{CBFE68BC-A628-4998-8DA1-354759F33E3D}" dt="2024-02-01T09:31:13.148" v="142"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CBFE68BC-A628-4998-8DA1-354759F33E3D}" dt="2024-02-01T09:30:35.060" v="134" actId="208"/>
          <pc:sldLayoutMkLst>
            <pc:docMk/>
            <pc:sldMasterMk cId="4210629792" sldId="2147483660"/>
            <pc:sldLayoutMk cId="4126966658" sldId="2147483682"/>
          </pc:sldLayoutMkLst>
          <pc:spChg chg="mod">
            <ac:chgData name="Mathias Iversen" userId="dea6d89c-6f8a-44b0-80c2-5d37afda12c9" providerId="ADAL" clId="{CBFE68BC-A628-4998-8DA1-354759F33E3D}" dt="2024-02-01T09:30:21.459" v="132"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CBFE68BC-A628-4998-8DA1-354759F33E3D}" dt="2024-02-01T09:30:29.693" v="133"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CBFE68BC-A628-4998-8DA1-354759F33E3D}" dt="2024-02-01T09:30:35.060" v="134"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CBFE68BC-A628-4998-8DA1-354759F33E3D}" dt="2024-01-31T13:04:04.076" v="68" actId="208"/>
          <pc:sldLayoutMkLst>
            <pc:docMk/>
            <pc:sldMasterMk cId="4210629792" sldId="2147483660"/>
            <pc:sldLayoutMk cId="210778978" sldId="2147483683"/>
          </pc:sldLayoutMkLst>
          <pc:cxnChg chg="mod">
            <ac:chgData name="Mathias Iversen" userId="dea6d89c-6f8a-44b0-80c2-5d37afda12c9" providerId="ADAL" clId="{CBFE68BC-A628-4998-8DA1-354759F33E3D}" dt="2024-01-31T13:04:04.076" v="68"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CBFE68BC-A628-4998-8DA1-354759F33E3D}" dt="2024-02-01T09:30:44.190" v="135" actId="208"/>
          <pc:sldLayoutMkLst>
            <pc:docMk/>
            <pc:sldMasterMk cId="4210629792" sldId="2147483660"/>
            <pc:sldLayoutMk cId="3497793653" sldId="2147483684"/>
          </pc:sldLayoutMkLst>
          <pc:cxnChg chg="mod">
            <ac:chgData name="Mathias Iversen" userId="dea6d89c-6f8a-44b0-80c2-5d37afda12c9" providerId="ADAL" clId="{CBFE68BC-A628-4998-8DA1-354759F33E3D}" dt="2024-02-01T09:30:44.190" v="135"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CBFE68BC-A628-4998-8DA1-354759F33E3D}" dt="2024-02-01T09:30:49.277" v="136" actId="208"/>
          <pc:sldLayoutMkLst>
            <pc:docMk/>
            <pc:sldMasterMk cId="4210629792" sldId="2147483660"/>
            <pc:sldLayoutMk cId="783061069" sldId="2147483685"/>
          </pc:sldLayoutMkLst>
          <pc:cxnChg chg="mod">
            <ac:chgData name="Mathias Iversen" userId="dea6d89c-6f8a-44b0-80c2-5d37afda12c9" providerId="ADAL" clId="{CBFE68BC-A628-4998-8DA1-354759F33E3D}" dt="2024-02-01T09:30:49.277" v="136"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CBFE68BC-A628-4998-8DA1-354759F33E3D}" dt="2024-02-01T09:30:52.931" v="137" actId="208"/>
          <pc:sldLayoutMkLst>
            <pc:docMk/>
            <pc:sldMasterMk cId="4210629792" sldId="2147483660"/>
            <pc:sldLayoutMk cId="3228309435" sldId="2147483686"/>
          </pc:sldLayoutMkLst>
          <pc:cxnChg chg="mod">
            <ac:chgData name="Mathias Iversen" userId="dea6d89c-6f8a-44b0-80c2-5d37afda12c9" providerId="ADAL" clId="{CBFE68BC-A628-4998-8DA1-354759F33E3D}" dt="2024-02-01T09:30:52.931" v="137"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CBFE68BC-A628-4998-8DA1-354759F33E3D}" dt="2024-02-01T09:30:56.620" v="138" actId="208"/>
          <pc:sldLayoutMkLst>
            <pc:docMk/>
            <pc:sldMasterMk cId="4210629792" sldId="2147483660"/>
            <pc:sldLayoutMk cId="1374499944" sldId="2147483687"/>
          </pc:sldLayoutMkLst>
          <pc:cxnChg chg="mod">
            <ac:chgData name="Mathias Iversen" userId="dea6d89c-6f8a-44b0-80c2-5d37afda12c9" providerId="ADAL" clId="{CBFE68BC-A628-4998-8DA1-354759F33E3D}" dt="2024-02-01T09:30:56.620" v="138"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CBFE68BC-A628-4998-8DA1-354759F33E3D}" dt="2024-02-01T09:31:00.530" v="139" actId="208"/>
          <pc:sldLayoutMkLst>
            <pc:docMk/>
            <pc:sldMasterMk cId="4210629792" sldId="2147483660"/>
            <pc:sldLayoutMk cId="2112347531" sldId="2147483688"/>
          </pc:sldLayoutMkLst>
          <pc:cxnChg chg="mod">
            <ac:chgData name="Mathias Iversen" userId="dea6d89c-6f8a-44b0-80c2-5d37afda12c9" providerId="ADAL" clId="{CBFE68BC-A628-4998-8DA1-354759F33E3D}" dt="2024-02-01T09:31:00.530" v="139"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CBFE68BC-A628-4998-8DA1-354759F33E3D}" dt="2024-02-01T09:31:04.939" v="140" actId="208"/>
          <pc:sldLayoutMkLst>
            <pc:docMk/>
            <pc:sldMasterMk cId="4210629792" sldId="2147483660"/>
            <pc:sldLayoutMk cId="655889488" sldId="2147483689"/>
          </pc:sldLayoutMkLst>
          <pc:cxnChg chg="mod">
            <ac:chgData name="Mathias Iversen" userId="dea6d89c-6f8a-44b0-80c2-5d37afda12c9" providerId="ADAL" clId="{CBFE68BC-A628-4998-8DA1-354759F33E3D}" dt="2024-02-01T09:31:04.939" v="140"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CBFE68BC-A628-4998-8DA1-354759F33E3D}" dt="2024-02-01T09:31:08.629" v="141" actId="208"/>
          <pc:sldLayoutMkLst>
            <pc:docMk/>
            <pc:sldMasterMk cId="4210629792" sldId="2147483660"/>
            <pc:sldLayoutMk cId="2008485101" sldId="2147483690"/>
          </pc:sldLayoutMkLst>
          <pc:cxnChg chg="mod">
            <ac:chgData name="Mathias Iversen" userId="dea6d89c-6f8a-44b0-80c2-5d37afda12c9" providerId="ADAL" clId="{CBFE68BC-A628-4998-8DA1-354759F33E3D}" dt="2024-02-01T09:31:08.629" v="141"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6120DF36-6E86-4DF7-B645-BC9D1A937167}"/>
    <pc:docChg chg="custSel addSld delSld modSld">
      <pc:chgData name="Andreas Benedictow" userId="e251fadf-16f4-4c88-b2c0-d8c4cd891c2a" providerId="ADAL" clId="{6120DF36-6E86-4DF7-B645-BC9D1A937167}" dt="2024-02-01T17:54:00.637" v="64" actId="20577"/>
      <pc:docMkLst>
        <pc:docMk/>
      </pc:docMkLst>
      <pc:sldChg chg="modSp mod">
        <pc:chgData name="Andreas Benedictow" userId="e251fadf-16f4-4c88-b2c0-d8c4cd891c2a" providerId="ADAL" clId="{6120DF36-6E86-4DF7-B645-BC9D1A937167}" dt="2024-01-31T10:27:30.602" v="3" actId="20577"/>
        <pc:sldMkLst>
          <pc:docMk/>
          <pc:sldMk cId="2921733838" sldId="256"/>
        </pc:sldMkLst>
        <pc:spChg chg="mod">
          <ac:chgData name="Andreas Benedictow" userId="e251fadf-16f4-4c88-b2c0-d8c4cd891c2a" providerId="ADAL" clId="{6120DF36-6E86-4DF7-B645-BC9D1A937167}" dt="2024-01-31T10:27:30.602" v="3" actId="20577"/>
          <ac:spMkLst>
            <pc:docMk/>
            <pc:sldMk cId="2921733838" sldId="256"/>
            <ac:spMk id="8" creationId="{279C62F4-9C4A-4777-941C-0D5FF7A0EEE2}"/>
          </ac:spMkLst>
        </pc:spChg>
      </pc:sldChg>
      <pc:sldChg chg="modSp mod">
        <pc:chgData name="Andreas Benedictow" userId="e251fadf-16f4-4c88-b2c0-d8c4cd891c2a" providerId="ADAL" clId="{6120DF36-6E86-4DF7-B645-BC9D1A937167}" dt="2024-01-31T10:27:59.446" v="17" actId="20577"/>
        <pc:sldMkLst>
          <pc:docMk/>
          <pc:sldMk cId="2266341024" sldId="258"/>
        </pc:sldMkLst>
        <pc:spChg chg="mod">
          <ac:chgData name="Andreas Benedictow" userId="e251fadf-16f4-4c88-b2c0-d8c4cd891c2a" providerId="ADAL" clId="{6120DF36-6E86-4DF7-B645-BC9D1A937167}" dt="2024-01-31T10:27:49.318" v="12" actId="20577"/>
          <ac:spMkLst>
            <pc:docMk/>
            <pc:sldMk cId="2266341024" sldId="258"/>
            <ac:spMk id="4" creationId="{91B4F794-FA26-44F9-8BD1-1B7C760CD95D}"/>
          </ac:spMkLst>
        </pc:spChg>
        <pc:spChg chg="mod">
          <ac:chgData name="Andreas Benedictow" userId="e251fadf-16f4-4c88-b2c0-d8c4cd891c2a" providerId="ADAL" clId="{6120DF36-6E86-4DF7-B645-BC9D1A937167}" dt="2024-01-31T10:27:59.446" v="17" actId="20577"/>
          <ac:spMkLst>
            <pc:docMk/>
            <pc:sldMk cId="2266341024" sldId="258"/>
            <ac:spMk id="6" creationId="{0A71F208-30AA-4DBB-9DB2-C0C90AD30178}"/>
          </ac:spMkLst>
        </pc:spChg>
        <pc:spChg chg="mod">
          <ac:chgData name="Andreas Benedictow" userId="e251fadf-16f4-4c88-b2c0-d8c4cd891c2a" providerId="ADAL" clId="{6120DF36-6E86-4DF7-B645-BC9D1A937167}" dt="2024-01-31T10:27:55.001" v="15" actId="403"/>
          <ac:spMkLst>
            <pc:docMk/>
            <pc:sldMk cId="2266341024" sldId="258"/>
            <ac:spMk id="8" creationId="{E5A98933-AC8C-4903-A2E5-17FCC5FBBC66}"/>
          </ac:spMkLst>
        </pc:spChg>
      </pc:sldChg>
      <pc:sldChg chg="addSp delSp modSp mod">
        <pc:chgData name="Andreas Benedictow" userId="e251fadf-16f4-4c88-b2c0-d8c4cd891c2a" providerId="ADAL" clId="{6120DF36-6E86-4DF7-B645-BC9D1A937167}" dt="2024-02-01T17:54:00.637" v="64" actId="20577"/>
        <pc:sldMkLst>
          <pc:docMk/>
          <pc:sldMk cId="896002109" sldId="259"/>
        </pc:sldMkLst>
        <pc:spChg chg="del">
          <ac:chgData name="Andreas Benedictow" userId="e251fadf-16f4-4c88-b2c0-d8c4cd891c2a" providerId="ADAL" clId="{6120DF36-6E86-4DF7-B645-BC9D1A937167}" dt="2024-01-31T10:28:03.159" v="18" actId="478"/>
          <ac:spMkLst>
            <pc:docMk/>
            <pc:sldMk cId="896002109" sldId="259"/>
            <ac:spMk id="4" creationId="{E7C91537-7CFF-43F2-851D-E5F652C25A99}"/>
          </ac:spMkLst>
        </pc:spChg>
        <pc:spChg chg="del">
          <ac:chgData name="Andreas Benedictow" userId="e251fadf-16f4-4c88-b2c0-d8c4cd891c2a" providerId="ADAL" clId="{6120DF36-6E86-4DF7-B645-BC9D1A937167}" dt="2024-01-31T10:28:07.119" v="19" actId="478"/>
          <ac:spMkLst>
            <pc:docMk/>
            <pc:sldMk cId="896002109" sldId="259"/>
            <ac:spMk id="5" creationId="{1E8A7A64-34DF-43BB-954C-68720DEF1ED4}"/>
          </ac:spMkLst>
        </pc:spChg>
        <pc:spChg chg="mod">
          <ac:chgData name="Andreas Benedictow" userId="e251fadf-16f4-4c88-b2c0-d8c4cd891c2a" providerId="ADAL" clId="{6120DF36-6E86-4DF7-B645-BC9D1A937167}" dt="2024-01-31T10:28:19.600" v="21"/>
          <ac:spMkLst>
            <pc:docMk/>
            <pc:sldMk cId="896002109" sldId="259"/>
            <ac:spMk id="6" creationId="{3D22DDDA-9DE4-498E-ACF4-7CCFECE49DE6}"/>
          </ac:spMkLst>
        </pc:spChg>
        <pc:spChg chg="add mod">
          <ac:chgData name="Andreas Benedictow" userId="e251fadf-16f4-4c88-b2c0-d8c4cd891c2a" providerId="ADAL" clId="{6120DF36-6E86-4DF7-B645-BC9D1A937167}" dt="2024-02-01T17:54:00.637" v="64" actId="20577"/>
          <ac:spMkLst>
            <pc:docMk/>
            <pc:sldMk cId="896002109" sldId="259"/>
            <ac:spMk id="7" creationId="{9EC8DF40-2F8E-1B65-F5FA-1D6E070AA626}"/>
          </ac:spMkLst>
        </pc:spChg>
      </pc:sldChg>
      <pc:sldChg chg="modSp mod">
        <pc:chgData name="Andreas Benedictow" userId="e251fadf-16f4-4c88-b2c0-d8c4cd891c2a" providerId="ADAL" clId="{6120DF36-6E86-4DF7-B645-BC9D1A937167}" dt="2024-01-31T10:28:27.592" v="22" actId="6549"/>
        <pc:sldMkLst>
          <pc:docMk/>
          <pc:sldMk cId="2759248883" sldId="265"/>
        </pc:sldMkLst>
        <pc:spChg chg="mod">
          <ac:chgData name="Andreas Benedictow" userId="e251fadf-16f4-4c88-b2c0-d8c4cd891c2a" providerId="ADAL" clId="{6120DF36-6E86-4DF7-B645-BC9D1A937167}" dt="2024-01-31T10:28:27.592" v="22" actId="6549"/>
          <ac:spMkLst>
            <pc:docMk/>
            <pc:sldMk cId="2759248883" sldId="265"/>
            <ac:spMk id="3" creationId="{5BC03535-2EF7-4E35-87E0-19E654CF9889}"/>
          </ac:spMkLst>
        </pc:spChg>
      </pc:sldChg>
      <pc:sldChg chg="del">
        <pc:chgData name="Andreas Benedictow" userId="e251fadf-16f4-4c88-b2c0-d8c4cd891c2a" providerId="ADAL" clId="{6120DF36-6E86-4DF7-B645-BC9D1A937167}" dt="2024-01-31T10:28:33.868" v="23" actId="47"/>
        <pc:sldMkLst>
          <pc:docMk/>
          <pc:sldMk cId="4159957464" sldId="267"/>
        </pc:sldMkLst>
      </pc:sldChg>
      <pc:sldChg chg="del">
        <pc:chgData name="Andreas Benedictow" userId="e251fadf-16f4-4c88-b2c0-d8c4cd891c2a" providerId="ADAL" clId="{6120DF36-6E86-4DF7-B645-BC9D1A937167}" dt="2024-01-31T10:27:33.662" v="4" actId="47"/>
        <pc:sldMkLst>
          <pc:docMk/>
          <pc:sldMk cId="3836130264" sldId="282"/>
        </pc:sldMkLst>
      </pc:sldChg>
      <pc:sldChg chg="add">
        <pc:chgData name="Andreas Benedictow" userId="e251fadf-16f4-4c88-b2c0-d8c4cd891c2a" providerId="ADAL" clId="{6120DF36-6E86-4DF7-B645-BC9D1A937167}" dt="2024-01-31T10:27:40.415" v="5"/>
        <pc:sldMkLst>
          <pc:docMk/>
          <pc:sldMk cId="2318387446" sldId="283"/>
        </pc:sldMkLst>
      </pc:sldChg>
      <pc:sldChg chg="add">
        <pc:chgData name="Andreas Benedictow" userId="e251fadf-16f4-4c88-b2c0-d8c4cd891c2a" providerId="ADAL" clId="{6120DF36-6E86-4DF7-B645-BC9D1A937167}" dt="2024-01-31T10:28:43.148" v="24"/>
        <pc:sldMkLst>
          <pc:docMk/>
          <pc:sldMk cId="2954530852" sldId="284"/>
        </pc:sldMkLst>
      </pc:sldChg>
    </pc:docChg>
  </pc:docChgLst>
  <pc:docChgLst>
    <pc:chgData name="Marte Marie Frisell" userId="88672537-50ef-4dff-9199-6840d6c8b5a9" providerId="ADAL" clId="{5F3EE9EF-8492-42A8-A1FD-0ED0E618DE0D}"/>
    <pc:docChg chg="modSld sldOrd">
      <pc:chgData name="Marte Marie Frisell" userId="88672537-50ef-4dff-9199-6840d6c8b5a9" providerId="ADAL" clId="{5F3EE9EF-8492-42A8-A1FD-0ED0E618DE0D}" dt="2022-09-30T14:44:23.669" v="398"/>
      <pc:docMkLst>
        <pc:docMk/>
      </pc:docMkLst>
      <pc:sldChg chg="modSp mod">
        <pc:chgData name="Marte Marie Frisell" userId="88672537-50ef-4dff-9199-6840d6c8b5a9" providerId="ADAL" clId="{5F3EE9EF-8492-42A8-A1FD-0ED0E618DE0D}" dt="2022-09-30T14:44:21.254" v="396" actId="20577"/>
        <pc:sldMkLst>
          <pc:docMk/>
          <pc:sldMk cId="896002109" sldId="259"/>
        </pc:sldMkLst>
        <pc:spChg chg="mod">
          <ac:chgData name="Marte Marie Frisell" userId="88672537-50ef-4dff-9199-6840d6c8b5a9" providerId="ADAL" clId="{5F3EE9EF-8492-42A8-A1FD-0ED0E618DE0D}" dt="2022-09-30T14:44:21.254" v="396" actId="20577"/>
          <ac:spMkLst>
            <pc:docMk/>
            <pc:sldMk cId="896002109" sldId="259"/>
            <ac:spMk id="5" creationId="{1E8A7A64-34DF-43BB-954C-68720DEF1ED4}"/>
          </ac:spMkLst>
        </pc:spChg>
      </pc:sldChg>
      <pc:sldChg chg="modSp mod">
        <pc:chgData name="Marte Marie Frisell" userId="88672537-50ef-4dff-9199-6840d6c8b5a9" providerId="ADAL" clId="{5F3EE9EF-8492-42A8-A1FD-0ED0E618DE0D}" dt="2022-09-30T13:47:49.363" v="369" actId="20577"/>
        <pc:sldMkLst>
          <pc:docMk/>
          <pc:sldMk cId="3231943566" sldId="262"/>
        </pc:sldMkLst>
        <pc:spChg chg="mod">
          <ac:chgData name="Marte Marie Frisell" userId="88672537-50ef-4dff-9199-6840d6c8b5a9" providerId="ADAL" clId="{5F3EE9EF-8492-42A8-A1FD-0ED0E618DE0D}" dt="2022-09-30T13:47:49.363" v="369" actId="20577"/>
          <ac:spMkLst>
            <pc:docMk/>
            <pc:sldMk cId="3231943566" sldId="262"/>
            <ac:spMk id="3" creationId="{A2B64911-99D7-4000-862B-A9755BD58BEE}"/>
          </ac:spMkLst>
        </pc:spChg>
      </pc:sldChg>
      <pc:sldChg chg="modSp mod">
        <pc:chgData name="Marte Marie Frisell" userId="88672537-50ef-4dff-9199-6840d6c8b5a9" providerId="ADAL" clId="{5F3EE9EF-8492-42A8-A1FD-0ED0E618DE0D}" dt="2022-09-30T13:48:00.540" v="378" actId="20577"/>
        <pc:sldMkLst>
          <pc:docMk/>
          <pc:sldMk cId="1774366261" sldId="263"/>
        </pc:sldMkLst>
        <pc:spChg chg="mod">
          <ac:chgData name="Marte Marie Frisell" userId="88672537-50ef-4dff-9199-6840d6c8b5a9" providerId="ADAL" clId="{5F3EE9EF-8492-42A8-A1FD-0ED0E618DE0D}" dt="2022-09-30T13:48:00.540" v="378" actId="20577"/>
          <ac:spMkLst>
            <pc:docMk/>
            <pc:sldMk cId="1774366261" sldId="263"/>
            <ac:spMk id="3" creationId="{323EC9A4-C2EE-47DD-98D9-FB2B5579D56F}"/>
          </ac:spMkLst>
        </pc:spChg>
      </pc:sldChg>
      <pc:sldChg chg="ord">
        <pc:chgData name="Marte Marie Frisell" userId="88672537-50ef-4dff-9199-6840d6c8b5a9" providerId="ADAL" clId="{5F3EE9EF-8492-42A8-A1FD-0ED0E618DE0D}" dt="2022-09-30T14:44:23.669" v="398"/>
        <pc:sldMkLst>
          <pc:docMk/>
          <pc:sldMk cId="3510272984" sldId="264"/>
        </pc:sldMkLst>
      </pc:sldChg>
      <pc:sldChg chg="ord">
        <pc:chgData name="Marte Marie Frisell" userId="88672537-50ef-4dff-9199-6840d6c8b5a9" providerId="ADAL" clId="{5F3EE9EF-8492-42A8-A1FD-0ED0E618DE0D}" dt="2022-09-30T14:44:23.669" v="398"/>
        <pc:sldMkLst>
          <pc:docMk/>
          <pc:sldMk cId="2759248883" sldId="265"/>
        </pc:sldMkLst>
      </pc:sldChg>
      <pc:sldChg chg="ord">
        <pc:chgData name="Marte Marie Frisell" userId="88672537-50ef-4dff-9199-6840d6c8b5a9" providerId="ADAL" clId="{5F3EE9EF-8492-42A8-A1FD-0ED0E618DE0D}" dt="2022-09-30T14:44:23.669" v="398"/>
        <pc:sldMkLst>
          <pc:docMk/>
          <pc:sldMk cId="147554788" sldId="266"/>
        </pc:sldMkLst>
      </pc:sldChg>
      <pc:sldChg chg="modSp mod">
        <pc:chgData name="Marte Marie Frisell" userId="88672537-50ef-4dff-9199-6840d6c8b5a9" providerId="ADAL" clId="{5F3EE9EF-8492-42A8-A1FD-0ED0E618DE0D}" dt="2022-09-30T13:48:14.987" v="387" actId="1035"/>
        <pc:sldMkLst>
          <pc:docMk/>
          <pc:sldMk cId="4159957464" sldId="267"/>
        </pc:sldMkLst>
        <pc:spChg chg="mod">
          <ac:chgData name="Marte Marie Frisell" userId="88672537-50ef-4dff-9199-6840d6c8b5a9" providerId="ADAL" clId="{5F3EE9EF-8492-42A8-A1FD-0ED0E618DE0D}" dt="2022-09-30T13:48:14.987" v="387" actId="1035"/>
          <ac:spMkLst>
            <pc:docMk/>
            <pc:sldMk cId="4159957464" sldId="267"/>
            <ac:spMk id="3" creationId="{19327264-4F74-4A7C-9D31-AD23AB6CC8F2}"/>
          </ac:spMkLst>
        </pc:spChg>
      </pc:sldChg>
    </pc:docChg>
  </pc:docChgLst>
  <pc:docChgLst>
    <pc:chgData name="Andreas Benedictow" userId="e251fadf-16f4-4c88-b2c0-d8c4cd891c2a" providerId="ADAL" clId="{0F4122BA-F01B-4439-9356-C929AEC65CBC}"/>
    <pc:docChg chg="custSel modSld sldOrd">
      <pc:chgData name="Andreas Benedictow" userId="e251fadf-16f4-4c88-b2c0-d8c4cd891c2a" providerId="ADAL" clId="{0F4122BA-F01B-4439-9356-C929AEC65CBC}" dt="2022-10-10T11:41:48.562" v="345" actId="14100"/>
      <pc:docMkLst>
        <pc:docMk/>
      </pc:docMkLst>
      <pc:sldChg chg="modSp mod">
        <pc:chgData name="Andreas Benedictow" userId="e251fadf-16f4-4c88-b2c0-d8c4cd891c2a" providerId="ADAL" clId="{0F4122BA-F01B-4439-9356-C929AEC65CBC}" dt="2022-10-10T11:22:05.320" v="14" actId="20577"/>
        <pc:sldMkLst>
          <pc:docMk/>
          <pc:sldMk cId="2921733838" sldId="256"/>
        </pc:sldMkLst>
        <pc:spChg chg="mod">
          <ac:chgData name="Andreas Benedictow" userId="e251fadf-16f4-4c88-b2c0-d8c4cd891c2a" providerId="ADAL" clId="{0F4122BA-F01B-4439-9356-C929AEC65CBC}" dt="2022-10-10T11:22:05.320" v="14" actId="20577"/>
          <ac:spMkLst>
            <pc:docMk/>
            <pc:sldMk cId="2921733838" sldId="256"/>
            <ac:spMk id="8" creationId="{279C62F4-9C4A-4777-941C-0D5FF7A0EEE2}"/>
          </ac:spMkLst>
        </pc:spChg>
      </pc:sldChg>
      <pc:sldChg chg="modSp mod">
        <pc:chgData name="Andreas Benedictow" userId="e251fadf-16f4-4c88-b2c0-d8c4cd891c2a" providerId="ADAL" clId="{0F4122BA-F01B-4439-9356-C929AEC65CBC}" dt="2022-10-10T11:24:37.382" v="143" actId="6549"/>
        <pc:sldMkLst>
          <pc:docMk/>
          <pc:sldMk cId="2266341024" sldId="258"/>
        </pc:sldMkLst>
        <pc:spChg chg="mod">
          <ac:chgData name="Andreas Benedictow" userId="e251fadf-16f4-4c88-b2c0-d8c4cd891c2a" providerId="ADAL" clId="{0F4122BA-F01B-4439-9356-C929AEC65CBC}" dt="2022-10-10T11:24:37.382" v="143" actId="6549"/>
          <ac:spMkLst>
            <pc:docMk/>
            <pc:sldMk cId="2266341024" sldId="258"/>
            <ac:spMk id="6" creationId="{0A71F208-30AA-4DBB-9DB2-C0C90AD30178}"/>
          </ac:spMkLst>
        </pc:spChg>
        <pc:spChg chg="mod">
          <ac:chgData name="Andreas Benedictow" userId="e251fadf-16f4-4c88-b2c0-d8c4cd891c2a" providerId="ADAL" clId="{0F4122BA-F01B-4439-9356-C929AEC65CBC}" dt="2022-10-10T11:24:23.745" v="139" actId="20577"/>
          <ac:spMkLst>
            <pc:docMk/>
            <pc:sldMk cId="2266341024" sldId="258"/>
            <ac:spMk id="18" creationId="{0B79CA76-2003-4574-A043-2FCFF766B96D}"/>
          </ac:spMkLst>
        </pc:spChg>
      </pc:sldChg>
      <pc:sldChg chg="modSp mod">
        <pc:chgData name="Andreas Benedictow" userId="e251fadf-16f4-4c88-b2c0-d8c4cd891c2a" providerId="ADAL" clId="{0F4122BA-F01B-4439-9356-C929AEC65CBC}" dt="2022-10-10T11:40:39.816" v="334" actId="20577"/>
        <pc:sldMkLst>
          <pc:docMk/>
          <pc:sldMk cId="896002109" sldId="259"/>
        </pc:sldMkLst>
        <pc:spChg chg="mod">
          <ac:chgData name="Andreas Benedictow" userId="e251fadf-16f4-4c88-b2c0-d8c4cd891c2a" providerId="ADAL" clId="{0F4122BA-F01B-4439-9356-C929AEC65CBC}" dt="2022-10-10T11:22:22.878" v="44" actId="20577"/>
          <ac:spMkLst>
            <pc:docMk/>
            <pc:sldMk cId="896002109" sldId="259"/>
            <ac:spMk id="4" creationId="{E7C91537-7CFF-43F2-851D-E5F652C25A99}"/>
          </ac:spMkLst>
        </pc:spChg>
        <pc:spChg chg="mod">
          <ac:chgData name="Andreas Benedictow" userId="e251fadf-16f4-4c88-b2c0-d8c4cd891c2a" providerId="ADAL" clId="{0F4122BA-F01B-4439-9356-C929AEC65CBC}" dt="2022-10-10T11:40:39.816" v="334" actId="20577"/>
          <ac:spMkLst>
            <pc:docMk/>
            <pc:sldMk cId="896002109" sldId="259"/>
            <ac:spMk id="5" creationId="{1E8A7A64-34DF-43BB-954C-68720DEF1ED4}"/>
          </ac:spMkLst>
        </pc:spChg>
        <pc:spChg chg="mod">
          <ac:chgData name="Andreas Benedictow" userId="e251fadf-16f4-4c88-b2c0-d8c4cd891c2a" providerId="ADAL" clId="{0F4122BA-F01B-4439-9356-C929AEC65CBC}" dt="2022-10-10T11:40:23.185" v="332" actId="20577"/>
          <ac:spMkLst>
            <pc:docMk/>
            <pc:sldMk cId="896002109" sldId="259"/>
            <ac:spMk id="6" creationId="{3D22DDDA-9DE4-498E-ACF4-7CCFECE49DE6}"/>
          </ac:spMkLst>
        </pc:spChg>
      </pc:sldChg>
      <pc:sldChg chg="modSp mod ord">
        <pc:chgData name="Andreas Benedictow" userId="e251fadf-16f4-4c88-b2c0-d8c4cd891c2a" providerId="ADAL" clId="{0F4122BA-F01B-4439-9356-C929AEC65CBC}" dt="2022-10-10T11:41:23.321" v="338" actId="14100"/>
        <pc:sldMkLst>
          <pc:docMk/>
          <pc:sldMk cId="3970472295" sldId="260"/>
        </pc:sldMkLst>
        <pc:picChg chg="mod">
          <ac:chgData name="Andreas Benedictow" userId="e251fadf-16f4-4c88-b2c0-d8c4cd891c2a" providerId="ADAL" clId="{0F4122BA-F01B-4439-9356-C929AEC65CBC}" dt="2022-10-10T11:41:23.321" v="338" actId="14100"/>
          <ac:picMkLst>
            <pc:docMk/>
            <pc:sldMk cId="3970472295" sldId="260"/>
            <ac:picMk id="6" creationId="{1B152CD6-4FE2-1BBF-FB3E-81BC2FE07079}"/>
          </ac:picMkLst>
        </pc:picChg>
      </pc:sldChg>
      <pc:sldChg chg="modSp mod">
        <pc:chgData name="Andreas Benedictow" userId="e251fadf-16f4-4c88-b2c0-d8c4cd891c2a" providerId="ADAL" clId="{0F4122BA-F01B-4439-9356-C929AEC65CBC}" dt="2022-10-10T11:41:30.624" v="340" actId="14100"/>
        <pc:sldMkLst>
          <pc:docMk/>
          <pc:sldMk cId="4227913639" sldId="261"/>
        </pc:sldMkLst>
        <pc:picChg chg="mod">
          <ac:chgData name="Andreas Benedictow" userId="e251fadf-16f4-4c88-b2c0-d8c4cd891c2a" providerId="ADAL" clId="{0F4122BA-F01B-4439-9356-C929AEC65CBC}" dt="2022-10-10T11:41:30.624" v="340" actId="14100"/>
          <ac:picMkLst>
            <pc:docMk/>
            <pc:sldMk cId="4227913639" sldId="261"/>
            <ac:picMk id="6" creationId="{28B973C1-274E-DA49-E5C8-8BFDA70AD9F2}"/>
          </ac:picMkLst>
        </pc:picChg>
      </pc:sldChg>
      <pc:sldChg chg="modSp mod">
        <pc:chgData name="Andreas Benedictow" userId="e251fadf-16f4-4c88-b2c0-d8c4cd891c2a" providerId="ADAL" clId="{0F4122BA-F01B-4439-9356-C929AEC65CBC}" dt="2022-10-10T11:41:41.543" v="343" actId="14100"/>
        <pc:sldMkLst>
          <pc:docMk/>
          <pc:sldMk cId="3231943566" sldId="262"/>
        </pc:sldMkLst>
        <pc:picChg chg="mod">
          <ac:chgData name="Andreas Benedictow" userId="e251fadf-16f4-4c88-b2c0-d8c4cd891c2a" providerId="ADAL" clId="{0F4122BA-F01B-4439-9356-C929AEC65CBC}" dt="2022-10-10T11:41:41.543" v="343" actId="14100"/>
          <ac:picMkLst>
            <pc:docMk/>
            <pc:sldMk cId="3231943566" sldId="262"/>
            <ac:picMk id="6" creationId="{7D5729C1-98E6-BCA9-4816-1044A568BDC7}"/>
          </ac:picMkLst>
        </pc:picChg>
      </pc:sldChg>
      <pc:sldChg chg="modSp mod">
        <pc:chgData name="Andreas Benedictow" userId="e251fadf-16f4-4c88-b2c0-d8c4cd891c2a" providerId="ADAL" clId="{0F4122BA-F01B-4439-9356-C929AEC65CBC}" dt="2022-10-10T11:41:48.562" v="345" actId="14100"/>
        <pc:sldMkLst>
          <pc:docMk/>
          <pc:sldMk cId="1774366261" sldId="263"/>
        </pc:sldMkLst>
        <pc:picChg chg="mod">
          <ac:chgData name="Andreas Benedictow" userId="e251fadf-16f4-4c88-b2c0-d8c4cd891c2a" providerId="ADAL" clId="{0F4122BA-F01B-4439-9356-C929AEC65CBC}" dt="2022-10-10T11:41:48.562" v="345" actId="14100"/>
          <ac:picMkLst>
            <pc:docMk/>
            <pc:sldMk cId="1774366261" sldId="263"/>
            <ac:picMk id="6" creationId="{844AF4C5-3AE6-1B09-DB37-FC6B3934243E}"/>
          </ac:picMkLst>
        </pc:picChg>
      </pc:sldChg>
      <pc:sldChg chg="modSp mod">
        <pc:chgData name="Andreas Benedictow" userId="e251fadf-16f4-4c88-b2c0-d8c4cd891c2a" providerId="ADAL" clId="{0F4122BA-F01B-4439-9356-C929AEC65CBC}" dt="2022-10-10T11:22:44.675" v="69" actId="14734"/>
        <pc:sldMkLst>
          <pc:docMk/>
          <pc:sldMk cId="147554788" sldId="266"/>
        </pc:sldMkLst>
        <pc:graphicFrameChg chg="mod modGraphic">
          <ac:chgData name="Andreas Benedictow" userId="e251fadf-16f4-4c88-b2c0-d8c4cd891c2a" providerId="ADAL" clId="{0F4122BA-F01B-4439-9356-C929AEC65CBC}" dt="2022-10-10T11:22:44.675" v="69" actId="14734"/>
          <ac:graphicFrameMkLst>
            <pc:docMk/>
            <pc:sldMk cId="147554788" sldId="266"/>
            <ac:graphicFrameMk id="4" creationId="{21B54FBD-7595-9B15-0ADD-128A9CCDCDC4}"/>
          </ac:graphicFrameMkLst>
        </pc:graphicFrameChg>
      </pc:sldChg>
      <pc:sldChg chg="modSp mod">
        <pc:chgData name="Andreas Benedictow" userId="e251fadf-16f4-4c88-b2c0-d8c4cd891c2a" providerId="ADAL" clId="{0F4122BA-F01B-4439-9356-C929AEC65CBC}" dt="2022-10-10T11:24:13.287" v="138" actId="20577"/>
        <pc:sldMkLst>
          <pc:docMk/>
          <pc:sldMk cId="3836130264" sldId="282"/>
        </pc:sldMkLst>
        <pc:spChg chg="mod">
          <ac:chgData name="Andreas Benedictow" userId="e251fadf-16f4-4c88-b2c0-d8c4cd891c2a" providerId="ADAL" clId="{0F4122BA-F01B-4439-9356-C929AEC65CBC}" dt="2022-10-10T11:24:13.287" v="138" actId="20577"/>
          <ac:spMkLst>
            <pc:docMk/>
            <pc:sldMk cId="3836130264" sldId="282"/>
            <ac:spMk id="8" creationId="{842FA2FF-C345-A6CD-25DE-6E3E19B361AD}"/>
          </ac:spMkLst>
        </pc:spChg>
      </pc:sldChg>
    </pc:docChg>
  </pc:docChgLst>
  <pc:docChgLst>
    <pc:chgData name="Mathias Iversen" userId="dea6d89c-6f8a-44b0-80c2-5d37afda12c9" providerId="ADAL" clId="{259EF23A-31BB-4971-8B21-E2943E3B60C2}"/>
    <pc:docChg chg="modSld">
      <pc:chgData name="Mathias Iversen" userId="dea6d89c-6f8a-44b0-80c2-5d37afda12c9" providerId="ADAL" clId="{259EF23A-31BB-4971-8B21-E2943E3B60C2}" dt="2022-09-30T08:46:04.064" v="19" actId="13926"/>
      <pc:docMkLst>
        <pc:docMk/>
      </pc:docMkLst>
      <pc:sldChg chg="modSp mod">
        <pc:chgData name="Mathias Iversen" userId="dea6d89c-6f8a-44b0-80c2-5d37afda12c9" providerId="ADAL" clId="{259EF23A-31BB-4971-8B21-E2943E3B60C2}" dt="2022-09-30T08:45:50.584" v="13" actId="20577"/>
        <pc:sldMkLst>
          <pc:docMk/>
          <pc:sldMk cId="2266341024" sldId="258"/>
        </pc:sldMkLst>
        <pc:spChg chg="mod">
          <ac:chgData name="Mathias Iversen" userId="dea6d89c-6f8a-44b0-80c2-5d37afda12c9" providerId="ADAL" clId="{259EF23A-31BB-4971-8B21-E2943E3B60C2}" dt="2022-09-30T08:45:50.584" v="13" actId="20577"/>
          <ac:spMkLst>
            <pc:docMk/>
            <pc:sldMk cId="2266341024" sldId="258"/>
            <ac:spMk id="16" creationId="{4957F703-1885-40F1-9499-64EAC6608670}"/>
          </ac:spMkLst>
        </pc:spChg>
      </pc:sldChg>
      <pc:sldChg chg="modSp mod">
        <pc:chgData name="Mathias Iversen" userId="dea6d89c-6f8a-44b0-80c2-5d37afda12c9" providerId="ADAL" clId="{259EF23A-31BB-4971-8B21-E2943E3B60C2}" dt="2022-09-30T08:46:04.064" v="19" actId="13926"/>
        <pc:sldMkLst>
          <pc:docMk/>
          <pc:sldMk cId="896002109" sldId="259"/>
        </pc:sldMkLst>
        <pc:spChg chg="mod">
          <ac:chgData name="Mathias Iversen" userId="dea6d89c-6f8a-44b0-80c2-5d37afda12c9" providerId="ADAL" clId="{259EF23A-31BB-4971-8B21-E2943E3B60C2}" dt="2022-09-30T08:46:04.064" v="19" actId="13926"/>
          <ac:spMkLst>
            <pc:docMk/>
            <pc:sldMk cId="896002109" sldId="259"/>
            <ac:spMk id="4" creationId="{E7C91537-7CFF-43F2-851D-E5F652C25A9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a:t>Figur 1: </a:t>
            </a:r>
            <a:r>
              <a:rPr lang="nb-NO"/>
              <a:t>Boligkjøpekraft førstehjemkjøpere Bærum</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bærum 2021'!$K$3</c:f>
              <c:strCache>
                <c:ptCount val="1"/>
                <c:pt idx="0">
                  <c:v>Estimert Kjøpekraft i boligmarkedet</c:v>
                </c:pt>
              </c:strCache>
            </c:strRef>
          </c:tx>
          <c:spPr>
            <a:solidFill>
              <a:srgbClr val="DB0071"/>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bærum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bærum 2021'!$K$4:$K$24</c:f>
              <c:numCache>
                <c:formatCode>0.0\ %</c:formatCode>
                <c:ptCount val="21"/>
                <c:pt idx="0">
                  <c:v>0.50900000000000001</c:v>
                </c:pt>
                <c:pt idx="1">
                  <c:v>0.47399999999999998</c:v>
                </c:pt>
                <c:pt idx="2">
                  <c:v>0.47499999999999998</c:v>
                </c:pt>
                <c:pt idx="3">
                  <c:v>0.27100000000000002</c:v>
                </c:pt>
                <c:pt idx="4">
                  <c:v>0.22700000000000001</c:v>
                </c:pt>
                <c:pt idx="5">
                  <c:v>0.22700000000000001</c:v>
                </c:pt>
                <c:pt idx="6">
                  <c:v>0.24399999999999999</c:v>
                </c:pt>
                <c:pt idx="7">
                  <c:v>0.24399999999999999</c:v>
                </c:pt>
                <c:pt idx="8">
                  <c:v>0.154</c:v>
                </c:pt>
                <c:pt idx="9">
                  <c:v>0.128</c:v>
                </c:pt>
                <c:pt idx="10">
                  <c:v>0.11</c:v>
                </c:pt>
                <c:pt idx="11">
                  <c:v>0.13700000000000001</c:v>
                </c:pt>
                <c:pt idx="12">
                  <c:v>0.16400000000000001</c:v>
                </c:pt>
                <c:pt idx="13">
                  <c:v>0.14499999999999999</c:v>
                </c:pt>
                <c:pt idx="14">
                  <c:v>2.4E-2</c:v>
                </c:pt>
                <c:pt idx="15">
                  <c:v>3.9E-2</c:v>
                </c:pt>
                <c:pt idx="16">
                  <c:v>2.9000000000000001E-2</c:v>
                </c:pt>
                <c:pt idx="17">
                  <c:v>2.61665939816834E-2</c:v>
                </c:pt>
                <c:pt idx="18">
                  <c:v>3.1666666666666697E-2</c:v>
                </c:pt>
                <c:pt idx="19">
                  <c:v>2.70766406608536E-2</c:v>
                </c:pt>
                <c:pt idx="20">
                  <c:v>3.38664158043274E-2</c:v>
                </c:pt>
              </c:numCache>
            </c:numRef>
          </c:val>
          <c:extLst>
            <c:ext xmlns:c16="http://schemas.microsoft.com/office/drawing/2014/chart" uri="{C3380CC4-5D6E-409C-BE32-E72D297353CC}">
              <c16:uniqueId val="{00000000-E2FE-43D2-860E-D018670149D6}"/>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Bærum</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 NBBL - 2024.xlsx]Grafer res bærum 2021'!$F$3</c:f>
              <c:strCache>
                <c:ptCount val="1"/>
                <c:pt idx="0">
                  <c:v>Estimert Maksimalt boliglån</c:v>
                </c:pt>
              </c:strCache>
            </c:strRef>
          </c:tx>
          <c:spPr>
            <a:solidFill>
              <a:srgbClr val="DB0071"/>
            </a:solidFill>
            <a:ln w="19050">
              <a:solidFill>
                <a:srgbClr val="F30DAC"/>
              </a:solidFill>
            </a:ln>
            <a:effectLst/>
          </c:spPr>
          <c:invertIfNegative val="0"/>
          <c:cat>
            <c:numRef>
              <c:f>'[Resultater del II NBBL - 2024.xlsx]Grafer res bærum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bærum 2021'!$F$4:$F$24</c:f>
              <c:numCache>
                <c:formatCode>0</c:formatCode>
                <c:ptCount val="21"/>
                <c:pt idx="0">
                  <c:v>1925000</c:v>
                </c:pt>
                <c:pt idx="1">
                  <c:v>2000000</c:v>
                </c:pt>
                <c:pt idx="2">
                  <c:v>2175000</c:v>
                </c:pt>
                <c:pt idx="3">
                  <c:v>1950000</c:v>
                </c:pt>
                <c:pt idx="4">
                  <c:v>2050000</c:v>
                </c:pt>
                <c:pt idx="5">
                  <c:v>1900000</c:v>
                </c:pt>
                <c:pt idx="6">
                  <c:v>2000000</c:v>
                </c:pt>
                <c:pt idx="7">
                  <c:v>2100000</c:v>
                </c:pt>
                <c:pt idx="8">
                  <c:v>2075000</c:v>
                </c:pt>
                <c:pt idx="9">
                  <c:v>1975000</c:v>
                </c:pt>
                <c:pt idx="10">
                  <c:v>2025000</c:v>
                </c:pt>
                <c:pt idx="11">
                  <c:v>2125000</c:v>
                </c:pt>
                <c:pt idx="12">
                  <c:v>2475000</c:v>
                </c:pt>
                <c:pt idx="13">
                  <c:v>2625000</c:v>
                </c:pt>
                <c:pt idx="14">
                  <c:v>2290633.9585330775</c:v>
                </c:pt>
                <c:pt idx="15">
                  <c:v>2358894.6608341322</c:v>
                </c:pt>
                <c:pt idx="16">
                  <c:v>2436932.5940750591</c:v>
                </c:pt>
                <c:pt idx="17">
                  <c:v>2509740</c:v>
                </c:pt>
                <c:pt idx="18">
                  <c:v>2761923.65411615</c:v>
                </c:pt>
                <c:pt idx="19">
                  <c:v>2791489.5402127299</c:v>
                </c:pt>
                <c:pt idx="20">
                  <c:v>2945697.7544646398</c:v>
                </c:pt>
              </c:numCache>
            </c:numRef>
          </c:val>
          <c:extLst>
            <c:ext xmlns:c16="http://schemas.microsoft.com/office/drawing/2014/chart" uri="{C3380CC4-5D6E-409C-BE32-E72D297353CC}">
              <c16:uniqueId val="{00000000-2472-40EB-B327-0360230E2D24}"/>
            </c:ext>
          </c:extLst>
        </c:ser>
        <c:ser>
          <c:idx val="2"/>
          <c:order val="2"/>
          <c:tx>
            <c:strRef>
              <c:f>'[Resultater del II NBBL - 2024.xlsx]Grafer res bærum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bærum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bærum 2021'!$H$4:$H$24</c:f>
              <c:numCache>
                <c:formatCode>General</c:formatCode>
                <c:ptCount val="21"/>
                <c:pt idx="0">
                  <c:v>2100000</c:v>
                </c:pt>
                <c:pt idx="1">
                  <c:v>2285972</c:v>
                </c:pt>
                <c:pt idx="2">
                  <c:v>2451264</c:v>
                </c:pt>
                <c:pt idx="3">
                  <c:v>2755872</c:v>
                </c:pt>
                <c:pt idx="4">
                  <c:v>3150000</c:v>
                </c:pt>
                <c:pt idx="5">
                  <c:v>2950000</c:v>
                </c:pt>
                <c:pt idx="6">
                  <c:v>3066702</c:v>
                </c:pt>
                <c:pt idx="7">
                  <c:v>3250000</c:v>
                </c:pt>
                <c:pt idx="8">
                  <c:v>3650000</c:v>
                </c:pt>
                <c:pt idx="9">
                  <c:v>3850000</c:v>
                </c:pt>
                <c:pt idx="10">
                  <c:v>4087030</c:v>
                </c:pt>
                <c:pt idx="11">
                  <c:v>3976000</c:v>
                </c:pt>
                <c:pt idx="12">
                  <c:v>4444670</c:v>
                </c:pt>
                <c:pt idx="13">
                  <c:v>4850000</c:v>
                </c:pt>
                <c:pt idx="14">
                  <c:v>5423682</c:v>
                </c:pt>
                <c:pt idx="15">
                  <c:v>5400000</c:v>
                </c:pt>
                <c:pt idx="16">
                  <c:v>5794122</c:v>
                </c:pt>
                <c:pt idx="17">
                  <c:v>5900000</c:v>
                </c:pt>
                <c:pt idx="18">
                  <c:v>6300000</c:v>
                </c:pt>
                <c:pt idx="19">
                  <c:v>6650000</c:v>
                </c:pt>
                <c:pt idx="20">
                  <c:v>6600000</c:v>
                </c:pt>
              </c:numCache>
            </c:numRef>
          </c:val>
          <c:extLst>
            <c:ext xmlns:c16="http://schemas.microsoft.com/office/drawing/2014/chart" uri="{C3380CC4-5D6E-409C-BE32-E72D297353CC}">
              <c16:uniqueId val="{00000003-2472-40EB-B327-0360230E2D24}"/>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bærum 2021'!$G$3</c15:sqref>
                        </c15:formulaRef>
                      </c:ext>
                    </c:extLst>
                    <c:strCache>
                      <c:ptCount val="1"/>
                      <c:pt idx="0">
                        <c:v>Estimert Maksimalt boliglån med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bærum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bærum 2021'!$G$4:$G$24</c15:sqref>
                        </c15:formulaRef>
                      </c:ext>
                    </c:extLst>
                    <c:numCache>
                      <c:formatCode>General</c:formatCode>
                      <c:ptCount val="21"/>
                    </c:numCache>
                  </c:numRef>
                </c:val>
                <c:extLst>
                  <c:ext xmlns:c16="http://schemas.microsoft.com/office/drawing/2014/chart" uri="{C3380CC4-5D6E-409C-BE32-E72D297353CC}">
                    <c16:uniqueId val="{00000005-2472-40EB-B327-0360230E2D24}"/>
                  </c:ext>
                </c:extLst>
              </c15:ser>
            </c15:filteredBarSeries>
          </c:ext>
        </c:extLst>
      </c:barChart>
      <c:lineChart>
        <c:grouping val="standard"/>
        <c:varyColors val="0"/>
        <c:ser>
          <c:idx val="3"/>
          <c:order val="3"/>
          <c:tx>
            <c:strRef>
              <c:f>'[Resultater del II NBBL - 2024.xlsx]Grafer res bærum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bærum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bærum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4-2472-40EB-B327-0360230E2D24}"/>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6.4198834600808163E-2"/>
          <c:y val="0.92420552026035441"/>
          <c:w val="0.93122681029323762"/>
          <c:h val="7.4001222521869747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202949629661208"/>
          <c:y val="0.1330344939016668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12279014771664214"/>
          <c:y val="0.29673823965670587"/>
          <c:w val="0.53188132403377175"/>
          <c:h val="0.52677109307108827"/>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F90A-4616-9B08-663FA3436015}"/>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F90A-4616-9B08-663FA3436015}"/>
              </c:ext>
            </c:extLst>
          </c:dPt>
          <c:dLbls>
            <c:dLbl>
              <c:idx val="0"/>
              <c:layout>
                <c:manualLayout>
                  <c:x val="3.1544229170830038E-2"/>
                  <c:y val="1.2753274609025178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fld id="{FDCD89DA-ECF2-44E1-9887-5B4F442BF75F}" type="VALUE">
                      <a:rPr lang="en-US" sz="800"/>
                      <a:pPr>
                        <a:defRPr sz="1400" b="1">
                          <a:solidFill>
                            <a:schemeClr val="tx1"/>
                          </a:solidFill>
                        </a:defRPr>
                      </a:pPr>
                      <a:t>[VERDI]</a:t>
                    </a:fld>
                    <a:endParaRPr lang="nb-NO"/>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extLst>
                <c:ext xmlns:c15="http://schemas.microsoft.com/office/drawing/2012/chart" uri="{CE6537A1-D6FC-4f65-9D91-7224C49458BB}">
                  <c15:layout>
                    <c:manualLayout>
                      <c:w val="0.15317231496293887"/>
                      <c:h val="5.7742098942823616E-2"/>
                    </c:manualLayout>
                  </c15:layout>
                  <c15:dlblFieldTable/>
                  <c15:showDataLabelsRange val="0"/>
                </c:ext>
                <c:ext xmlns:c16="http://schemas.microsoft.com/office/drawing/2014/chart" uri="{C3380CC4-5D6E-409C-BE32-E72D297353CC}">
                  <c16:uniqueId val="{00000001-F90A-4616-9B08-663FA3436015}"/>
                </c:ext>
              </c:extLst>
            </c:dLbl>
            <c:dLbl>
              <c:idx val="1"/>
              <c:delete val="1"/>
              <c:extLst>
                <c:ext xmlns:c15="http://schemas.microsoft.com/office/drawing/2012/chart" uri="{CE6537A1-D6FC-4f65-9D91-7224C49458BB}"/>
                <c:ext xmlns:c16="http://schemas.microsoft.com/office/drawing/2014/chart" uri="{C3380CC4-5D6E-409C-BE32-E72D297353CC}">
                  <c16:uniqueId val="{00000003-F90A-4616-9B08-663FA343601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3.4000000000000002E-2</c:v>
                </c:pt>
                <c:pt idx="1">
                  <c:v>0.96599999999999997</c:v>
                </c:pt>
              </c:numCache>
            </c:numRef>
          </c:val>
          <c:extLst>
            <c:ext xmlns:c16="http://schemas.microsoft.com/office/drawing/2014/chart" uri="{C3380CC4-5D6E-409C-BE32-E72D297353CC}">
              <c16:uniqueId val="{00000004-F90A-4616-9B08-663FA3436015}"/>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4.3165285229585078E-2"/>
          <c:y val="0.85305266007851632"/>
          <c:w val="0.69134061802373403"/>
          <c:h val="9.4695376328411879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394608"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a:t>Resultater for:</a:t>
            </a:r>
            <a:endParaRPr lang="nb-NO" sz="280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a:latin typeface="Calibri" panose="020F0502020204030204" pitchFamily="34" charset="0"/>
                <a:cs typeface="Calibri" panose="020F0502020204030204" pitchFamily="34" charset="0"/>
              </a:rPr>
              <a:t>Kilder</a:t>
            </a:r>
            <a:r>
              <a:rPr lang="nb-NO" sz="1000">
                <a:latin typeface="Calibri" panose="020F0502020204030204" pitchFamily="34" charset="0"/>
                <a:cs typeface="Calibri" panose="020F0502020204030204" pitchFamily="34" charset="0"/>
              </a:rPr>
              <a:t>: SØA, Eiendomsverdi og SSB. </a:t>
            </a:r>
            <a:endParaRPr lang="nb-NO" sz="100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a:t>| </a:t>
            </a:r>
            <a:fld id="{24D30786-8B39-469D-81D3-C60E056D83AF}" type="slidenum">
              <a:rPr lang="nb-NO" noProof="0" smtClean="0"/>
              <a:pPr/>
              <a:t>‹#›</a:t>
            </a:fld>
            <a:endParaRPr lang="nb-NO" noProof="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latin typeface="Poppins" panose="00000500000000000000" pitchFamily="2" charset="0"/>
                <a:cs typeface="Poppins" panose="00000500000000000000" pitchFamily="2" charset="0"/>
              </a:rPr>
              <a:t>Resultater for: Bærum</a:t>
            </a:r>
            <a:endParaRPr lang="nb-NO" sz="2000">
              <a:highlight>
                <a:srgbClr val="FFFF00"/>
              </a:highlight>
              <a:latin typeface="Poppins" panose="00000500000000000000" pitchFamily="2" charset="0"/>
              <a:cs typeface="Poppins" panose="00000500000000000000" pitchFamily="2" charset="0"/>
            </a:endParaRPr>
          </a:p>
        </p:txBody>
      </p:sp>
      <p:sp>
        <p:nvSpPr>
          <p:cNvPr id="2" name="Plassholder for bunntekst 5">
            <a:extLst>
              <a:ext uri="{FF2B5EF4-FFF2-40B4-BE49-F238E27FC236}">
                <a16:creationId xmlns:a16="http://schemas.microsoft.com/office/drawing/2014/main" id="{543ED68E-10D6-487F-A956-74AA7DC8DE45}"/>
              </a:ext>
            </a:extLst>
          </p:cNvPr>
          <p:cNvSpPr>
            <a:spLocks noGrp="1"/>
          </p:cNvSpPr>
          <p:nvPr/>
        </p:nvSpPr>
        <p:spPr>
          <a:xfrm>
            <a:off x="2987824" y="6448011"/>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204849842"/>
              </p:ext>
            </p:extLst>
          </p:nvPr>
        </p:nvGraphicFramePr>
        <p:xfrm>
          <a:off x="0" y="3442904"/>
          <a:ext cx="2721562" cy="2747964"/>
        </p:xfrm>
        <a:graphic>
          <a:graphicData uri="http://schemas.openxmlformats.org/drawingml/2006/chart">
            <c:chart xmlns:c="http://schemas.openxmlformats.org/drawingml/2006/chart" xmlns:r="http://schemas.openxmlformats.org/officeDocument/2006/relationships" r:id="rId2"/>
          </a:graphicData>
        </a:graphic>
      </p:graphicFrame>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Merknader: </a:t>
            </a:r>
            <a:r>
              <a:rPr lang="nb-NO" sz="1000">
                <a:latin typeface="Poppins" panose="00000500000000000000" pitchFamily="2" charset="0"/>
                <a:cs typeface="Poppins" panose="00000500000000000000" pitchFamily="2" charset="0"/>
              </a:rPr>
              <a:t>Rosa markerer solgte boliger mellom 1.1.2021-31.12.2021 i Bærum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Bærum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425DBF69-B5CC-EAD2-D954-955FA194E818}"/>
              </a:ext>
            </a:extLst>
          </p:cNvPr>
          <p:cNvPicPr>
            <a:picLocks noChangeAspect="1"/>
          </p:cNvPicPr>
          <p:nvPr/>
        </p:nvPicPr>
        <p:blipFill>
          <a:blip r:embed="rId3"/>
          <a:stretch>
            <a:fillRect/>
          </a:stretch>
        </p:blipFill>
        <p:spPr>
          <a:xfrm>
            <a:off x="2565491" y="900920"/>
            <a:ext cx="7061015" cy="5276044"/>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a:latin typeface="Poppins" panose="00000500000000000000" pitchFamily="2" charset="0"/>
                <a:cs typeface="Poppins" panose="00000500000000000000" pitchFamily="2" charset="0"/>
              </a:rPr>
              <a:t>Metoden består av to trinn:</a:t>
            </a:r>
          </a:p>
          <a:p>
            <a:pPr>
              <a:spcAft>
                <a:spcPts val="600"/>
              </a:spcAft>
            </a:pPr>
            <a:r>
              <a:rPr lang="nb-NO" sz="1100" b="1">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førstehjemkjøpere,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førstehjemkjøper 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førstehjemkjøpere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a:solidFill>
                  <a:srgbClr val="DB0071"/>
                </a:solidFill>
                <a:latin typeface="Poppins" panose="00000500000000000000" pitchFamily="2" charset="0"/>
                <a:cs typeface="Poppins" panose="00000500000000000000" pitchFamily="2" charset="0"/>
              </a:rPr>
              <a:t>Resultater Bærum: </a:t>
            </a:r>
            <a:endParaRPr lang="nb-NO" sz="3200" b="0" kern="120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a:latin typeface="Poppins" panose="00000500000000000000" pitchFamily="2" charset="0"/>
                <a:cs typeface="Poppins" panose="00000500000000000000" pitchFamily="2" charset="0"/>
              </a:rPr>
              <a:t>2010: </a:t>
            </a:r>
          </a:p>
          <a:p>
            <a:pPr algn="ctr"/>
            <a:r>
              <a:rPr lang="nb-NO" sz="2000" b="1">
                <a:latin typeface="Poppins" panose="00000500000000000000" pitchFamily="2" charset="0"/>
                <a:cs typeface="Poppins" panose="00000500000000000000" pitchFamily="2" charset="0"/>
              </a:rPr>
              <a:t>Råd til </a:t>
            </a:r>
            <a:r>
              <a:rPr lang="nb-NO" sz="2000" b="1">
                <a:solidFill>
                  <a:srgbClr val="DB0071"/>
                </a:solidFill>
                <a:latin typeface="Poppins" panose="00000500000000000000" pitchFamily="2" charset="0"/>
                <a:cs typeface="Poppins" panose="00000500000000000000" pitchFamily="2" charset="0"/>
              </a:rPr>
              <a:t>24 % </a:t>
            </a:r>
            <a:r>
              <a:rPr lang="nb-NO" sz="2000" b="1">
                <a:latin typeface="Poppins" panose="00000500000000000000" pitchFamily="2" charset="0"/>
                <a:cs typeface="Poppins" panose="00000500000000000000" pitchFamily="2" charset="0"/>
              </a:rPr>
              <a:t>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937366" y="2897748"/>
            <a:ext cx="2639023" cy="769441"/>
          </a:xfrm>
          <a:prstGeom prst="rect">
            <a:avLst/>
          </a:prstGeom>
          <a:noFill/>
        </p:spPr>
        <p:txBody>
          <a:bodyPr wrap="square" rtlCol="0">
            <a:spAutoFit/>
          </a:bodyPr>
          <a:lstStyle/>
          <a:p>
            <a:pPr algn="ctr"/>
            <a:r>
              <a:rPr lang="nb-NO" sz="2400" b="1">
                <a:latin typeface="Poppins" panose="00000500000000000000" pitchFamily="2" charset="0"/>
                <a:cs typeface="Poppins" panose="00000500000000000000" pitchFamily="2" charset="0"/>
              </a:rPr>
              <a:t>2023: </a:t>
            </a:r>
          </a:p>
          <a:p>
            <a:pPr algn="ctr"/>
            <a:r>
              <a:rPr lang="nb-NO" sz="2000" b="1">
                <a:solidFill>
                  <a:srgbClr val="DB0071"/>
                </a:solidFill>
                <a:latin typeface="Poppins" panose="00000500000000000000" pitchFamily="2" charset="0"/>
                <a:cs typeface="Poppins" panose="00000500000000000000" pitchFamily="2" charset="0"/>
              </a:rPr>
              <a:t>3,4 %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70912" y="5203550"/>
            <a:ext cx="1254935"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Boligbudsjett:</a:t>
            </a:r>
          </a:p>
          <a:p>
            <a:r>
              <a:rPr lang="nb-NO" sz="1050">
                <a:latin typeface="Poppins" panose="00000500000000000000" pitchFamily="2" charset="0"/>
                <a:cs typeface="Poppins" panose="00000500000000000000" pitchFamily="2" charset="0"/>
              </a:rPr>
              <a:t>   2 310 000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34775" y="5188160"/>
            <a:ext cx="1147252"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Boligbudsjett:</a:t>
            </a:r>
          </a:p>
          <a:p>
            <a:r>
              <a:rPr lang="nb-NO" sz="1050">
                <a:latin typeface="Poppins" panose="00000500000000000000" pitchFamily="2" charset="0"/>
                <a:cs typeface="Poppins" panose="00000500000000000000" pitchFamily="2" charset="0"/>
              </a:rPr>
              <a:t>    3 387 552</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57767" y="4065048"/>
            <a:ext cx="1288477"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SIFO-budsjett:</a:t>
            </a:r>
          </a:p>
          <a:p>
            <a:r>
              <a:rPr lang="nb-NO" sz="105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88477"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SIFO-budsjett:</a:t>
            </a:r>
          </a:p>
          <a:p>
            <a:r>
              <a:rPr lang="nb-NO" sz="105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a:latin typeface="Poppins" panose="00000500000000000000" pitchFamily="2" charset="0"/>
                <a:cs typeface="Poppins" panose="00000500000000000000" pitchFamily="2" charset="0"/>
              </a:rPr>
              <a:t>Boligsalg</a:t>
            </a:r>
          </a:p>
          <a:p>
            <a:pPr algn="ctr"/>
            <a:r>
              <a:rPr lang="nb-NO" sz="1050">
                <a:latin typeface="Poppins" panose="00000500000000000000" pitchFamily="2" charset="0"/>
                <a:cs typeface="Poppins" panose="00000500000000000000" pitchFamily="2" charset="0"/>
              </a:rPr>
              <a:t>2010: 1.744</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a:latin typeface="Poppins" panose="00000500000000000000" pitchFamily="2" charset="0"/>
                <a:cs typeface="Poppins" panose="00000500000000000000" pitchFamily="2" charset="0"/>
              </a:rPr>
              <a:t>Boligsalg:</a:t>
            </a:r>
            <a:endParaRPr lang="nb-NO" sz="1050">
              <a:latin typeface="Poppins" panose="00000500000000000000" pitchFamily="2" charset="0"/>
              <a:cs typeface="Poppins" panose="00000500000000000000" pitchFamily="2" charset="0"/>
            </a:endParaRPr>
          </a:p>
          <a:p>
            <a:pPr algn="ctr"/>
            <a:r>
              <a:rPr lang="nb-NO" sz="1050">
                <a:latin typeface="Poppins" panose="00000500000000000000" pitchFamily="2" charset="0"/>
                <a:cs typeface="Poppins" panose="00000500000000000000" pitchFamily="2" charset="0"/>
              </a:rPr>
              <a:t>2 126</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a:latin typeface="Poppins" panose="00000500000000000000" pitchFamily="2" charset="0"/>
                <a:cs typeface="Poppins" panose="00000500000000000000" pitchFamily="2" charset="0"/>
              </a:rPr>
              <a:t>      EK:</a:t>
            </a:r>
          </a:p>
          <a:p>
            <a:r>
              <a:rPr lang="nb-NO" sz="1050">
                <a:latin typeface="Poppins" panose="00000500000000000000" pitchFamily="2" charset="0"/>
                <a:cs typeface="Poppins" panose="00000500000000000000" pitchFamily="2" charset="0"/>
              </a:rPr>
              <a:t>       </a:t>
            </a:r>
            <a:r>
              <a:rPr lang="nb-NO" sz="110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a:latin typeface="Poppins" panose="00000500000000000000" pitchFamily="2" charset="0"/>
                <a:cs typeface="Poppins" panose="00000500000000000000" pitchFamily="2" charset="0"/>
              </a:rPr>
              <a:t>     </a:t>
            </a:r>
            <a:r>
              <a:rPr lang="nb-NO" sz="1100" b="1">
                <a:latin typeface="Poppins" panose="00000500000000000000" pitchFamily="2" charset="0"/>
                <a:cs typeface="Poppins" panose="00000500000000000000" pitchFamily="2" charset="0"/>
              </a:rPr>
              <a:t>EK:</a:t>
            </a:r>
          </a:p>
          <a:p>
            <a:pPr algn="ctr"/>
            <a:r>
              <a:rPr lang="nb-NO" sz="110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a:solidFill>
                  <a:srgbClr val="DB0071"/>
                </a:solidFill>
                <a:latin typeface="Poppins" panose="00000500000000000000" pitchFamily="2" charset="0"/>
                <a:cs typeface="Poppins" panose="00000500000000000000" pitchFamily="2" charset="0"/>
              </a:rPr>
              <a:t>Resultater Bærum </a:t>
            </a:r>
            <a:endParaRPr lang="nb-NO" sz="3200" b="0" kern="120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 </a:t>
            </a:r>
            <a:r>
              <a:rPr lang="nb-NO" sz="100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a:highlight>
                <a:srgbClr val="FF00FF"/>
              </a:highlight>
              <a:latin typeface="Poppins" panose="00000500000000000000" pitchFamily="2" charset="0"/>
              <a:cs typeface="Poppins" panose="00000500000000000000" pitchFamily="2" charset="0"/>
            </a:endParaRPr>
          </a:p>
        </p:txBody>
      </p:sp>
      <p:sp>
        <p:nvSpPr>
          <p:cNvPr id="7" name="Rektangel 6">
            <a:extLst>
              <a:ext uri="{FF2B5EF4-FFF2-40B4-BE49-F238E27FC236}">
                <a16:creationId xmlns:a16="http://schemas.microsoft.com/office/drawing/2014/main" id="{9EC8DF40-2F8E-1B65-F5FA-1D6E070AA626}"/>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falt noe i Bærum i 2023. Gjennomsnittlig utlånsrente for nye nedbetalingslån med pant i bolig økte fra en bunn på 1,8 % i 2021 til 4,9 % i 2023. Andelen boliger en typisk førstehjemkjøper har råd til økte fra 2,7 % i 2022 til 3,4 % i 2023. Den typiske førstehjemkjøpers boligbudsjett var begrenset av kravet til gjeldsgrad i 2023, dvs. at samlet gjeld ikke overstiger fem ganger årsinntekt.</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a:t>
            </a:r>
            <a:r>
              <a:rPr lang="nb-NO" sz="1200">
                <a:latin typeface="Poppins" panose="00000500000000000000" pitchFamily="2" charset="0"/>
                <a:cs typeface="Poppins" panose="00000500000000000000" pitchFamily="2" charset="0"/>
              </a:rPr>
              <a:t>Kvoten er på 10%, med unntak for Oslo hvor den er 8%.* </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471F1D82-4875-40DA-8F4C-8B79FEA7C4E9}"/>
              </a:ext>
            </a:extLst>
          </p:cNvPr>
          <p:cNvGraphicFramePr>
            <a:graphicFrameLocks/>
          </p:cNvGraphicFramePr>
          <p:nvPr>
            <p:extLst>
              <p:ext uri="{D42A27DB-BD31-4B8C-83A1-F6EECF244321}">
                <p14:modId xmlns:p14="http://schemas.microsoft.com/office/powerpoint/2010/main" val="2589517804"/>
              </p:ext>
            </p:extLst>
          </p:nvPr>
        </p:nvGraphicFramePr>
        <p:xfrm>
          <a:off x="1958605" y="895352"/>
          <a:ext cx="8634149" cy="5281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570AC71D-3D5D-449F-8A9F-639B76A5EBFE}"/>
              </a:ext>
            </a:extLst>
          </p:cNvPr>
          <p:cNvGraphicFramePr>
            <a:graphicFrameLocks/>
          </p:cNvGraphicFramePr>
          <p:nvPr>
            <p:extLst>
              <p:ext uri="{D42A27DB-BD31-4B8C-83A1-F6EECF244321}">
                <p14:modId xmlns:p14="http://schemas.microsoft.com/office/powerpoint/2010/main" val="393492768"/>
              </p:ext>
            </p:extLst>
          </p:nvPr>
        </p:nvGraphicFramePr>
        <p:xfrm>
          <a:off x="1951925" y="846998"/>
          <a:ext cx="8647509" cy="5329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a:latin typeface="Poppins" panose="00000500000000000000" pitchFamily="2" charset="0"/>
                <a:cs typeface="Poppins" panose="00000500000000000000" pitchFamily="2" charset="0"/>
              </a:rPr>
              <a:t>Tabell 1: Maksimalt boliglån og estimert kjøpekraft Bærum</a:t>
            </a:r>
          </a:p>
        </p:txBody>
      </p:sp>
      <p:graphicFrame>
        <p:nvGraphicFramePr>
          <p:cNvPr id="5" name="Tabell 4">
            <a:extLst>
              <a:ext uri="{FF2B5EF4-FFF2-40B4-BE49-F238E27FC236}">
                <a16:creationId xmlns:a16="http://schemas.microsoft.com/office/drawing/2014/main" id="{9D140B8D-D2F9-E47C-91D8-921C719E441B}"/>
              </a:ext>
            </a:extLst>
          </p:cNvPr>
          <p:cNvGraphicFramePr>
            <a:graphicFrameLocks noGrp="1"/>
          </p:cNvGraphicFramePr>
          <p:nvPr>
            <p:extLst>
              <p:ext uri="{D42A27DB-BD31-4B8C-83A1-F6EECF244321}">
                <p14:modId xmlns:p14="http://schemas.microsoft.com/office/powerpoint/2010/main" val="2130377562"/>
              </p:ext>
            </p:extLst>
          </p:nvPr>
        </p:nvGraphicFramePr>
        <p:xfrm>
          <a:off x="2222186" y="1304809"/>
          <a:ext cx="7747625" cy="4908559"/>
        </p:xfrm>
        <a:graphic>
          <a:graphicData uri="http://schemas.openxmlformats.org/drawingml/2006/table">
            <a:tbl>
              <a:tblPr/>
              <a:tblGrid>
                <a:gridCol w="987745">
                  <a:extLst>
                    <a:ext uri="{9D8B030D-6E8A-4147-A177-3AD203B41FA5}">
                      <a16:colId xmlns:a16="http://schemas.microsoft.com/office/drawing/2014/main" val="3924273993"/>
                    </a:ext>
                  </a:extLst>
                </a:gridCol>
                <a:gridCol w="1440461">
                  <a:extLst>
                    <a:ext uri="{9D8B030D-6E8A-4147-A177-3AD203B41FA5}">
                      <a16:colId xmlns:a16="http://schemas.microsoft.com/office/drawing/2014/main" val="2687090752"/>
                    </a:ext>
                  </a:extLst>
                </a:gridCol>
                <a:gridCol w="1440461">
                  <a:extLst>
                    <a:ext uri="{9D8B030D-6E8A-4147-A177-3AD203B41FA5}">
                      <a16:colId xmlns:a16="http://schemas.microsoft.com/office/drawing/2014/main" val="1897389012"/>
                    </a:ext>
                  </a:extLst>
                </a:gridCol>
                <a:gridCol w="972311">
                  <a:extLst>
                    <a:ext uri="{9D8B030D-6E8A-4147-A177-3AD203B41FA5}">
                      <a16:colId xmlns:a16="http://schemas.microsoft.com/office/drawing/2014/main" val="3425097916"/>
                    </a:ext>
                  </a:extLst>
                </a:gridCol>
                <a:gridCol w="1316994">
                  <a:extLst>
                    <a:ext uri="{9D8B030D-6E8A-4147-A177-3AD203B41FA5}">
                      <a16:colId xmlns:a16="http://schemas.microsoft.com/office/drawing/2014/main" val="2548906477"/>
                    </a:ext>
                  </a:extLst>
                </a:gridCol>
                <a:gridCol w="1589653">
                  <a:extLst>
                    <a:ext uri="{9D8B030D-6E8A-4147-A177-3AD203B41FA5}">
                      <a16:colId xmlns:a16="http://schemas.microsoft.com/office/drawing/2014/main" val="1585591332"/>
                    </a:ext>
                  </a:extLst>
                </a:gridCol>
              </a:tblGrid>
              <a:tr h="599758">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864619"/>
                  </a:ext>
                </a:extLst>
              </a:tr>
              <a:tr h="205181">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2117500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50,9 %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39408177"/>
                  </a:ext>
                </a:extLst>
              </a:tr>
              <a:tr h="205181">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2285972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47,4 %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68108672"/>
                  </a:ext>
                </a:extLst>
              </a:tr>
              <a:tr h="205181">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2451264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2392500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47,5 %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622548621"/>
                  </a:ext>
                </a:extLst>
              </a:tr>
              <a:tr h="205181">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2755872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2145000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07045334"/>
                  </a:ext>
                </a:extLst>
              </a:tr>
              <a:tr h="205181">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22,7 %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7878636"/>
                  </a:ext>
                </a:extLst>
              </a:tr>
              <a:tr h="205181">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22,7 %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30903208"/>
                  </a:ext>
                </a:extLst>
              </a:tr>
              <a:tr h="205181">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3066702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487723500"/>
                  </a:ext>
                </a:extLst>
              </a:tr>
              <a:tr h="205181">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2310000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407277365"/>
                  </a:ext>
                </a:extLst>
              </a:tr>
              <a:tr h="205181">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15,4 %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75428606"/>
                  </a:ext>
                </a:extLst>
              </a:tr>
              <a:tr h="205181">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12,8 %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175810565"/>
                  </a:ext>
                </a:extLst>
              </a:tr>
              <a:tr h="205181">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4087030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11,0 %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435348218"/>
                  </a:ext>
                </a:extLst>
              </a:tr>
              <a:tr h="205181">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3976000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2443750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13,7 %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01164089"/>
                  </a:ext>
                </a:extLst>
              </a:tr>
              <a:tr h="205181">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4444670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2846250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16,4 %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446822239"/>
                  </a:ext>
                </a:extLst>
              </a:tr>
              <a:tr h="205181">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3018750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14,5 %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259617742"/>
                  </a:ext>
                </a:extLst>
              </a:tr>
              <a:tr h="205181">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2290634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5423682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2634229</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675690199"/>
                  </a:ext>
                </a:extLst>
              </a:tr>
              <a:tr h="205181">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2358895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2712729</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559561558"/>
                  </a:ext>
                </a:extLst>
              </a:tr>
              <a:tr h="205181">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2436933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5794122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2802472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43346053"/>
                  </a:ext>
                </a:extLst>
              </a:tr>
              <a:tr h="205181">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2509740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5900000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2886201</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11729042"/>
                  </a:ext>
                </a:extLst>
              </a:tr>
              <a:tr h="205181">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2761924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3176212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6223421"/>
                  </a:ext>
                </a:extLst>
              </a:tr>
              <a:tr h="205181">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2791490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3210213</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280758701"/>
                  </a:ext>
                </a:extLst>
              </a:tr>
              <a:tr h="205181">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2945698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3387552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531585575"/>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1B152CD6-4FE2-1BBF-FB3E-81BC2FE07079}"/>
              </a:ext>
            </a:extLst>
          </p:cNvPr>
          <p:cNvPicPr>
            <a:picLocks noChangeAspect="1"/>
          </p:cNvPicPr>
          <p:nvPr/>
        </p:nvPicPr>
        <p:blipFill>
          <a:blip r:embed="rId2"/>
          <a:stretch>
            <a:fillRect/>
          </a:stretch>
        </p:blipFill>
        <p:spPr>
          <a:xfrm>
            <a:off x="2523181" y="936562"/>
            <a:ext cx="7011805" cy="5240402"/>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Merknader: </a:t>
            </a:r>
            <a:r>
              <a:rPr lang="nb-NO" sz="1000">
                <a:latin typeface="Poppins" panose="00000500000000000000" pitchFamily="2" charset="0"/>
                <a:cs typeface="Poppins" panose="00000500000000000000" pitchFamily="2" charset="0"/>
              </a:rPr>
              <a:t>Rosa markerer solgte boliger mellom 1.1.2008-1.1.20011 i Bærum som en typisk singel førstehjemkjøper ville ha råd til basert på beregnet boligkjøpekraft.</a:t>
            </a:r>
            <a:r>
              <a:rPr lang="nb-NO" sz="1000" b="1">
                <a:latin typeface="Poppins" panose="00000500000000000000" pitchFamily="2" charset="0"/>
                <a:cs typeface="Poppins" panose="00000500000000000000" pitchFamily="2" charset="0"/>
              </a:rPr>
              <a:t> </a:t>
            </a:r>
            <a:endParaRPr lang="nb-NO" sz="100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Bærum - Resultater 2008-20011</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a:latin typeface="Poppins" panose="00000500000000000000" pitchFamily="2" charset="0"/>
                <a:cs typeface="Poppins" panose="00000500000000000000" pitchFamily="2" charset="0"/>
              </a:rPr>
              <a:t>Førstehjemkjøper</a:t>
            </a:r>
          </a:p>
        </p:txBody>
      </p:sp>
      <p:pic>
        <p:nvPicPr>
          <p:cNvPr id="7" name="Picture 9">
            <a:extLst>
              <a:ext uri="{FF2B5EF4-FFF2-40B4-BE49-F238E27FC236}">
                <a16:creationId xmlns:a16="http://schemas.microsoft.com/office/drawing/2014/main" id="{AD97FADF-3E8E-0CFC-CABD-8025D551181A}"/>
              </a:ext>
            </a:extLst>
          </p:cNvPr>
          <p:cNvPicPr>
            <a:picLocks noChangeAspect="1"/>
          </p:cNvPicPr>
          <p:nvPr/>
        </p:nvPicPr>
        <p:blipFill>
          <a:blip r:embed="rId3"/>
          <a:stretch>
            <a:fillRect/>
          </a:stretch>
        </p:blipFill>
        <p:spPr>
          <a:xfrm>
            <a:off x="259954" y="3822970"/>
            <a:ext cx="1838810" cy="2353994"/>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28B973C1-274E-DA49-E5C8-8BFDA70AD9F2}"/>
              </a:ext>
            </a:extLst>
          </p:cNvPr>
          <p:cNvPicPr>
            <a:picLocks noChangeAspect="1"/>
          </p:cNvPicPr>
          <p:nvPr/>
        </p:nvPicPr>
        <p:blipFill>
          <a:blip r:embed="rId2"/>
          <a:stretch>
            <a:fillRect/>
          </a:stretch>
        </p:blipFill>
        <p:spPr>
          <a:xfrm>
            <a:off x="2397430" y="936562"/>
            <a:ext cx="7018064" cy="5240402"/>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Merknader: </a:t>
            </a:r>
            <a:r>
              <a:rPr lang="nb-NO" sz="1000">
                <a:latin typeface="Poppins" panose="00000500000000000000" pitchFamily="2" charset="0"/>
                <a:cs typeface="Poppins" panose="00000500000000000000" pitchFamily="2" charset="0"/>
              </a:rPr>
              <a:t>Rosa markerer solgte boliger mellom 1.1.2016-1.1.2020 i Bærum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Bærum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a:latin typeface="Poppins" panose="00000500000000000000" pitchFamily="2" charset="0"/>
                <a:cs typeface="Poppins" panose="00000500000000000000" pitchFamily="2" charset="0"/>
              </a:rPr>
              <a:t>Førstehjemkjøper</a:t>
            </a:r>
          </a:p>
        </p:txBody>
      </p:sp>
      <p:pic>
        <p:nvPicPr>
          <p:cNvPr id="7" name="Picture 9">
            <a:extLst>
              <a:ext uri="{FF2B5EF4-FFF2-40B4-BE49-F238E27FC236}">
                <a16:creationId xmlns:a16="http://schemas.microsoft.com/office/drawing/2014/main" id="{3AEA83B4-44BE-23A3-41B1-CDCD22BF6B26}"/>
              </a:ext>
            </a:extLst>
          </p:cNvPr>
          <p:cNvPicPr>
            <a:picLocks noChangeAspect="1"/>
          </p:cNvPicPr>
          <p:nvPr/>
        </p:nvPicPr>
        <p:blipFill>
          <a:blip r:embed="rId3"/>
          <a:stretch>
            <a:fillRect/>
          </a:stretch>
        </p:blipFill>
        <p:spPr>
          <a:xfrm>
            <a:off x="208983" y="3813086"/>
            <a:ext cx="1655462" cy="2316226"/>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555DB-A240-4F5A-9381-ACD60724DBB3}">
  <ds:schemaRefs>
    <ds:schemaRef ds:uri="http://schemas.openxmlformats.org/package/2006/metadata/core-properties"/>
    <ds:schemaRef ds:uri="http://purl.org/dc/dcmitype/"/>
    <ds:schemaRef ds:uri="http://purl.org/dc/elements/1.1/"/>
    <ds:schemaRef ds:uri="http://schemas.microsoft.com/office/2006/documentManagement/types"/>
    <ds:schemaRef ds:uri="ad39eb54-42f0-435d-bacf-ac1860a6e9c1"/>
    <ds:schemaRef ds:uri="c91cd569-f003-4182-8cab-9b1d9e10ae68"/>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3.xml><?xml version="1.0" encoding="utf-8"?>
<ds:datastoreItem xmlns:ds="http://schemas.openxmlformats.org/officeDocument/2006/customXml" ds:itemID="{58E80808-6FF7-420C-A967-B467FA011080}">
  <ds:schemaRefs>
    <ds:schemaRef ds:uri="ad39eb54-42f0-435d-bacf-ac1860a6e9c1"/>
    <ds:schemaRef ds:uri="c91cd569-f003-4182-8cab-9b1d9e10ae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0</TotalTime>
  <Words>1443</Words>
  <Application>Microsoft Office PowerPoint</Application>
  <PresentationFormat>Widescreen</PresentationFormat>
  <Paragraphs>231</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2</cp:revision>
  <dcterms:created xsi:type="dcterms:W3CDTF">2022-09-27T09:37:52Z</dcterms:created>
  <dcterms:modified xsi:type="dcterms:W3CDTF">2024-02-13T16:30:48Z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