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176DD-FE1D-4E28-89A3-0496049B7F04}" v="24" dt="2024-02-01T15:23:29.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as Iversen" userId="dea6d89c-6f8a-44b0-80c2-5d37afda12c9" providerId="ADAL" clId="{B543962F-980F-4839-83AD-0DE79948B9E8}"/>
    <pc:docChg chg="undo custSel modSld">
      <pc:chgData name="Mathias Iversen" userId="dea6d89c-6f8a-44b0-80c2-5d37afda12c9" providerId="ADAL" clId="{B543962F-980F-4839-83AD-0DE79948B9E8}" dt="2022-09-30T09:13:46.879" v="231" actId="13926"/>
      <pc:docMkLst>
        <pc:docMk/>
      </pc:docMkLst>
      <pc:sldChg chg="modSp mod">
        <pc:chgData name="Mathias Iversen" userId="dea6d89c-6f8a-44b0-80c2-5d37afda12c9" providerId="ADAL" clId="{B543962F-980F-4839-83AD-0DE79948B9E8}" dt="2022-09-28T16:24:41.098" v="9" actId="13926"/>
        <pc:sldMkLst>
          <pc:docMk/>
          <pc:sldMk cId="2921733838" sldId="256"/>
        </pc:sldMkLst>
        <pc:spChg chg="mod">
          <ac:chgData name="Mathias Iversen" userId="dea6d89c-6f8a-44b0-80c2-5d37afda12c9" providerId="ADAL" clId="{B543962F-980F-4839-83AD-0DE79948B9E8}" dt="2022-09-28T16:24:41.098" v="9" actId="13926"/>
          <ac:spMkLst>
            <pc:docMk/>
            <pc:sldMk cId="2921733838" sldId="256"/>
            <ac:spMk id="10" creationId="{B69A85C2-560C-48D5-B2E2-E0F8F842FD36}"/>
          </ac:spMkLst>
        </pc:spChg>
      </pc:sldChg>
      <pc:sldChg chg="modSp mod">
        <pc:chgData name="Mathias Iversen" userId="dea6d89c-6f8a-44b0-80c2-5d37afda12c9" providerId="ADAL" clId="{B543962F-980F-4839-83AD-0DE79948B9E8}" dt="2022-09-30T09:13:21.041" v="223" actId="20577"/>
        <pc:sldMkLst>
          <pc:docMk/>
          <pc:sldMk cId="2266341024" sldId="258"/>
        </pc:sldMkLst>
        <pc:spChg chg="mod">
          <ac:chgData name="Mathias Iversen" userId="dea6d89c-6f8a-44b0-80c2-5d37afda12c9" providerId="ADAL" clId="{B543962F-980F-4839-83AD-0DE79948B9E8}" dt="2022-09-28T16:24:53.421" v="13" actId="13926"/>
          <ac:spMkLst>
            <pc:docMk/>
            <pc:sldMk cId="2266341024" sldId="258"/>
            <ac:spMk id="5" creationId="{DCB85E03-0B2F-42F1-9007-A95BF715A50A}"/>
          </ac:spMkLst>
        </pc:spChg>
        <pc:spChg chg="mod">
          <ac:chgData name="Mathias Iversen" userId="dea6d89c-6f8a-44b0-80c2-5d37afda12c9" providerId="ADAL" clId="{B543962F-980F-4839-83AD-0DE79948B9E8}" dt="2022-09-28T16:26:24.989" v="103" actId="13926"/>
          <ac:spMkLst>
            <pc:docMk/>
            <pc:sldMk cId="2266341024" sldId="258"/>
            <ac:spMk id="7" creationId="{A520775E-5075-45E6-A50A-04E4D42EAF3E}"/>
          </ac:spMkLst>
        </pc:spChg>
        <pc:spChg chg="mod">
          <ac:chgData name="Mathias Iversen" userId="dea6d89c-6f8a-44b0-80c2-5d37afda12c9" providerId="ADAL" clId="{B543962F-980F-4839-83AD-0DE79948B9E8}" dt="2022-09-28T16:27:16.047" v="119" actId="13926"/>
          <ac:spMkLst>
            <pc:docMk/>
            <pc:sldMk cId="2266341024" sldId="258"/>
            <ac:spMk id="8" creationId="{E5A98933-AC8C-4903-A2E5-17FCC5FBBC66}"/>
          </ac:spMkLst>
        </pc:spChg>
        <pc:spChg chg="mod">
          <ac:chgData name="Mathias Iversen" userId="dea6d89c-6f8a-44b0-80c2-5d37afda12c9" providerId="ADAL" clId="{B543962F-980F-4839-83AD-0DE79948B9E8}" dt="2022-09-28T16:26:24.989" v="103" actId="13926"/>
          <ac:spMkLst>
            <pc:docMk/>
            <pc:sldMk cId="2266341024" sldId="258"/>
            <ac:spMk id="9" creationId="{29E4AEA2-D6D7-44B7-8DEF-EB1A3917D576}"/>
          </ac:spMkLst>
        </pc:spChg>
        <pc:spChg chg="mod">
          <ac:chgData name="Mathias Iversen" userId="dea6d89c-6f8a-44b0-80c2-5d37afda12c9" providerId="ADAL" clId="{B543962F-980F-4839-83AD-0DE79948B9E8}" dt="2022-09-28T16:27:47.921" v="128" actId="13926"/>
          <ac:spMkLst>
            <pc:docMk/>
            <pc:sldMk cId="2266341024" sldId="258"/>
            <ac:spMk id="10" creationId="{2E9EBEB7-19CF-4E7A-9B6C-502E35EDACCE}"/>
          </ac:spMkLst>
        </pc:spChg>
        <pc:spChg chg="mod">
          <ac:chgData name="Mathias Iversen" userId="dea6d89c-6f8a-44b0-80c2-5d37afda12c9" providerId="ADAL" clId="{B543962F-980F-4839-83AD-0DE79948B9E8}" dt="2022-09-28T16:26:24.989" v="103" actId="13926"/>
          <ac:spMkLst>
            <pc:docMk/>
            <pc:sldMk cId="2266341024" sldId="258"/>
            <ac:spMk id="11" creationId="{37771598-A4AC-4670-8AF9-BD1A9A0B5FD6}"/>
          </ac:spMkLst>
        </pc:spChg>
        <pc:spChg chg="mod">
          <ac:chgData name="Mathias Iversen" userId="dea6d89c-6f8a-44b0-80c2-5d37afda12c9" providerId="ADAL" clId="{B543962F-980F-4839-83AD-0DE79948B9E8}" dt="2022-09-28T16:26:24.989" v="103" actId="13926"/>
          <ac:spMkLst>
            <pc:docMk/>
            <pc:sldMk cId="2266341024" sldId="258"/>
            <ac:spMk id="13" creationId="{7D9B9CA2-038E-484E-8A1A-D9FA8F874461}"/>
          </ac:spMkLst>
        </pc:spChg>
        <pc:spChg chg="mod">
          <ac:chgData name="Mathias Iversen" userId="dea6d89c-6f8a-44b0-80c2-5d37afda12c9" providerId="ADAL" clId="{B543962F-980F-4839-83AD-0DE79948B9E8}" dt="2022-09-28T16:26:24.989" v="103" actId="13926"/>
          <ac:spMkLst>
            <pc:docMk/>
            <pc:sldMk cId="2266341024" sldId="258"/>
            <ac:spMk id="15" creationId="{74CEA7D0-9A41-43C0-8F69-F80152925B55}"/>
          </ac:spMkLst>
        </pc:spChg>
        <pc:spChg chg="mod">
          <ac:chgData name="Mathias Iversen" userId="dea6d89c-6f8a-44b0-80c2-5d37afda12c9" providerId="ADAL" clId="{B543962F-980F-4839-83AD-0DE79948B9E8}" dt="2022-09-30T09:13:21.041" v="223" actId="20577"/>
          <ac:spMkLst>
            <pc:docMk/>
            <pc:sldMk cId="2266341024" sldId="258"/>
            <ac:spMk id="16" creationId="{4957F703-1885-40F1-9499-64EAC6608670}"/>
          </ac:spMkLst>
        </pc:spChg>
        <pc:spChg chg="mod">
          <ac:chgData name="Mathias Iversen" userId="dea6d89c-6f8a-44b0-80c2-5d37afda12c9" providerId="ADAL" clId="{B543962F-980F-4839-83AD-0DE79948B9E8}" dt="2022-09-28T16:26:24.989" v="103" actId="13926"/>
          <ac:spMkLst>
            <pc:docMk/>
            <pc:sldMk cId="2266341024" sldId="258"/>
            <ac:spMk id="17" creationId="{831E5632-021A-47A4-AAE9-1B3C9EB9837E}"/>
          </ac:spMkLst>
        </pc:spChg>
      </pc:sldChg>
      <pc:sldChg chg="modSp mod">
        <pc:chgData name="Mathias Iversen" userId="dea6d89c-6f8a-44b0-80c2-5d37afda12c9" providerId="ADAL" clId="{B543962F-980F-4839-83AD-0DE79948B9E8}" dt="2022-09-30T09:13:46.879" v="231" actId="13926"/>
        <pc:sldMkLst>
          <pc:docMk/>
          <pc:sldMk cId="896002109" sldId="259"/>
        </pc:sldMkLst>
        <pc:spChg chg="mod">
          <ac:chgData name="Mathias Iversen" userId="dea6d89c-6f8a-44b0-80c2-5d37afda12c9" providerId="ADAL" clId="{B543962F-980F-4839-83AD-0DE79948B9E8}" dt="2022-09-28T16:25:00.141" v="23" actId="13926"/>
          <ac:spMkLst>
            <pc:docMk/>
            <pc:sldMk cId="896002109" sldId="259"/>
            <ac:spMk id="3" creationId="{43909665-C217-4DB2-97FB-7DC8B46D243A}"/>
          </ac:spMkLst>
        </pc:spChg>
        <pc:spChg chg="mod">
          <ac:chgData name="Mathias Iversen" userId="dea6d89c-6f8a-44b0-80c2-5d37afda12c9" providerId="ADAL" clId="{B543962F-980F-4839-83AD-0DE79948B9E8}" dt="2022-09-30T09:13:46.879" v="231" actId="13926"/>
          <ac:spMkLst>
            <pc:docMk/>
            <pc:sldMk cId="896002109" sldId="259"/>
            <ac:spMk id="4" creationId="{E7C91537-7CFF-43F2-851D-E5F652C25A99}"/>
          </ac:spMkLst>
        </pc:spChg>
      </pc:sldChg>
      <pc:sldChg chg="addSp modSp mod">
        <pc:chgData name="Mathias Iversen" userId="dea6d89c-6f8a-44b0-80c2-5d37afda12c9" providerId="ADAL" clId="{B543962F-980F-4839-83AD-0DE79948B9E8}" dt="2022-09-28T16:28:26.667" v="140" actId="1076"/>
        <pc:sldMkLst>
          <pc:docMk/>
          <pc:sldMk cId="3970472295" sldId="260"/>
        </pc:sldMkLst>
        <pc:spChg chg="mod">
          <ac:chgData name="Mathias Iversen" userId="dea6d89c-6f8a-44b0-80c2-5d37afda12c9" providerId="ADAL" clId="{B543962F-980F-4839-83AD-0DE79948B9E8}" dt="2022-09-28T16:28:05.237" v="134" actId="20577"/>
          <ac:spMkLst>
            <pc:docMk/>
            <pc:sldMk cId="3970472295" sldId="260"/>
            <ac:spMk id="4" creationId="{08AB9232-4863-462B-955D-4E84A7303FF7}"/>
          </ac:spMkLst>
        </pc:spChg>
        <pc:picChg chg="add mod ord">
          <ac:chgData name="Mathias Iversen" userId="dea6d89c-6f8a-44b0-80c2-5d37afda12c9" providerId="ADAL" clId="{B543962F-980F-4839-83AD-0DE79948B9E8}" dt="2022-09-28T16:28:16.953" v="138" actId="167"/>
          <ac:picMkLst>
            <pc:docMk/>
            <pc:sldMk cId="3970472295" sldId="260"/>
            <ac:picMk id="6" creationId="{F27D0025-BC27-C2C7-8CDB-D794CAA5EB0D}"/>
          </ac:picMkLst>
        </pc:picChg>
        <pc:picChg chg="add mod">
          <ac:chgData name="Mathias Iversen" userId="dea6d89c-6f8a-44b0-80c2-5d37afda12c9" providerId="ADAL" clId="{B543962F-980F-4839-83AD-0DE79948B9E8}" dt="2022-09-28T16:28:26.667" v="140" actId="1076"/>
          <ac:picMkLst>
            <pc:docMk/>
            <pc:sldMk cId="3970472295" sldId="260"/>
            <ac:picMk id="7" creationId="{ECE7FCD7-773D-B790-02A4-00CF0FAC1083}"/>
          </ac:picMkLst>
        </pc:picChg>
      </pc:sldChg>
      <pc:sldChg chg="addSp modSp mod">
        <pc:chgData name="Mathias Iversen" userId="dea6d89c-6f8a-44b0-80c2-5d37afda12c9" providerId="ADAL" clId="{B543962F-980F-4839-83AD-0DE79948B9E8}" dt="2022-09-28T16:29:10.019" v="149" actId="1076"/>
        <pc:sldMkLst>
          <pc:docMk/>
          <pc:sldMk cId="4227913639" sldId="261"/>
        </pc:sldMkLst>
        <pc:spChg chg="mod">
          <ac:chgData name="Mathias Iversen" userId="dea6d89c-6f8a-44b0-80c2-5d37afda12c9" providerId="ADAL" clId="{B543962F-980F-4839-83AD-0DE79948B9E8}" dt="2022-09-28T16:25:11.883" v="43" actId="13926"/>
          <ac:spMkLst>
            <pc:docMk/>
            <pc:sldMk cId="4227913639" sldId="261"/>
            <ac:spMk id="4" creationId="{DCD4FF8B-8E6F-4257-96B2-BCCDA6A41A74}"/>
          </ac:spMkLst>
        </pc:spChg>
        <pc:picChg chg="add mod ord">
          <ac:chgData name="Mathias Iversen" userId="dea6d89c-6f8a-44b0-80c2-5d37afda12c9" providerId="ADAL" clId="{B543962F-980F-4839-83AD-0DE79948B9E8}" dt="2022-09-28T16:29:03.130" v="147" actId="1076"/>
          <ac:picMkLst>
            <pc:docMk/>
            <pc:sldMk cId="4227913639" sldId="261"/>
            <ac:picMk id="6" creationId="{FB29EB48-D52B-EFAA-8FD7-1D1D617E4E90}"/>
          </ac:picMkLst>
        </pc:picChg>
        <pc:picChg chg="add mod">
          <ac:chgData name="Mathias Iversen" userId="dea6d89c-6f8a-44b0-80c2-5d37afda12c9" providerId="ADAL" clId="{B543962F-980F-4839-83AD-0DE79948B9E8}" dt="2022-09-28T16:29:10.019" v="149" actId="1076"/>
          <ac:picMkLst>
            <pc:docMk/>
            <pc:sldMk cId="4227913639" sldId="261"/>
            <ac:picMk id="7" creationId="{881DDDB0-A0A9-6657-AB1E-1F47942AA75B}"/>
          </ac:picMkLst>
        </pc:picChg>
      </pc:sldChg>
      <pc:sldChg chg="addSp modSp mod">
        <pc:chgData name="Mathias Iversen" userId="dea6d89c-6f8a-44b0-80c2-5d37afda12c9" providerId="ADAL" clId="{B543962F-980F-4839-83AD-0DE79948B9E8}" dt="2022-09-28T16:33:05.126" v="189" actId="1076"/>
        <pc:sldMkLst>
          <pc:docMk/>
          <pc:sldMk cId="3231943566" sldId="262"/>
        </pc:sldMkLst>
        <pc:spChg chg="mod">
          <ac:chgData name="Mathias Iversen" userId="dea6d89c-6f8a-44b0-80c2-5d37afda12c9" providerId="ADAL" clId="{B543962F-980F-4839-83AD-0DE79948B9E8}" dt="2022-09-28T16:30:43.650" v="183" actId="13926"/>
          <ac:spMkLst>
            <pc:docMk/>
            <pc:sldMk cId="3231943566" sldId="262"/>
            <ac:spMk id="3" creationId="{A2B64911-99D7-4000-862B-A9755BD58BEE}"/>
          </ac:spMkLst>
        </pc:spChg>
        <pc:spChg chg="mod">
          <ac:chgData name="Mathias Iversen" userId="dea6d89c-6f8a-44b0-80c2-5d37afda12c9" providerId="ADAL" clId="{B543962F-980F-4839-83AD-0DE79948B9E8}" dt="2022-09-28T16:25:20.553" v="61" actId="13926"/>
          <ac:spMkLst>
            <pc:docMk/>
            <pc:sldMk cId="3231943566" sldId="262"/>
            <ac:spMk id="4" creationId="{E3A00041-9F7B-4C31-B4C3-014FF513433D}"/>
          </ac:spMkLst>
        </pc:spChg>
        <pc:graphicFrameChg chg="add mod">
          <ac:chgData name="Mathias Iversen" userId="dea6d89c-6f8a-44b0-80c2-5d37afda12c9" providerId="ADAL" clId="{B543962F-980F-4839-83AD-0DE79948B9E8}" dt="2022-09-28T16:33:05.126" v="189" actId="1076"/>
          <ac:graphicFrameMkLst>
            <pc:docMk/>
            <pc:sldMk cId="3231943566" sldId="262"/>
            <ac:graphicFrameMk id="8" creationId="{0641C914-451A-4948-8E0F-E7F770B3C27A}"/>
          </ac:graphicFrameMkLst>
        </pc:graphicFrameChg>
        <pc:picChg chg="add mod ord">
          <ac:chgData name="Mathias Iversen" userId="dea6d89c-6f8a-44b0-80c2-5d37afda12c9" providerId="ADAL" clId="{B543962F-980F-4839-83AD-0DE79948B9E8}" dt="2022-09-28T16:30:04.613" v="153" actId="167"/>
          <ac:picMkLst>
            <pc:docMk/>
            <pc:sldMk cId="3231943566" sldId="262"/>
            <ac:picMk id="7" creationId="{A9BB4824-7A95-DAE0-D476-B5120DA055B5}"/>
          </ac:picMkLst>
        </pc:picChg>
      </pc:sldChg>
      <pc:sldChg chg="addSp modSp mod">
        <pc:chgData name="Mathias Iversen" userId="dea6d89c-6f8a-44b0-80c2-5d37afda12c9" providerId="ADAL" clId="{B543962F-980F-4839-83AD-0DE79948B9E8}" dt="2022-09-28T16:33:51.584" v="196" actId="1076"/>
        <pc:sldMkLst>
          <pc:docMk/>
          <pc:sldMk cId="1774366261" sldId="263"/>
        </pc:sldMkLst>
        <pc:spChg chg="mod">
          <ac:chgData name="Mathias Iversen" userId="dea6d89c-6f8a-44b0-80c2-5d37afda12c9" providerId="ADAL" clId="{B543962F-980F-4839-83AD-0DE79948B9E8}" dt="2022-09-28T16:30:38.632" v="173" actId="13926"/>
          <ac:spMkLst>
            <pc:docMk/>
            <pc:sldMk cId="1774366261" sldId="263"/>
            <ac:spMk id="3" creationId="{323EC9A4-C2EE-47DD-98D9-FB2B5579D56F}"/>
          </ac:spMkLst>
        </pc:spChg>
        <pc:spChg chg="mod">
          <ac:chgData name="Mathias Iversen" userId="dea6d89c-6f8a-44b0-80c2-5d37afda12c9" providerId="ADAL" clId="{B543962F-980F-4839-83AD-0DE79948B9E8}" dt="2022-09-28T16:25:25.797" v="71" actId="13926"/>
          <ac:spMkLst>
            <pc:docMk/>
            <pc:sldMk cId="1774366261" sldId="263"/>
            <ac:spMk id="4" creationId="{20706897-990D-4782-B6D1-23876FEFD5AF}"/>
          </ac:spMkLst>
        </pc:spChg>
        <pc:graphicFrameChg chg="add mod">
          <ac:chgData name="Mathias Iversen" userId="dea6d89c-6f8a-44b0-80c2-5d37afda12c9" providerId="ADAL" clId="{B543962F-980F-4839-83AD-0DE79948B9E8}" dt="2022-09-28T16:33:51.584" v="196" actId="1076"/>
          <ac:graphicFrameMkLst>
            <pc:docMk/>
            <pc:sldMk cId="1774366261" sldId="263"/>
            <ac:graphicFrameMk id="8" creationId="{41135212-D4FF-4822-9360-490BA713F53C}"/>
          </ac:graphicFrameMkLst>
        </pc:graphicFrameChg>
        <pc:picChg chg="add mod ord">
          <ac:chgData name="Mathias Iversen" userId="dea6d89c-6f8a-44b0-80c2-5d37afda12c9" providerId="ADAL" clId="{B543962F-980F-4839-83AD-0DE79948B9E8}" dt="2022-09-28T16:30:27.770" v="157" actId="167"/>
          <ac:picMkLst>
            <pc:docMk/>
            <pc:sldMk cId="1774366261" sldId="263"/>
            <ac:picMk id="7" creationId="{2D816B2F-3776-8FF9-4E4E-655EDEF40D18}"/>
          </ac:picMkLst>
        </pc:picChg>
      </pc:sldChg>
      <pc:sldChg chg="addSp delSp modSp mod">
        <pc:chgData name="Mathias Iversen" userId="dea6d89c-6f8a-44b0-80c2-5d37afda12c9" providerId="ADAL" clId="{B543962F-980F-4839-83AD-0DE79948B9E8}" dt="2022-09-28T16:34:20.899" v="201" actId="1076"/>
        <pc:sldMkLst>
          <pc:docMk/>
          <pc:sldMk cId="3510272984" sldId="264"/>
        </pc:sldMkLst>
        <pc:graphicFrameChg chg="del">
          <ac:chgData name="Mathias Iversen" userId="dea6d89c-6f8a-44b0-80c2-5d37afda12c9" providerId="ADAL" clId="{B543962F-980F-4839-83AD-0DE79948B9E8}" dt="2022-09-28T16:34:09.227" v="197"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B543962F-980F-4839-83AD-0DE79948B9E8}" dt="2022-09-28T16:34:20.899" v="201" actId="1076"/>
          <ac:graphicFrameMkLst>
            <pc:docMk/>
            <pc:sldMk cId="3510272984" sldId="264"/>
            <ac:graphicFrameMk id="7" creationId="{16EBCE1C-A638-4621-9981-AD3C6AB6A6C9}"/>
          </ac:graphicFrameMkLst>
        </pc:graphicFrameChg>
      </pc:sldChg>
      <pc:sldChg chg="addSp delSp modSp mod">
        <pc:chgData name="Mathias Iversen" userId="dea6d89c-6f8a-44b0-80c2-5d37afda12c9" providerId="ADAL" clId="{B543962F-980F-4839-83AD-0DE79948B9E8}" dt="2022-09-28T16:34:44.657" v="206" actId="1076"/>
        <pc:sldMkLst>
          <pc:docMk/>
          <pc:sldMk cId="2759248883" sldId="265"/>
        </pc:sldMkLst>
        <pc:graphicFrameChg chg="del">
          <ac:chgData name="Mathias Iversen" userId="dea6d89c-6f8a-44b0-80c2-5d37afda12c9" providerId="ADAL" clId="{B543962F-980F-4839-83AD-0DE79948B9E8}" dt="2022-09-28T16:34:28.232" v="202"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B543962F-980F-4839-83AD-0DE79948B9E8}" dt="2022-09-28T16:34:44.657" v="206" actId="1076"/>
          <ac:graphicFrameMkLst>
            <pc:docMk/>
            <pc:sldMk cId="2759248883" sldId="265"/>
            <ac:graphicFrameMk id="7" creationId="{DCDFB3B1-5E9D-41CE-A527-4DFB9E93D9F2}"/>
          </ac:graphicFrameMkLst>
        </pc:graphicFrameChg>
      </pc:sldChg>
      <pc:sldChg chg="addSp delSp modSp mod">
        <pc:chgData name="Mathias Iversen" userId="dea6d89c-6f8a-44b0-80c2-5d37afda12c9" providerId="ADAL" clId="{B543962F-980F-4839-83AD-0DE79948B9E8}" dt="2022-09-28T16:35:03.026" v="210" actId="14100"/>
        <pc:sldMkLst>
          <pc:docMk/>
          <pc:sldMk cId="147554788" sldId="266"/>
        </pc:sldMkLst>
        <pc:spChg chg="mod">
          <ac:chgData name="Mathias Iversen" userId="dea6d89c-6f8a-44b0-80c2-5d37afda12c9" providerId="ADAL" clId="{B543962F-980F-4839-83AD-0DE79948B9E8}" dt="2022-09-28T16:25:38.423" v="81" actId="13926"/>
          <ac:spMkLst>
            <pc:docMk/>
            <pc:sldMk cId="147554788" sldId="266"/>
            <ac:spMk id="3" creationId="{2AE985C2-CF26-42E7-B7DC-DBC85F75C02D}"/>
          </ac:spMkLst>
        </pc:spChg>
        <pc:graphicFrameChg chg="add del mod">
          <ac:chgData name="Mathias Iversen" userId="dea6d89c-6f8a-44b0-80c2-5d37afda12c9" providerId="ADAL" clId="{B543962F-980F-4839-83AD-0DE79948B9E8}" dt="2022-09-28T16:34:59.371" v="208"/>
          <ac:graphicFrameMkLst>
            <pc:docMk/>
            <pc:sldMk cId="147554788" sldId="266"/>
            <ac:graphicFrameMk id="4" creationId="{DF1BA752-77C4-3C8C-75BD-E652740C2295}"/>
          </ac:graphicFrameMkLst>
        </pc:graphicFrameChg>
        <pc:graphicFrameChg chg="add mod modGraphic">
          <ac:chgData name="Mathias Iversen" userId="dea6d89c-6f8a-44b0-80c2-5d37afda12c9" providerId="ADAL" clId="{B543962F-980F-4839-83AD-0DE79948B9E8}" dt="2022-09-28T16:35:03.026" v="210" actId="14100"/>
          <ac:graphicFrameMkLst>
            <pc:docMk/>
            <pc:sldMk cId="147554788" sldId="266"/>
            <ac:graphicFrameMk id="5" creationId="{88FE956D-67BB-2613-6D84-5F8BFE8F4F64}"/>
          </ac:graphicFrameMkLst>
        </pc:graphicFrameChg>
      </pc:sldChg>
    </pc:docChg>
  </pc:docChgLst>
  <pc:docChgLst>
    <pc:chgData name="Andreas Benedictow" userId="e251fadf-16f4-4c88-b2c0-d8c4cd891c2a" providerId="ADAL" clId="{1CAAD54D-8133-4BD8-BD8A-9BAEE78E5AC5}"/>
    <pc:docChg chg="undo custSel addSld delSld modSld sldOrd">
      <pc:chgData name="Andreas Benedictow" userId="e251fadf-16f4-4c88-b2c0-d8c4cd891c2a" providerId="ADAL" clId="{1CAAD54D-8133-4BD8-BD8A-9BAEE78E5AC5}" dt="2024-02-01T18:14:23.285" v="89" actId="6549"/>
      <pc:docMkLst>
        <pc:docMk/>
      </pc:docMkLst>
      <pc:sldChg chg="modSp mod ord">
        <pc:chgData name="Andreas Benedictow" userId="e251fadf-16f4-4c88-b2c0-d8c4cd891c2a" providerId="ADAL" clId="{1CAAD54D-8133-4BD8-BD8A-9BAEE78E5AC5}" dt="2024-01-30T14:49:28.274" v="24" actId="20577"/>
        <pc:sldMkLst>
          <pc:docMk/>
          <pc:sldMk cId="2921733838" sldId="256"/>
        </pc:sldMkLst>
        <pc:spChg chg="mod">
          <ac:chgData name="Andreas Benedictow" userId="e251fadf-16f4-4c88-b2c0-d8c4cd891c2a" providerId="ADAL" clId="{1CAAD54D-8133-4BD8-BD8A-9BAEE78E5AC5}" dt="2024-01-30T14:49:28.274" v="24" actId="20577"/>
          <ac:spMkLst>
            <pc:docMk/>
            <pc:sldMk cId="2921733838" sldId="256"/>
            <ac:spMk id="8" creationId="{279C62F4-9C4A-4777-941C-0D5FF7A0EEE2}"/>
          </ac:spMkLst>
        </pc:spChg>
      </pc:sldChg>
      <pc:sldChg chg="modSp mod">
        <pc:chgData name="Andreas Benedictow" userId="e251fadf-16f4-4c88-b2c0-d8c4cd891c2a" providerId="ADAL" clId="{1CAAD54D-8133-4BD8-BD8A-9BAEE78E5AC5}" dt="2024-01-31T10:12:55.536" v="64" actId="20577"/>
        <pc:sldMkLst>
          <pc:docMk/>
          <pc:sldMk cId="2266341024" sldId="258"/>
        </pc:sldMkLst>
        <pc:spChg chg="mod">
          <ac:chgData name="Andreas Benedictow" userId="e251fadf-16f4-4c88-b2c0-d8c4cd891c2a" providerId="ADAL" clId="{1CAAD54D-8133-4BD8-BD8A-9BAEE78E5AC5}" dt="2024-01-31T10:12:55.536" v="64" actId="20577"/>
          <ac:spMkLst>
            <pc:docMk/>
            <pc:sldMk cId="2266341024" sldId="258"/>
            <ac:spMk id="4" creationId="{91B4F794-FA26-44F9-8BD1-1B7C760CD95D}"/>
          </ac:spMkLst>
        </pc:spChg>
        <pc:spChg chg="mod">
          <ac:chgData name="Andreas Benedictow" userId="e251fadf-16f4-4c88-b2c0-d8c4cd891c2a" providerId="ADAL" clId="{1CAAD54D-8133-4BD8-BD8A-9BAEE78E5AC5}" dt="2024-01-30T14:55:34.818" v="45" actId="6549"/>
          <ac:spMkLst>
            <pc:docMk/>
            <pc:sldMk cId="2266341024" sldId="258"/>
            <ac:spMk id="6" creationId="{0A71F208-30AA-4DBB-9DB2-C0C90AD30178}"/>
          </ac:spMkLst>
        </pc:spChg>
        <pc:spChg chg="mod">
          <ac:chgData name="Andreas Benedictow" userId="e251fadf-16f4-4c88-b2c0-d8c4cd891c2a" providerId="ADAL" clId="{1CAAD54D-8133-4BD8-BD8A-9BAEE78E5AC5}" dt="2024-01-30T14:50:14.665" v="30" actId="1076"/>
          <ac:spMkLst>
            <pc:docMk/>
            <pc:sldMk cId="2266341024" sldId="258"/>
            <ac:spMk id="8" creationId="{E5A98933-AC8C-4903-A2E5-17FCC5FBBC66}"/>
          </ac:spMkLst>
        </pc:spChg>
      </pc:sldChg>
      <pc:sldChg chg="delSp modSp add del mod">
        <pc:chgData name="Andreas Benedictow" userId="e251fadf-16f4-4c88-b2c0-d8c4cd891c2a" providerId="ADAL" clId="{1CAAD54D-8133-4BD8-BD8A-9BAEE78E5AC5}" dt="2024-02-01T18:14:23.285" v="89" actId="6549"/>
        <pc:sldMkLst>
          <pc:docMk/>
          <pc:sldMk cId="896002109" sldId="259"/>
        </pc:sldMkLst>
        <pc:spChg chg="del">
          <ac:chgData name="Andreas Benedictow" userId="e251fadf-16f4-4c88-b2c0-d8c4cd891c2a" providerId="ADAL" clId="{1CAAD54D-8133-4BD8-BD8A-9BAEE78E5AC5}" dt="2024-01-31T07:59:20.872" v="51" actId="478"/>
          <ac:spMkLst>
            <pc:docMk/>
            <pc:sldMk cId="896002109" sldId="259"/>
            <ac:spMk id="4" creationId="{E7C91537-7CFF-43F2-851D-E5F652C25A99}"/>
          </ac:spMkLst>
        </pc:spChg>
        <pc:spChg chg="mod">
          <ac:chgData name="Andreas Benedictow" userId="e251fadf-16f4-4c88-b2c0-d8c4cd891c2a" providerId="ADAL" clId="{1CAAD54D-8133-4BD8-BD8A-9BAEE78E5AC5}" dt="2024-02-01T18:14:23.285" v="89" actId="6549"/>
          <ac:spMkLst>
            <pc:docMk/>
            <pc:sldMk cId="896002109" sldId="259"/>
            <ac:spMk id="5" creationId="{1E8A7A64-34DF-43BB-954C-68720DEF1ED4}"/>
          </ac:spMkLst>
        </pc:spChg>
        <pc:spChg chg="mod">
          <ac:chgData name="Andreas Benedictow" userId="e251fadf-16f4-4c88-b2c0-d8c4cd891c2a" providerId="ADAL" clId="{1CAAD54D-8133-4BD8-BD8A-9BAEE78E5AC5}" dt="2024-02-01T18:13:48.634" v="66" actId="6549"/>
          <ac:spMkLst>
            <pc:docMk/>
            <pc:sldMk cId="896002109" sldId="259"/>
            <ac:spMk id="6" creationId="{3D22DDDA-9DE4-498E-ACF4-7CCFECE49DE6}"/>
          </ac:spMkLst>
        </pc:spChg>
      </pc:sldChg>
      <pc:sldChg chg="modSp mod">
        <pc:chgData name="Andreas Benedictow" userId="e251fadf-16f4-4c88-b2c0-d8c4cd891c2a" providerId="ADAL" clId="{1CAAD54D-8133-4BD8-BD8A-9BAEE78E5AC5}" dt="2024-01-30T14:56:11.283" v="47" actId="6549"/>
        <pc:sldMkLst>
          <pc:docMk/>
          <pc:sldMk cId="2759248883" sldId="265"/>
        </pc:sldMkLst>
        <pc:spChg chg="mod">
          <ac:chgData name="Andreas Benedictow" userId="e251fadf-16f4-4c88-b2c0-d8c4cd891c2a" providerId="ADAL" clId="{1CAAD54D-8133-4BD8-BD8A-9BAEE78E5AC5}" dt="2024-01-30T14:56:11.283" v="47" actId="6549"/>
          <ac:spMkLst>
            <pc:docMk/>
            <pc:sldMk cId="2759248883" sldId="265"/>
            <ac:spMk id="3" creationId="{5BC03535-2EF7-4E35-87E0-19E654CF9889}"/>
          </ac:spMkLst>
        </pc:spChg>
      </pc:sldChg>
      <pc:sldChg chg="add del ord">
        <pc:chgData name="Andreas Benedictow" userId="e251fadf-16f4-4c88-b2c0-d8c4cd891c2a" providerId="ADAL" clId="{1CAAD54D-8133-4BD8-BD8A-9BAEE78E5AC5}" dt="2024-01-30T14:59:33.134" v="48" actId="47"/>
        <pc:sldMkLst>
          <pc:docMk/>
          <pc:sldMk cId="4159957464" sldId="267"/>
        </pc:sldMkLst>
      </pc:sldChg>
      <pc:sldChg chg="del">
        <pc:chgData name="Andreas Benedictow" userId="e251fadf-16f4-4c88-b2c0-d8c4cd891c2a" providerId="ADAL" clId="{1CAAD54D-8133-4BD8-BD8A-9BAEE78E5AC5}" dt="2024-01-30T14:48:35.218" v="1" actId="47"/>
        <pc:sldMkLst>
          <pc:docMk/>
          <pc:sldMk cId="3836130264" sldId="282"/>
        </pc:sldMkLst>
      </pc:sldChg>
      <pc:sldChg chg="add">
        <pc:chgData name="Andreas Benedictow" userId="e251fadf-16f4-4c88-b2c0-d8c4cd891c2a" providerId="ADAL" clId="{1CAAD54D-8133-4BD8-BD8A-9BAEE78E5AC5}" dt="2024-01-30T14:48:32.504" v="0"/>
        <pc:sldMkLst>
          <pc:docMk/>
          <pc:sldMk cId="2318387446" sldId="283"/>
        </pc:sldMkLst>
      </pc:sldChg>
      <pc:sldChg chg="modSp add mod">
        <pc:chgData name="Andreas Benedictow" userId="e251fadf-16f4-4c88-b2c0-d8c4cd891c2a" providerId="ADAL" clId="{1CAAD54D-8133-4BD8-BD8A-9BAEE78E5AC5}" dt="2024-01-30T15:00:27.624" v="50" actId="20577"/>
        <pc:sldMkLst>
          <pc:docMk/>
          <pc:sldMk cId="2954530852" sldId="284"/>
        </pc:sldMkLst>
        <pc:spChg chg="mod">
          <ac:chgData name="Andreas Benedictow" userId="e251fadf-16f4-4c88-b2c0-d8c4cd891c2a" providerId="ADAL" clId="{1CAAD54D-8133-4BD8-BD8A-9BAEE78E5AC5}" dt="2024-01-30T15:00:27.624" v="50" actId="20577"/>
          <ac:spMkLst>
            <pc:docMk/>
            <pc:sldMk cId="2954530852" sldId="284"/>
            <ac:spMk id="6" creationId="{E32827FE-EFF7-14C6-E08D-FFC85AED4628}"/>
          </ac:spMkLst>
        </pc:spChg>
      </pc:sldChg>
      <pc:sldChg chg="add del">
        <pc:chgData name="Andreas Benedictow" userId="e251fadf-16f4-4c88-b2c0-d8c4cd891c2a" providerId="ADAL" clId="{1CAAD54D-8133-4BD8-BD8A-9BAEE78E5AC5}" dt="2024-01-30T14:49:00.039" v="6"/>
        <pc:sldMkLst>
          <pc:docMk/>
          <pc:sldMk cId="4184515246" sldId="284"/>
        </pc:sldMkLst>
      </pc:sldChg>
    </pc:docChg>
  </pc:docChgLst>
  <pc:docChgLst>
    <pc:chgData name="Mathias Iversen" userId="dea6d89c-6f8a-44b0-80c2-5d37afda12c9" providerId="ADAL" clId="{0DC176DD-FE1D-4E28-89A3-0496049B7F04}"/>
    <pc:docChg chg="undo redo custSel addSld delSld modSld modMainMaster">
      <pc:chgData name="Mathias Iversen" userId="dea6d89c-6f8a-44b0-80c2-5d37afda12c9" providerId="ADAL" clId="{0DC176DD-FE1D-4E28-89A3-0496049B7F04}" dt="2024-02-01T15:23:29.598" v="141"/>
      <pc:docMkLst>
        <pc:docMk/>
      </pc:docMkLst>
      <pc:sldChg chg="modSp mod setBg">
        <pc:chgData name="Mathias Iversen" userId="dea6d89c-6f8a-44b0-80c2-5d37afda12c9" providerId="ADAL" clId="{0DC176DD-FE1D-4E28-89A3-0496049B7F04}" dt="2024-02-01T15:23:29.598" v="141"/>
        <pc:sldMkLst>
          <pc:docMk/>
          <pc:sldMk cId="2921733838" sldId="256"/>
        </pc:sldMkLst>
        <pc:spChg chg="mod">
          <ac:chgData name="Mathias Iversen" userId="dea6d89c-6f8a-44b0-80c2-5d37afda12c9" providerId="ADAL" clId="{0DC176DD-FE1D-4E28-89A3-0496049B7F04}" dt="2024-02-01T15:23:29.598" v="141"/>
          <ac:spMkLst>
            <pc:docMk/>
            <pc:sldMk cId="2921733838" sldId="256"/>
            <ac:spMk id="3" creationId="{E41425AC-842F-4FFA-9112-F3E8B9D73BC4}"/>
          </ac:spMkLst>
        </pc:spChg>
        <pc:spChg chg="mod">
          <ac:chgData name="Mathias Iversen" userId="dea6d89c-6f8a-44b0-80c2-5d37afda12c9" providerId="ADAL" clId="{0DC176DD-FE1D-4E28-89A3-0496049B7F04}" dt="2024-02-01T12:50:53.305" v="101" actId="2711"/>
          <ac:spMkLst>
            <pc:docMk/>
            <pc:sldMk cId="2921733838" sldId="256"/>
            <ac:spMk id="8" creationId="{279C62F4-9C4A-4777-941C-0D5FF7A0EEE2}"/>
          </ac:spMkLst>
        </pc:spChg>
        <pc:spChg chg="mod">
          <ac:chgData name="Mathias Iversen" userId="dea6d89c-6f8a-44b0-80c2-5d37afda12c9" providerId="ADAL" clId="{0DC176DD-FE1D-4E28-89A3-0496049B7F04}" dt="2024-02-01T12:50:58.160" v="102" actId="207"/>
          <ac:spMkLst>
            <pc:docMk/>
            <pc:sldMk cId="2921733838" sldId="256"/>
            <ac:spMk id="9" creationId="{543ED68E-10D6-487F-A956-74AA7DC8DE45}"/>
          </ac:spMkLst>
        </pc:spChg>
        <pc:spChg chg="mod">
          <ac:chgData name="Mathias Iversen" userId="dea6d89c-6f8a-44b0-80c2-5d37afda12c9" providerId="ADAL" clId="{0DC176DD-FE1D-4E28-89A3-0496049B7F04}" dt="2024-02-01T12:50:53.305" v="101" actId="2711"/>
          <ac:spMkLst>
            <pc:docMk/>
            <pc:sldMk cId="2921733838" sldId="256"/>
            <ac:spMk id="10" creationId="{B69A85C2-560C-48D5-B2E2-E0F8F842FD36}"/>
          </ac:spMkLst>
        </pc:spChg>
        <pc:cxnChg chg="mod">
          <ac:chgData name="Mathias Iversen" userId="dea6d89c-6f8a-44b0-80c2-5d37afda12c9" providerId="ADAL" clId="{0DC176DD-FE1D-4E28-89A3-0496049B7F04}" dt="2024-02-01T12:51:03.150" v="103" actId="208"/>
          <ac:cxnSpMkLst>
            <pc:docMk/>
            <pc:sldMk cId="2921733838" sldId="256"/>
            <ac:cxnSpMk id="6" creationId="{58C53554-A821-40E6-A0B7-943BBE4B0DDD}"/>
          </ac:cxnSpMkLst>
        </pc:cxnChg>
      </pc:sldChg>
      <pc:sldChg chg="modSp mod">
        <pc:chgData name="Mathias Iversen" userId="dea6d89c-6f8a-44b0-80c2-5d37afda12c9" providerId="ADAL" clId="{0DC176DD-FE1D-4E28-89A3-0496049B7F04}" dt="2024-02-01T15:23:29.598" v="141"/>
        <pc:sldMkLst>
          <pc:docMk/>
          <pc:sldMk cId="2266341024" sldId="258"/>
        </pc:sldMkLst>
        <pc:spChg chg="mod">
          <ac:chgData name="Mathias Iversen" userId="dea6d89c-6f8a-44b0-80c2-5d37afda12c9" providerId="ADAL" clId="{0DC176DD-FE1D-4E28-89A3-0496049B7F04}" dt="2024-02-01T12:51:13.500" v="105" actId="2711"/>
          <ac:spMkLst>
            <pc:docMk/>
            <pc:sldMk cId="2266341024" sldId="258"/>
            <ac:spMk id="3" creationId="{F8484401-95FA-4A8E-B84A-A4E1365E9517}"/>
          </ac:spMkLst>
        </pc:spChg>
        <pc:spChg chg="mod">
          <ac:chgData name="Mathias Iversen" userId="dea6d89c-6f8a-44b0-80c2-5d37afda12c9" providerId="ADAL" clId="{0DC176DD-FE1D-4E28-89A3-0496049B7F04}" dt="2024-02-01T15:23:29.598" v="141"/>
          <ac:spMkLst>
            <pc:docMk/>
            <pc:sldMk cId="2266341024" sldId="258"/>
            <ac:spMk id="4" creationId="{91B4F794-FA26-44F9-8BD1-1B7C760CD95D}"/>
          </ac:spMkLst>
        </pc:spChg>
        <pc:spChg chg="mod">
          <ac:chgData name="Mathias Iversen" userId="dea6d89c-6f8a-44b0-80c2-5d37afda12c9" providerId="ADAL" clId="{0DC176DD-FE1D-4E28-89A3-0496049B7F04}" dt="2024-02-01T12:51:15.449" v="106" actId="207"/>
          <ac:spMkLst>
            <pc:docMk/>
            <pc:sldMk cId="2266341024" sldId="258"/>
            <ac:spMk id="5" creationId="{DCB85E03-0B2F-42F1-9007-A95BF715A50A}"/>
          </ac:spMkLst>
        </pc:spChg>
        <pc:spChg chg="mod">
          <ac:chgData name="Mathias Iversen" userId="dea6d89c-6f8a-44b0-80c2-5d37afda12c9" providerId="ADAL" clId="{0DC176DD-FE1D-4E28-89A3-0496049B7F04}" dt="2024-02-01T12:51:13.500" v="105" actId="2711"/>
          <ac:spMkLst>
            <pc:docMk/>
            <pc:sldMk cId="2266341024" sldId="258"/>
            <ac:spMk id="6" creationId="{0A71F208-30AA-4DBB-9DB2-C0C90AD30178}"/>
          </ac:spMkLst>
        </pc:spChg>
        <pc:spChg chg="mod">
          <ac:chgData name="Mathias Iversen" userId="dea6d89c-6f8a-44b0-80c2-5d37afda12c9" providerId="ADAL" clId="{0DC176DD-FE1D-4E28-89A3-0496049B7F04}" dt="2024-02-01T12:51:21.250" v="108" actId="207"/>
          <ac:spMkLst>
            <pc:docMk/>
            <pc:sldMk cId="2266341024" sldId="258"/>
            <ac:spMk id="7" creationId="{A520775E-5075-45E6-A50A-04E4D42EAF3E}"/>
          </ac:spMkLst>
        </pc:spChg>
        <pc:spChg chg="mod">
          <ac:chgData name="Mathias Iversen" userId="dea6d89c-6f8a-44b0-80c2-5d37afda12c9" providerId="ADAL" clId="{0DC176DD-FE1D-4E28-89A3-0496049B7F04}" dt="2024-02-01T12:51:24.093" v="109" actId="207"/>
          <ac:spMkLst>
            <pc:docMk/>
            <pc:sldMk cId="2266341024" sldId="258"/>
            <ac:spMk id="8" creationId="{E5A98933-AC8C-4903-A2E5-17FCC5FBBC66}"/>
          </ac:spMkLst>
        </pc:spChg>
        <pc:spChg chg="mod">
          <ac:chgData name="Mathias Iversen" userId="dea6d89c-6f8a-44b0-80c2-5d37afda12c9" providerId="ADAL" clId="{0DC176DD-FE1D-4E28-89A3-0496049B7F04}" dt="2024-02-01T12:51:33.142" v="113" actId="14100"/>
          <ac:spMkLst>
            <pc:docMk/>
            <pc:sldMk cId="2266341024" sldId="258"/>
            <ac:spMk id="9" creationId="{29E4AEA2-D6D7-44B7-8DEF-EB1A3917D576}"/>
          </ac:spMkLst>
        </pc:spChg>
        <pc:spChg chg="mod">
          <ac:chgData name="Mathias Iversen" userId="dea6d89c-6f8a-44b0-80c2-5d37afda12c9" providerId="ADAL" clId="{0DC176DD-FE1D-4E28-89A3-0496049B7F04}" dt="2024-02-01T12:51:31.019" v="112" actId="14100"/>
          <ac:spMkLst>
            <pc:docMk/>
            <pc:sldMk cId="2266341024" sldId="258"/>
            <ac:spMk id="10" creationId="{2E9EBEB7-19CF-4E7A-9B6C-502E35EDACCE}"/>
          </ac:spMkLst>
        </pc:spChg>
        <pc:spChg chg="mod">
          <ac:chgData name="Mathias Iversen" userId="dea6d89c-6f8a-44b0-80c2-5d37afda12c9" providerId="ADAL" clId="{0DC176DD-FE1D-4E28-89A3-0496049B7F04}" dt="2024-02-01T12:51:26.615" v="110" actId="14100"/>
          <ac:spMkLst>
            <pc:docMk/>
            <pc:sldMk cId="2266341024" sldId="258"/>
            <ac:spMk id="11" creationId="{37771598-A4AC-4670-8AF9-BD1A9A0B5FD6}"/>
          </ac:spMkLst>
        </pc:spChg>
        <pc:spChg chg="mod">
          <ac:chgData name="Mathias Iversen" userId="dea6d89c-6f8a-44b0-80c2-5d37afda12c9" providerId="ADAL" clId="{0DC176DD-FE1D-4E28-89A3-0496049B7F04}" dt="2024-02-01T12:51:28.868" v="111" actId="14100"/>
          <ac:spMkLst>
            <pc:docMk/>
            <pc:sldMk cId="2266341024" sldId="258"/>
            <ac:spMk id="12" creationId="{FFB1B525-1F63-43B3-9ADA-546863A4A35B}"/>
          </ac:spMkLst>
        </pc:spChg>
        <pc:spChg chg="mod">
          <ac:chgData name="Mathias Iversen" userId="dea6d89c-6f8a-44b0-80c2-5d37afda12c9" providerId="ADAL" clId="{0DC176DD-FE1D-4E28-89A3-0496049B7F04}" dt="2024-02-01T12:51:13.500" v="105" actId="2711"/>
          <ac:spMkLst>
            <pc:docMk/>
            <pc:sldMk cId="2266341024" sldId="258"/>
            <ac:spMk id="13" creationId="{7D9B9CA2-038E-484E-8A1A-D9FA8F874461}"/>
          </ac:spMkLst>
        </pc:spChg>
        <pc:spChg chg="mod">
          <ac:chgData name="Mathias Iversen" userId="dea6d89c-6f8a-44b0-80c2-5d37afda12c9" providerId="ADAL" clId="{0DC176DD-FE1D-4E28-89A3-0496049B7F04}" dt="2024-02-01T12:51:13.500" v="105" actId="2711"/>
          <ac:spMkLst>
            <pc:docMk/>
            <pc:sldMk cId="2266341024" sldId="258"/>
            <ac:spMk id="14" creationId="{142BC5AF-FE81-466D-85C6-B66BF362E34B}"/>
          </ac:spMkLst>
        </pc:spChg>
        <pc:spChg chg="mod">
          <ac:chgData name="Mathias Iversen" userId="dea6d89c-6f8a-44b0-80c2-5d37afda12c9" providerId="ADAL" clId="{0DC176DD-FE1D-4E28-89A3-0496049B7F04}" dt="2024-02-01T12:51:13.500" v="105" actId="2711"/>
          <ac:spMkLst>
            <pc:docMk/>
            <pc:sldMk cId="2266341024" sldId="258"/>
            <ac:spMk id="15" creationId="{74CEA7D0-9A41-43C0-8F69-F80152925B55}"/>
          </ac:spMkLst>
        </pc:spChg>
        <pc:spChg chg="mod">
          <ac:chgData name="Mathias Iversen" userId="dea6d89c-6f8a-44b0-80c2-5d37afda12c9" providerId="ADAL" clId="{0DC176DD-FE1D-4E28-89A3-0496049B7F04}" dt="2024-02-01T12:51:13.500" v="105" actId="2711"/>
          <ac:spMkLst>
            <pc:docMk/>
            <pc:sldMk cId="2266341024" sldId="258"/>
            <ac:spMk id="16" creationId="{4957F703-1885-40F1-9499-64EAC6608670}"/>
          </ac:spMkLst>
        </pc:spChg>
        <pc:spChg chg="mod">
          <ac:chgData name="Mathias Iversen" userId="dea6d89c-6f8a-44b0-80c2-5d37afda12c9" providerId="ADAL" clId="{0DC176DD-FE1D-4E28-89A3-0496049B7F04}" dt="2024-02-01T12:51:13.500" v="105" actId="2711"/>
          <ac:spMkLst>
            <pc:docMk/>
            <pc:sldMk cId="2266341024" sldId="258"/>
            <ac:spMk id="17" creationId="{831E5632-021A-47A4-AAE9-1B3C9EB9837E}"/>
          </ac:spMkLst>
        </pc:spChg>
        <pc:spChg chg="mod">
          <ac:chgData name="Mathias Iversen" userId="dea6d89c-6f8a-44b0-80c2-5d37afda12c9" providerId="ADAL" clId="{0DC176DD-FE1D-4E28-89A3-0496049B7F04}" dt="2024-02-01T12:51:13.500" v="105" actId="2711"/>
          <ac:spMkLst>
            <pc:docMk/>
            <pc:sldMk cId="2266341024" sldId="258"/>
            <ac:spMk id="18" creationId="{0B79CA76-2003-4574-A043-2FCFF766B96D}"/>
          </ac:spMkLst>
        </pc:spChg>
      </pc:sldChg>
      <pc:sldChg chg="modSp mod">
        <pc:chgData name="Mathias Iversen" userId="dea6d89c-6f8a-44b0-80c2-5d37afda12c9" providerId="ADAL" clId="{0DC176DD-FE1D-4E28-89A3-0496049B7F04}" dt="2024-02-01T15:23:29.598" v="141"/>
        <pc:sldMkLst>
          <pc:docMk/>
          <pc:sldMk cId="896002109" sldId="259"/>
        </pc:sldMkLst>
        <pc:spChg chg="mod">
          <ac:chgData name="Mathias Iversen" userId="dea6d89c-6f8a-44b0-80c2-5d37afda12c9" providerId="ADAL" clId="{0DC176DD-FE1D-4E28-89A3-0496049B7F04}" dt="2024-02-01T12:51:40.281" v="114" actId="2711"/>
          <ac:spMkLst>
            <pc:docMk/>
            <pc:sldMk cId="896002109" sldId="259"/>
            <ac:spMk id="2" creationId="{90CF37F9-7076-4B73-97C9-BF445E8D5E8F}"/>
          </ac:spMkLst>
        </pc:spChg>
        <pc:spChg chg="mod">
          <ac:chgData name="Mathias Iversen" userId="dea6d89c-6f8a-44b0-80c2-5d37afda12c9" providerId="ADAL" clId="{0DC176DD-FE1D-4E28-89A3-0496049B7F04}" dt="2024-02-01T12:51:42.252" v="115" actId="207"/>
          <ac:spMkLst>
            <pc:docMk/>
            <pc:sldMk cId="896002109" sldId="259"/>
            <ac:spMk id="3" creationId="{43909665-C217-4DB2-97FB-7DC8B46D243A}"/>
          </ac:spMkLst>
        </pc:spChg>
        <pc:spChg chg="mod">
          <ac:chgData name="Mathias Iversen" userId="dea6d89c-6f8a-44b0-80c2-5d37afda12c9" providerId="ADAL" clId="{0DC176DD-FE1D-4E28-89A3-0496049B7F04}" dt="2024-02-01T15:23:29.598" v="141"/>
          <ac:spMkLst>
            <pc:docMk/>
            <pc:sldMk cId="896002109" sldId="259"/>
            <ac:spMk id="5" creationId="{1E8A7A64-34DF-43BB-954C-68720DEF1ED4}"/>
          </ac:spMkLst>
        </pc:spChg>
        <pc:spChg chg="mod">
          <ac:chgData name="Mathias Iversen" userId="dea6d89c-6f8a-44b0-80c2-5d37afda12c9" providerId="ADAL" clId="{0DC176DD-FE1D-4E28-89A3-0496049B7F04}" dt="2024-02-01T12:51:40.281" v="114" actId="2711"/>
          <ac:spMkLst>
            <pc:docMk/>
            <pc:sldMk cId="896002109" sldId="259"/>
            <ac:spMk id="6" creationId="{3D22DDDA-9DE4-498E-ACF4-7CCFECE49DE6}"/>
          </ac:spMkLst>
        </pc:spChg>
      </pc:sldChg>
      <pc:sldChg chg="modSp add del mod">
        <pc:chgData name="Mathias Iversen" userId="dea6d89c-6f8a-44b0-80c2-5d37afda12c9" providerId="ADAL" clId="{0DC176DD-FE1D-4E28-89A3-0496049B7F04}" dt="2024-02-01T15:23:29.598" v="141"/>
        <pc:sldMkLst>
          <pc:docMk/>
          <pc:sldMk cId="3970472295" sldId="260"/>
        </pc:sldMkLst>
        <pc:spChg chg="mod">
          <ac:chgData name="Mathias Iversen" userId="dea6d89c-6f8a-44b0-80c2-5d37afda12c9" providerId="ADAL" clId="{0DC176DD-FE1D-4E28-89A3-0496049B7F04}" dt="2024-02-01T12:52:02.621" v="121" actId="2711"/>
          <ac:spMkLst>
            <pc:docMk/>
            <pc:sldMk cId="3970472295" sldId="260"/>
            <ac:spMk id="2" creationId="{588798DA-8AD1-49AA-96BC-11EE872291DD}"/>
          </ac:spMkLst>
        </pc:spChg>
        <pc:spChg chg="mod">
          <ac:chgData name="Mathias Iversen" userId="dea6d89c-6f8a-44b0-80c2-5d37afda12c9" providerId="ADAL" clId="{0DC176DD-FE1D-4E28-89A3-0496049B7F04}" dt="2024-02-01T15:23:29.598" v="141"/>
          <ac:spMkLst>
            <pc:docMk/>
            <pc:sldMk cId="3970472295" sldId="260"/>
            <ac:spMk id="3" creationId="{B866CE4E-6058-4C29-BFC5-5B4F79318F87}"/>
          </ac:spMkLst>
        </pc:spChg>
        <pc:spChg chg="mod">
          <ac:chgData name="Mathias Iversen" userId="dea6d89c-6f8a-44b0-80c2-5d37afda12c9" providerId="ADAL" clId="{0DC176DD-FE1D-4E28-89A3-0496049B7F04}" dt="2024-02-01T12:52:02.621" v="121" actId="2711"/>
          <ac:spMkLst>
            <pc:docMk/>
            <pc:sldMk cId="3970472295" sldId="260"/>
            <ac:spMk id="4" creationId="{08AB9232-4863-462B-955D-4E84A7303FF7}"/>
          </ac:spMkLst>
        </pc:spChg>
        <pc:spChg chg="mod">
          <ac:chgData name="Mathias Iversen" userId="dea6d89c-6f8a-44b0-80c2-5d37afda12c9" providerId="ADAL" clId="{0DC176DD-FE1D-4E28-89A3-0496049B7F04}" dt="2024-02-01T15:23:29.598" v="141"/>
          <ac:spMkLst>
            <pc:docMk/>
            <pc:sldMk cId="3970472295" sldId="260"/>
            <ac:spMk id="5" creationId="{8294F0CC-D833-4BCB-85A1-47BA0991336D}"/>
          </ac:spMkLst>
        </pc:spChg>
      </pc:sldChg>
      <pc:sldChg chg="modSp add del mod">
        <pc:chgData name="Mathias Iversen" userId="dea6d89c-6f8a-44b0-80c2-5d37afda12c9" providerId="ADAL" clId="{0DC176DD-FE1D-4E28-89A3-0496049B7F04}" dt="2024-02-01T15:23:29.598" v="141"/>
        <pc:sldMkLst>
          <pc:docMk/>
          <pc:sldMk cId="4227913639" sldId="261"/>
        </pc:sldMkLst>
        <pc:spChg chg="mod">
          <ac:chgData name="Mathias Iversen" userId="dea6d89c-6f8a-44b0-80c2-5d37afda12c9" providerId="ADAL" clId="{0DC176DD-FE1D-4E28-89A3-0496049B7F04}" dt="2024-02-01T12:52:05.325" v="122" actId="2711"/>
          <ac:spMkLst>
            <pc:docMk/>
            <pc:sldMk cId="4227913639" sldId="261"/>
            <ac:spMk id="2" creationId="{204915CB-F898-4E28-B723-11BCF7BEE262}"/>
          </ac:spMkLst>
        </pc:spChg>
        <pc:spChg chg="mod">
          <ac:chgData name="Mathias Iversen" userId="dea6d89c-6f8a-44b0-80c2-5d37afda12c9" providerId="ADAL" clId="{0DC176DD-FE1D-4E28-89A3-0496049B7F04}" dt="2024-02-01T15:23:29.598" v="141"/>
          <ac:spMkLst>
            <pc:docMk/>
            <pc:sldMk cId="4227913639" sldId="261"/>
            <ac:spMk id="3" creationId="{6492862D-89D0-469B-9B7F-A96A7E7667E2}"/>
          </ac:spMkLst>
        </pc:spChg>
        <pc:spChg chg="mod">
          <ac:chgData name="Mathias Iversen" userId="dea6d89c-6f8a-44b0-80c2-5d37afda12c9" providerId="ADAL" clId="{0DC176DD-FE1D-4E28-89A3-0496049B7F04}" dt="2024-02-01T12:52:05.325" v="122" actId="2711"/>
          <ac:spMkLst>
            <pc:docMk/>
            <pc:sldMk cId="4227913639" sldId="261"/>
            <ac:spMk id="4" creationId="{DCD4FF8B-8E6F-4257-96B2-BCCDA6A41A74}"/>
          </ac:spMkLst>
        </pc:spChg>
        <pc:spChg chg="mod">
          <ac:chgData name="Mathias Iversen" userId="dea6d89c-6f8a-44b0-80c2-5d37afda12c9" providerId="ADAL" clId="{0DC176DD-FE1D-4E28-89A3-0496049B7F04}" dt="2024-02-01T15:23:29.598" v="141"/>
          <ac:spMkLst>
            <pc:docMk/>
            <pc:sldMk cId="4227913639" sldId="261"/>
            <ac:spMk id="5" creationId="{7BBB9900-604D-4DB8-BBE1-DC3DA7172262}"/>
          </ac:spMkLst>
        </pc:spChg>
      </pc:sldChg>
      <pc:sldChg chg="addSp delSp modSp mod">
        <pc:chgData name="Mathias Iversen" userId="dea6d89c-6f8a-44b0-80c2-5d37afda12c9" providerId="ADAL" clId="{0DC176DD-FE1D-4E28-89A3-0496049B7F04}" dt="2024-02-01T15:23:29.598" v="141"/>
        <pc:sldMkLst>
          <pc:docMk/>
          <pc:sldMk cId="3231943566" sldId="262"/>
        </pc:sldMkLst>
        <pc:spChg chg="mod">
          <ac:chgData name="Mathias Iversen" userId="dea6d89c-6f8a-44b0-80c2-5d37afda12c9" providerId="ADAL" clId="{0DC176DD-FE1D-4E28-89A3-0496049B7F04}" dt="2024-02-01T12:52:08.458" v="123" actId="2711"/>
          <ac:spMkLst>
            <pc:docMk/>
            <pc:sldMk cId="3231943566" sldId="262"/>
            <ac:spMk id="2" creationId="{1B4599FE-5CDB-45BF-BE74-1177254806B3}"/>
          </ac:spMkLst>
        </pc:spChg>
        <pc:spChg chg="mod">
          <ac:chgData name="Mathias Iversen" userId="dea6d89c-6f8a-44b0-80c2-5d37afda12c9" providerId="ADAL" clId="{0DC176DD-FE1D-4E28-89A3-0496049B7F04}" dt="2024-02-01T15:23:29.598" v="141"/>
          <ac:spMkLst>
            <pc:docMk/>
            <pc:sldMk cId="3231943566" sldId="262"/>
            <ac:spMk id="3" creationId="{A2B64911-99D7-4000-862B-A9755BD58BEE}"/>
          </ac:spMkLst>
        </pc:spChg>
        <pc:spChg chg="mod">
          <ac:chgData name="Mathias Iversen" userId="dea6d89c-6f8a-44b0-80c2-5d37afda12c9" providerId="ADAL" clId="{0DC176DD-FE1D-4E28-89A3-0496049B7F04}" dt="2024-02-01T12:52:08.458" v="123" actId="2711"/>
          <ac:spMkLst>
            <pc:docMk/>
            <pc:sldMk cId="3231943566" sldId="262"/>
            <ac:spMk id="4" creationId="{E3A00041-9F7B-4C31-B4C3-014FF513433D}"/>
          </ac:spMkLst>
        </pc:spChg>
        <pc:spChg chg="mod">
          <ac:chgData name="Mathias Iversen" userId="dea6d89c-6f8a-44b0-80c2-5d37afda12c9" providerId="ADAL" clId="{0DC176DD-FE1D-4E28-89A3-0496049B7F04}" dt="2024-02-01T15:23:29.598" v="141"/>
          <ac:spMkLst>
            <pc:docMk/>
            <pc:sldMk cId="3231943566" sldId="262"/>
            <ac:spMk id="5" creationId="{D192C507-AE67-46B1-B456-02EFA334DBEC}"/>
          </ac:spMkLst>
        </pc:spChg>
        <pc:graphicFrameChg chg="add del">
          <ac:chgData name="Mathias Iversen" userId="dea6d89c-6f8a-44b0-80c2-5d37afda12c9" providerId="ADAL" clId="{0DC176DD-FE1D-4E28-89A3-0496049B7F04}" dt="2024-01-30T13:35:28.542" v="61" actId="478"/>
          <ac:graphicFrameMkLst>
            <pc:docMk/>
            <pc:sldMk cId="3231943566" sldId="262"/>
            <ac:graphicFrameMk id="8" creationId="{0641C914-451A-4948-8E0F-E7F770B3C27A}"/>
          </ac:graphicFrameMkLst>
        </pc:graphicFrameChg>
        <pc:graphicFrameChg chg="add mod ord">
          <ac:chgData name="Mathias Iversen" userId="dea6d89c-6f8a-44b0-80c2-5d37afda12c9" providerId="ADAL" clId="{0DC176DD-FE1D-4E28-89A3-0496049B7F04}" dt="2024-02-01T12:52:08.458" v="123" actId="2711"/>
          <ac:graphicFrameMkLst>
            <pc:docMk/>
            <pc:sldMk cId="3231943566" sldId="262"/>
            <ac:graphicFrameMk id="8" creationId="{B22774FE-CD2E-4D00-87AC-187FF3C9976F}"/>
          </ac:graphicFrameMkLst>
        </pc:graphicFrameChg>
        <pc:picChg chg="add mod">
          <ac:chgData name="Mathias Iversen" userId="dea6d89c-6f8a-44b0-80c2-5d37afda12c9" providerId="ADAL" clId="{0DC176DD-FE1D-4E28-89A3-0496049B7F04}" dt="2024-02-01T12:52:08.458" v="123" actId="2711"/>
          <ac:picMkLst>
            <pc:docMk/>
            <pc:sldMk cId="3231943566" sldId="262"/>
            <ac:picMk id="7" creationId="{6781C436-13B2-AE03-56C6-0C41D62DC4CC}"/>
          </ac:picMkLst>
        </pc:picChg>
        <pc:picChg chg="del">
          <ac:chgData name="Mathias Iversen" userId="dea6d89c-6f8a-44b0-80c2-5d37afda12c9" providerId="ADAL" clId="{0DC176DD-FE1D-4E28-89A3-0496049B7F04}" dt="2024-01-30T13:34:39.605" v="57" actId="478"/>
          <ac:picMkLst>
            <pc:docMk/>
            <pc:sldMk cId="3231943566" sldId="262"/>
            <ac:picMk id="7" creationId="{A9BB4824-7A95-DAE0-D476-B5120DA055B5}"/>
          </ac:picMkLst>
        </pc:picChg>
      </pc:sldChg>
      <pc:sldChg chg="del">
        <pc:chgData name="Mathias Iversen" userId="dea6d89c-6f8a-44b0-80c2-5d37afda12c9" providerId="ADAL" clId="{0DC176DD-FE1D-4E28-89A3-0496049B7F04}" dt="2024-01-30T13:35:23.893" v="60" actId="47"/>
        <pc:sldMkLst>
          <pc:docMk/>
          <pc:sldMk cId="1774366261" sldId="263"/>
        </pc:sldMkLst>
      </pc:sldChg>
      <pc:sldChg chg="addSp delSp modSp mod">
        <pc:chgData name="Mathias Iversen" userId="dea6d89c-6f8a-44b0-80c2-5d37afda12c9" providerId="ADAL" clId="{0DC176DD-FE1D-4E28-89A3-0496049B7F04}" dt="2024-02-01T15:23:29.598" v="141"/>
        <pc:sldMkLst>
          <pc:docMk/>
          <pc:sldMk cId="3510272984" sldId="264"/>
        </pc:sldMkLst>
        <pc:spChg chg="mod">
          <ac:chgData name="Mathias Iversen" userId="dea6d89c-6f8a-44b0-80c2-5d37afda12c9" providerId="ADAL" clId="{0DC176DD-FE1D-4E28-89A3-0496049B7F04}" dt="2024-02-01T12:51:47.520" v="116" actId="2711"/>
          <ac:spMkLst>
            <pc:docMk/>
            <pc:sldMk cId="3510272984" sldId="264"/>
            <ac:spMk id="2" creationId="{0ACF1250-ED2A-4CAC-8A2C-509F1029A1E3}"/>
          </ac:spMkLst>
        </pc:spChg>
        <pc:spChg chg="mod">
          <ac:chgData name="Mathias Iversen" userId="dea6d89c-6f8a-44b0-80c2-5d37afda12c9" providerId="ADAL" clId="{0DC176DD-FE1D-4E28-89A3-0496049B7F04}" dt="2024-02-01T15:23:29.598" v="141"/>
          <ac:spMkLst>
            <pc:docMk/>
            <pc:sldMk cId="3510272984" sldId="264"/>
            <ac:spMk id="3" creationId="{9E56F0DA-0C33-4951-BF07-00A42B5B4E31}"/>
          </ac:spMkLst>
        </pc:spChg>
        <pc:spChg chg="del">
          <ac:chgData name="Mathias Iversen" userId="dea6d89c-6f8a-44b0-80c2-5d37afda12c9" providerId="ADAL" clId="{0DC176DD-FE1D-4E28-89A3-0496049B7F04}" dt="2024-01-30T13:33:28.120" v="34" actId="478"/>
          <ac:spMkLst>
            <pc:docMk/>
            <pc:sldMk cId="3510272984" sldId="264"/>
            <ac:spMk id="4" creationId="{6EF7C735-4A43-41C6-824A-CC5EEF7FDD53}"/>
          </ac:spMkLst>
        </pc:spChg>
        <pc:spChg chg="mod">
          <ac:chgData name="Mathias Iversen" userId="dea6d89c-6f8a-44b0-80c2-5d37afda12c9" providerId="ADAL" clId="{0DC176DD-FE1D-4E28-89A3-0496049B7F04}" dt="2024-02-01T12:51:47.520" v="116" actId="2711"/>
          <ac:spMkLst>
            <pc:docMk/>
            <pc:sldMk cId="3510272984" sldId="264"/>
            <ac:spMk id="5" creationId="{C8F14D8B-BBA3-4B7F-97FF-2EA90BB37308}"/>
          </ac:spMkLst>
        </pc:spChg>
        <pc:graphicFrameChg chg="add mod">
          <ac:chgData name="Mathias Iversen" userId="dea6d89c-6f8a-44b0-80c2-5d37afda12c9" providerId="ADAL" clId="{0DC176DD-FE1D-4E28-89A3-0496049B7F04}" dt="2024-02-01T15:23:29.598" v="141"/>
          <ac:graphicFrameMkLst>
            <pc:docMk/>
            <pc:sldMk cId="3510272984" sldId="264"/>
            <ac:graphicFrameMk id="6" creationId="{16EBCE1C-A638-4621-9981-AD3C6AB6A6C9}"/>
          </ac:graphicFrameMkLst>
        </pc:graphicFrameChg>
        <pc:graphicFrameChg chg="del">
          <ac:chgData name="Mathias Iversen" userId="dea6d89c-6f8a-44b0-80c2-5d37afda12c9" providerId="ADAL" clId="{0DC176DD-FE1D-4E28-89A3-0496049B7F04}" dt="2024-01-30T13:33:27.441" v="33" actId="478"/>
          <ac:graphicFrameMkLst>
            <pc:docMk/>
            <pc:sldMk cId="3510272984" sldId="264"/>
            <ac:graphicFrameMk id="7" creationId="{16EBCE1C-A638-4621-9981-AD3C6AB6A6C9}"/>
          </ac:graphicFrameMkLst>
        </pc:graphicFrameChg>
      </pc:sldChg>
      <pc:sldChg chg="addSp delSp modSp mod">
        <pc:chgData name="Mathias Iversen" userId="dea6d89c-6f8a-44b0-80c2-5d37afda12c9" providerId="ADAL" clId="{0DC176DD-FE1D-4E28-89A3-0496049B7F04}" dt="2024-02-01T12:51:56.774" v="119" actId="2711"/>
        <pc:sldMkLst>
          <pc:docMk/>
          <pc:sldMk cId="2759248883" sldId="265"/>
        </pc:sldMkLst>
        <pc:spChg chg="mod">
          <ac:chgData name="Mathias Iversen" userId="dea6d89c-6f8a-44b0-80c2-5d37afda12c9" providerId="ADAL" clId="{0DC176DD-FE1D-4E28-89A3-0496049B7F04}" dt="2024-02-01T12:51:56.774" v="119" actId="2711"/>
          <ac:spMkLst>
            <pc:docMk/>
            <pc:sldMk cId="2759248883" sldId="265"/>
            <ac:spMk id="2" creationId="{CED31FAC-A3EA-48FB-A0E0-340ABFD5F939}"/>
          </ac:spMkLst>
        </pc:spChg>
        <pc:spChg chg="mod">
          <ac:chgData name="Mathias Iversen" userId="dea6d89c-6f8a-44b0-80c2-5d37afda12c9" providerId="ADAL" clId="{0DC176DD-FE1D-4E28-89A3-0496049B7F04}" dt="2024-02-01T12:51:56.774" v="119" actId="2711"/>
          <ac:spMkLst>
            <pc:docMk/>
            <pc:sldMk cId="2759248883" sldId="265"/>
            <ac:spMk id="3" creationId="{5BC03535-2EF7-4E35-87E0-19E654CF9889}"/>
          </ac:spMkLst>
        </pc:spChg>
        <pc:spChg chg="del">
          <ac:chgData name="Mathias Iversen" userId="dea6d89c-6f8a-44b0-80c2-5d37afda12c9" providerId="ADAL" clId="{0DC176DD-FE1D-4E28-89A3-0496049B7F04}" dt="2024-01-30T13:33:46.950" v="41" actId="478"/>
          <ac:spMkLst>
            <pc:docMk/>
            <pc:sldMk cId="2759248883" sldId="265"/>
            <ac:spMk id="4" creationId="{C131618D-BACB-42A9-8714-F890463B2284}"/>
          </ac:spMkLst>
        </pc:spChg>
        <pc:spChg chg="mod">
          <ac:chgData name="Mathias Iversen" userId="dea6d89c-6f8a-44b0-80c2-5d37afda12c9" providerId="ADAL" clId="{0DC176DD-FE1D-4E28-89A3-0496049B7F04}" dt="2024-02-01T12:51:56.774" v="119" actId="2711"/>
          <ac:spMkLst>
            <pc:docMk/>
            <pc:sldMk cId="2759248883" sldId="265"/>
            <ac:spMk id="5" creationId="{FAA6878B-EDB0-4AB0-B825-D2972B2C7F7E}"/>
          </ac:spMkLst>
        </pc:spChg>
        <pc:spChg chg="add del">
          <ac:chgData name="Mathias Iversen" userId="dea6d89c-6f8a-44b0-80c2-5d37afda12c9" providerId="ADAL" clId="{0DC176DD-FE1D-4E28-89A3-0496049B7F04}" dt="2024-02-01T12:51:53.800" v="118" actId="22"/>
          <ac:spMkLst>
            <pc:docMk/>
            <pc:sldMk cId="2759248883" sldId="265"/>
            <ac:spMk id="7" creationId="{F5EC38D4-345E-FB8D-9E33-5739CC7EEB33}"/>
          </ac:spMkLst>
        </pc:spChg>
        <pc:graphicFrameChg chg="add mod">
          <ac:chgData name="Mathias Iversen" userId="dea6d89c-6f8a-44b0-80c2-5d37afda12c9" providerId="ADAL" clId="{0DC176DD-FE1D-4E28-89A3-0496049B7F04}" dt="2024-02-01T12:51:56.774" v="119" actId="2711"/>
          <ac:graphicFrameMkLst>
            <pc:docMk/>
            <pc:sldMk cId="2759248883" sldId="265"/>
            <ac:graphicFrameMk id="6" creationId="{DCDFB3B1-5E9D-41CE-A527-4DFB9E93D9F2}"/>
          </ac:graphicFrameMkLst>
        </pc:graphicFrameChg>
        <pc:graphicFrameChg chg="del">
          <ac:chgData name="Mathias Iversen" userId="dea6d89c-6f8a-44b0-80c2-5d37afda12c9" providerId="ADAL" clId="{0DC176DD-FE1D-4E28-89A3-0496049B7F04}" dt="2024-01-30T13:33:44.220" v="40" actId="478"/>
          <ac:graphicFrameMkLst>
            <pc:docMk/>
            <pc:sldMk cId="2759248883" sldId="265"/>
            <ac:graphicFrameMk id="7" creationId="{DCDFB3B1-5E9D-41CE-A527-4DFB9E93D9F2}"/>
          </ac:graphicFrameMkLst>
        </pc:graphicFrameChg>
      </pc:sldChg>
      <pc:sldChg chg="addSp delSp modSp add del mod">
        <pc:chgData name="Mathias Iversen" userId="dea6d89c-6f8a-44b0-80c2-5d37afda12c9" providerId="ADAL" clId="{0DC176DD-FE1D-4E28-89A3-0496049B7F04}" dt="2024-02-01T12:51:59.771" v="120" actId="2711"/>
        <pc:sldMkLst>
          <pc:docMk/>
          <pc:sldMk cId="147554788" sldId="266"/>
        </pc:sldMkLst>
        <pc:spChg chg="mod">
          <ac:chgData name="Mathias Iversen" userId="dea6d89c-6f8a-44b0-80c2-5d37afda12c9" providerId="ADAL" clId="{0DC176DD-FE1D-4E28-89A3-0496049B7F04}" dt="2024-02-01T12:51:59.771" v="120" actId="2711"/>
          <ac:spMkLst>
            <pc:docMk/>
            <pc:sldMk cId="147554788" sldId="266"/>
            <ac:spMk id="2" creationId="{3B234F2D-7B56-4BDC-8E6C-010223FC65D0}"/>
          </ac:spMkLst>
        </pc:spChg>
        <pc:spChg chg="mod">
          <ac:chgData name="Mathias Iversen" userId="dea6d89c-6f8a-44b0-80c2-5d37afda12c9" providerId="ADAL" clId="{0DC176DD-FE1D-4E28-89A3-0496049B7F04}" dt="2024-02-01T12:51:59.771" v="120" actId="2711"/>
          <ac:spMkLst>
            <pc:docMk/>
            <pc:sldMk cId="147554788" sldId="266"/>
            <ac:spMk id="3" creationId="{2AE985C2-CF26-42E7-B7DC-DBC85F75C02D}"/>
          </ac:spMkLst>
        </pc:spChg>
        <pc:graphicFrameChg chg="add mod modGraphic">
          <ac:chgData name="Mathias Iversen" userId="dea6d89c-6f8a-44b0-80c2-5d37afda12c9" providerId="ADAL" clId="{0DC176DD-FE1D-4E28-89A3-0496049B7F04}" dt="2024-01-30T13:34:29.745" v="54" actId="14100"/>
          <ac:graphicFrameMkLst>
            <pc:docMk/>
            <pc:sldMk cId="147554788" sldId="266"/>
            <ac:graphicFrameMk id="4" creationId="{91BA76A4-DA79-8295-35D5-B5CFD9AB42E1}"/>
          </ac:graphicFrameMkLst>
        </pc:graphicFrameChg>
        <pc:graphicFrameChg chg="del">
          <ac:chgData name="Mathias Iversen" userId="dea6d89c-6f8a-44b0-80c2-5d37afda12c9" providerId="ADAL" clId="{0DC176DD-FE1D-4E28-89A3-0496049B7F04}" dt="2024-01-30T13:34:12.740" v="49" actId="478"/>
          <ac:graphicFrameMkLst>
            <pc:docMk/>
            <pc:sldMk cId="147554788" sldId="266"/>
            <ac:graphicFrameMk id="5" creationId="{88FE956D-67BB-2613-6D84-5F8BFE8F4F64}"/>
          </ac:graphicFrameMkLst>
        </pc:graphicFrameChg>
      </pc:sldChg>
      <pc:sldChg chg="setBg">
        <pc:chgData name="Mathias Iversen" userId="dea6d89c-6f8a-44b0-80c2-5d37afda12c9" providerId="ADAL" clId="{0DC176DD-FE1D-4E28-89A3-0496049B7F04}" dt="2024-02-01T12:52:21.399" v="126"/>
        <pc:sldMkLst>
          <pc:docMk/>
          <pc:sldMk cId="4242451211" sldId="268"/>
        </pc:sldMkLst>
      </pc:sldChg>
      <pc:sldChg chg="modSp mod">
        <pc:chgData name="Mathias Iversen" userId="dea6d89c-6f8a-44b0-80c2-5d37afda12c9" providerId="ADAL" clId="{0DC176DD-FE1D-4E28-89A3-0496049B7F04}" dt="2024-02-01T15:23:29.598" v="141"/>
        <pc:sldMkLst>
          <pc:docMk/>
          <pc:sldMk cId="2318387446" sldId="283"/>
        </pc:sldMkLst>
        <pc:spChg chg="mod">
          <ac:chgData name="Mathias Iversen" userId="dea6d89c-6f8a-44b0-80c2-5d37afda12c9" providerId="ADAL" clId="{0DC176DD-FE1D-4E28-89A3-0496049B7F04}" dt="2024-02-01T15:23:29.598" v="141"/>
          <ac:spMkLst>
            <pc:docMk/>
            <pc:sldMk cId="2318387446" sldId="283"/>
            <ac:spMk id="8" creationId="{842FA2FF-C345-A6CD-25DE-6E3E19B361AD}"/>
          </ac:spMkLst>
        </pc:spChg>
        <pc:spChg chg="mod">
          <ac:chgData name="Mathias Iversen" userId="dea6d89c-6f8a-44b0-80c2-5d37afda12c9" providerId="ADAL" clId="{0DC176DD-FE1D-4E28-89A3-0496049B7F04}" dt="2024-02-01T12:51:08.219" v="104" actId="207"/>
          <ac:spMkLst>
            <pc:docMk/>
            <pc:sldMk cId="2318387446" sldId="283"/>
            <ac:spMk id="9" creationId="{665E5BC5-ACF7-E9DC-7995-9FB97E91591F}"/>
          </ac:spMkLst>
        </pc:spChg>
      </pc:sldChg>
      <pc:sldChg chg="modSp mod">
        <pc:chgData name="Mathias Iversen" userId="dea6d89c-6f8a-44b0-80c2-5d37afda12c9" providerId="ADAL" clId="{0DC176DD-FE1D-4E28-89A3-0496049B7F04}" dt="2024-02-01T15:23:29.598" v="141"/>
        <pc:sldMkLst>
          <pc:docMk/>
          <pc:sldMk cId="2954530852" sldId="284"/>
        </pc:sldMkLst>
        <pc:spChg chg="mod">
          <ac:chgData name="Mathias Iversen" userId="dea6d89c-6f8a-44b0-80c2-5d37afda12c9" providerId="ADAL" clId="{0DC176DD-FE1D-4E28-89A3-0496049B7F04}" dt="2024-02-01T12:52:12.235" v="124" actId="2711"/>
          <ac:spMkLst>
            <pc:docMk/>
            <pc:sldMk cId="2954530852" sldId="284"/>
            <ac:spMk id="2" creationId="{1B4599FE-5CDB-45BF-BE74-1177254806B3}"/>
          </ac:spMkLst>
        </pc:spChg>
        <pc:spChg chg="mod">
          <ac:chgData name="Mathias Iversen" userId="dea6d89c-6f8a-44b0-80c2-5d37afda12c9" providerId="ADAL" clId="{0DC176DD-FE1D-4E28-89A3-0496049B7F04}" dt="2024-02-01T12:52:12.235" v="124" actId="2711"/>
          <ac:spMkLst>
            <pc:docMk/>
            <pc:sldMk cId="2954530852" sldId="284"/>
            <ac:spMk id="4" creationId="{E3A00041-9F7B-4C31-B4C3-014FF513433D}"/>
          </ac:spMkLst>
        </pc:spChg>
        <pc:spChg chg="mod">
          <ac:chgData name="Mathias Iversen" userId="dea6d89c-6f8a-44b0-80c2-5d37afda12c9" providerId="ADAL" clId="{0DC176DD-FE1D-4E28-89A3-0496049B7F04}" dt="2024-02-01T15:23:29.598" v="141"/>
          <ac:spMkLst>
            <pc:docMk/>
            <pc:sldMk cId="2954530852" sldId="284"/>
            <ac:spMk id="6" creationId="{E32827FE-EFF7-14C6-E08D-FFC85AED4628}"/>
          </ac:spMkLst>
        </pc:spChg>
      </pc:sldChg>
      <pc:sldMasterChg chg="modSldLayout">
        <pc:chgData name="Mathias Iversen" userId="dea6d89c-6f8a-44b0-80c2-5d37afda12c9" providerId="ADAL" clId="{0DC176DD-FE1D-4E28-89A3-0496049B7F04}" dt="2024-02-01T15:23:29.598" v="141"/>
        <pc:sldMasterMkLst>
          <pc:docMk/>
          <pc:sldMasterMk cId="4210629792" sldId="2147483660"/>
        </pc:sldMasterMkLst>
        <pc:sldLayoutChg chg="modSp mod">
          <pc:chgData name="Mathias Iversen" userId="dea6d89c-6f8a-44b0-80c2-5d37afda12c9" providerId="ADAL" clId="{0DC176DD-FE1D-4E28-89A3-0496049B7F04}" dt="2024-02-01T15:23:29.598" v="141"/>
          <pc:sldLayoutMkLst>
            <pc:docMk/>
            <pc:sldMasterMk cId="4210629792" sldId="2147483660"/>
            <pc:sldLayoutMk cId="2110830415" sldId="2147483662"/>
          </pc:sldLayoutMkLst>
          <pc:spChg chg="mod">
            <ac:chgData name="Mathias Iversen" userId="dea6d89c-6f8a-44b0-80c2-5d37afda12c9" providerId="ADAL" clId="{0DC176DD-FE1D-4E28-89A3-0496049B7F04}" dt="2024-02-01T15:23:29.598" v="141"/>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0DC176DD-FE1D-4E28-89A3-0496049B7F04}" dt="2024-02-01T12:52:45.522" v="128"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0DC176DD-FE1D-4E28-89A3-0496049B7F04}" dt="2024-02-01T12:52:37.778" v="127" actId="1076"/>
          <pc:sldLayoutMkLst>
            <pc:docMk/>
            <pc:sldMasterMk cId="4210629792" sldId="2147483660"/>
            <pc:sldLayoutMk cId="1874524614" sldId="2147483663"/>
          </pc:sldLayoutMkLst>
          <pc:picChg chg="mod">
            <ac:chgData name="Mathias Iversen" userId="dea6d89c-6f8a-44b0-80c2-5d37afda12c9" providerId="ADAL" clId="{0DC176DD-FE1D-4E28-89A3-0496049B7F04}" dt="2024-02-01T12:52:37.778" v="127"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0DC176DD-FE1D-4E28-89A3-0496049B7F04}" dt="2024-02-01T12:53:40.215" v="140" actId="208"/>
          <pc:sldLayoutMkLst>
            <pc:docMk/>
            <pc:sldMasterMk cId="4210629792" sldId="2147483660"/>
            <pc:sldLayoutMk cId="1137365639" sldId="2147483681"/>
          </pc:sldLayoutMkLst>
          <pc:cxnChg chg="mod">
            <ac:chgData name="Mathias Iversen" userId="dea6d89c-6f8a-44b0-80c2-5d37afda12c9" providerId="ADAL" clId="{0DC176DD-FE1D-4E28-89A3-0496049B7F04}" dt="2024-02-01T12:53:40.215" v="140"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0DC176DD-FE1D-4E28-89A3-0496049B7F04}" dt="2024-02-01T12:53:05.146" v="131" actId="208"/>
          <pc:sldLayoutMkLst>
            <pc:docMk/>
            <pc:sldMasterMk cId="4210629792" sldId="2147483660"/>
            <pc:sldLayoutMk cId="4126966658" sldId="2147483682"/>
          </pc:sldLayoutMkLst>
          <pc:spChg chg="mod">
            <ac:chgData name="Mathias Iversen" userId="dea6d89c-6f8a-44b0-80c2-5d37afda12c9" providerId="ADAL" clId="{0DC176DD-FE1D-4E28-89A3-0496049B7F04}" dt="2024-02-01T12:52:58.996" v="130"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0DC176DD-FE1D-4E28-89A3-0496049B7F04}" dt="2024-02-01T12:53:05.146" v="131"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0DC176DD-FE1D-4E28-89A3-0496049B7F04}" dt="2024-02-01T12:52:49.555" v="129"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0DC176DD-FE1D-4E28-89A3-0496049B7F04}" dt="2024-02-01T12:53:10.896" v="132" actId="208"/>
          <pc:sldLayoutMkLst>
            <pc:docMk/>
            <pc:sldMasterMk cId="4210629792" sldId="2147483660"/>
            <pc:sldLayoutMk cId="210778978" sldId="2147483683"/>
          </pc:sldLayoutMkLst>
          <pc:cxnChg chg="mod">
            <ac:chgData name="Mathias Iversen" userId="dea6d89c-6f8a-44b0-80c2-5d37afda12c9" providerId="ADAL" clId="{0DC176DD-FE1D-4E28-89A3-0496049B7F04}" dt="2024-02-01T12:53:10.896" v="132"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0DC176DD-FE1D-4E28-89A3-0496049B7F04}" dt="2024-02-01T12:53:15.986" v="133" actId="208"/>
          <pc:sldLayoutMkLst>
            <pc:docMk/>
            <pc:sldMasterMk cId="4210629792" sldId="2147483660"/>
            <pc:sldLayoutMk cId="3497793653" sldId="2147483684"/>
          </pc:sldLayoutMkLst>
          <pc:cxnChg chg="mod">
            <ac:chgData name="Mathias Iversen" userId="dea6d89c-6f8a-44b0-80c2-5d37afda12c9" providerId="ADAL" clId="{0DC176DD-FE1D-4E28-89A3-0496049B7F04}" dt="2024-02-01T12:53:15.986" v="133"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0DC176DD-FE1D-4E28-89A3-0496049B7F04}" dt="2024-02-01T12:53:19.230" v="134" actId="208"/>
          <pc:sldLayoutMkLst>
            <pc:docMk/>
            <pc:sldMasterMk cId="4210629792" sldId="2147483660"/>
            <pc:sldLayoutMk cId="783061069" sldId="2147483685"/>
          </pc:sldLayoutMkLst>
          <pc:cxnChg chg="mod">
            <ac:chgData name="Mathias Iversen" userId="dea6d89c-6f8a-44b0-80c2-5d37afda12c9" providerId="ADAL" clId="{0DC176DD-FE1D-4E28-89A3-0496049B7F04}" dt="2024-02-01T12:53:19.230" v="134"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0DC176DD-FE1D-4E28-89A3-0496049B7F04}" dt="2024-02-01T12:53:23.066" v="135" actId="208"/>
          <pc:sldLayoutMkLst>
            <pc:docMk/>
            <pc:sldMasterMk cId="4210629792" sldId="2147483660"/>
            <pc:sldLayoutMk cId="3228309435" sldId="2147483686"/>
          </pc:sldLayoutMkLst>
          <pc:cxnChg chg="mod">
            <ac:chgData name="Mathias Iversen" userId="dea6d89c-6f8a-44b0-80c2-5d37afda12c9" providerId="ADAL" clId="{0DC176DD-FE1D-4E28-89A3-0496049B7F04}" dt="2024-02-01T12:53:23.066" v="135"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0DC176DD-FE1D-4E28-89A3-0496049B7F04}" dt="2024-02-01T12:53:26.147" v="136" actId="208"/>
          <pc:sldLayoutMkLst>
            <pc:docMk/>
            <pc:sldMasterMk cId="4210629792" sldId="2147483660"/>
            <pc:sldLayoutMk cId="1374499944" sldId="2147483687"/>
          </pc:sldLayoutMkLst>
          <pc:cxnChg chg="mod">
            <ac:chgData name="Mathias Iversen" userId="dea6d89c-6f8a-44b0-80c2-5d37afda12c9" providerId="ADAL" clId="{0DC176DD-FE1D-4E28-89A3-0496049B7F04}" dt="2024-02-01T12:53:26.147" v="136"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0DC176DD-FE1D-4E28-89A3-0496049B7F04}" dt="2024-02-01T12:53:30.121" v="137" actId="208"/>
          <pc:sldLayoutMkLst>
            <pc:docMk/>
            <pc:sldMasterMk cId="4210629792" sldId="2147483660"/>
            <pc:sldLayoutMk cId="2112347531" sldId="2147483688"/>
          </pc:sldLayoutMkLst>
          <pc:cxnChg chg="mod">
            <ac:chgData name="Mathias Iversen" userId="dea6d89c-6f8a-44b0-80c2-5d37afda12c9" providerId="ADAL" clId="{0DC176DD-FE1D-4E28-89A3-0496049B7F04}" dt="2024-02-01T12:53:30.121" v="137"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0DC176DD-FE1D-4E28-89A3-0496049B7F04}" dt="2024-02-01T12:53:33.321" v="138" actId="208"/>
          <pc:sldLayoutMkLst>
            <pc:docMk/>
            <pc:sldMasterMk cId="4210629792" sldId="2147483660"/>
            <pc:sldLayoutMk cId="655889488" sldId="2147483689"/>
          </pc:sldLayoutMkLst>
          <pc:cxnChg chg="mod">
            <ac:chgData name="Mathias Iversen" userId="dea6d89c-6f8a-44b0-80c2-5d37afda12c9" providerId="ADAL" clId="{0DC176DD-FE1D-4E28-89A3-0496049B7F04}" dt="2024-02-01T12:53:33.321" v="138"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0DC176DD-FE1D-4E28-89A3-0496049B7F04}" dt="2024-02-01T12:53:36.510" v="139" actId="208"/>
          <pc:sldLayoutMkLst>
            <pc:docMk/>
            <pc:sldMasterMk cId="4210629792" sldId="2147483660"/>
            <pc:sldLayoutMk cId="2008485101" sldId="2147483690"/>
          </pc:sldLayoutMkLst>
          <pc:cxnChg chg="mod">
            <ac:chgData name="Mathias Iversen" userId="dea6d89c-6f8a-44b0-80c2-5d37afda12c9" providerId="ADAL" clId="{0DC176DD-FE1D-4E28-89A3-0496049B7F04}" dt="2024-02-01T12:53:36.510" v="139"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AB000CF5-AB60-4735-80EB-F559BE5122B2}"/>
    <pc:docChg chg="undo custSel modSld">
      <pc:chgData name="Andreas Benedictow" userId="e251fadf-16f4-4c88-b2c0-d8c4cd891c2a" providerId="ADAL" clId="{AB000CF5-AB60-4735-80EB-F559BE5122B2}" dt="2022-10-10T12:32:38.818" v="311" actId="14100"/>
      <pc:docMkLst>
        <pc:docMk/>
      </pc:docMkLst>
      <pc:sldChg chg="modSp mod">
        <pc:chgData name="Andreas Benedictow" userId="e251fadf-16f4-4c88-b2c0-d8c4cd891c2a" providerId="ADAL" clId="{AB000CF5-AB60-4735-80EB-F559BE5122B2}" dt="2022-10-10T12:15:31.871" v="20" actId="20577"/>
        <pc:sldMkLst>
          <pc:docMk/>
          <pc:sldMk cId="2921733838" sldId="256"/>
        </pc:sldMkLst>
        <pc:spChg chg="mod">
          <ac:chgData name="Andreas Benedictow" userId="e251fadf-16f4-4c88-b2c0-d8c4cd891c2a" providerId="ADAL" clId="{AB000CF5-AB60-4735-80EB-F559BE5122B2}" dt="2022-10-10T12:15:31.871" v="20" actId="20577"/>
          <ac:spMkLst>
            <pc:docMk/>
            <pc:sldMk cId="2921733838" sldId="256"/>
            <ac:spMk id="8" creationId="{279C62F4-9C4A-4777-941C-0D5FF7A0EEE2}"/>
          </ac:spMkLst>
        </pc:spChg>
      </pc:sldChg>
      <pc:sldChg chg="modSp mod">
        <pc:chgData name="Andreas Benedictow" userId="e251fadf-16f4-4c88-b2c0-d8c4cd891c2a" providerId="ADAL" clId="{AB000CF5-AB60-4735-80EB-F559BE5122B2}" dt="2022-10-10T12:18:11.568" v="133" actId="6549"/>
        <pc:sldMkLst>
          <pc:docMk/>
          <pc:sldMk cId="2266341024" sldId="258"/>
        </pc:sldMkLst>
        <pc:spChg chg="mod">
          <ac:chgData name="Andreas Benedictow" userId="e251fadf-16f4-4c88-b2c0-d8c4cd891c2a" providerId="ADAL" clId="{AB000CF5-AB60-4735-80EB-F559BE5122B2}" dt="2022-10-10T12:18:11.568" v="133" actId="6549"/>
          <ac:spMkLst>
            <pc:docMk/>
            <pc:sldMk cId="2266341024" sldId="258"/>
            <ac:spMk id="6" creationId="{0A71F208-30AA-4DBB-9DB2-C0C90AD30178}"/>
          </ac:spMkLst>
        </pc:spChg>
        <pc:spChg chg="mod">
          <ac:chgData name="Andreas Benedictow" userId="e251fadf-16f4-4c88-b2c0-d8c4cd891c2a" providerId="ADAL" clId="{AB000CF5-AB60-4735-80EB-F559BE5122B2}" dt="2022-10-10T12:17:49.180" v="128" actId="20577"/>
          <ac:spMkLst>
            <pc:docMk/>
            <pc:sldMk cId="2266341024" sldId="258"/>
            <ac:spMk id="18" creationId="{0B79CA76-2003-4574-A043-2FCFF766B96D}"/>
          </ac:spMkLst>
        </pc:spChg>
      </pc:sldChg>
      <pc:sldChg chg="modSp mod">
        <pc:chgData name="Andreas Benedictow" userId="e251fadf-16f4-4c88-b2c0-d8c4cd891c2a" providerId="ADAL" clId="{AB000CF5-AB60-4735-80EB-F559BE5122B2}" dt="2022-10-10T12:31:55.123" v="303" actId="6549"/>
        <pc:sldMkLst>
          <pc:docMk/>
          <pc:sldMk cId="896002109" sldId="259"/>
        </pc:sldMkLst>
        <pc:spChg chg="mod">
          <ac:chgData name="Andreas Benedictow" userId="e251fadf-16f4-4c88-b2c0-d8c4cd891c2a" providerId="ADAL" clId="{AB000CF5-AB60-4735-80EB-F559BE5122B2}" dt="2022-10-10T12:15:48.520" v="52" actId="20577"/>
          <ac:spMkLst>
            <pc:docMk/>
            <pc:sldMk cId="896002109" sldId="259"/>
            <ac:spMk id="4" creationId="{E7C91537-7CFF-43F2-851D-E5F652C25A99}"/>
          </ac:spMkLst>
        </pc:spChg>
        <pc:spChg chg="mod">
          <ac:chgData name="Andreas Benedictow" userId="e251fadf-16f4-4c88-b2c0-d8c4cd891c2a" providerId="ADAL" clId="{AB000CF5-AB60-4735-80EB-F559BE5122B2}" dt="2022-10-10T12:31:55.123" v="303" actId="6549"/>
          <ac:spMkLst>
            <pc:docMk/>
            <pc:sldMk cId="896002109" sldId="259"/>
            <ac:spMk id="5" creationId="{1E8A7A64-34DF-43BB-954C-68720DEF1ED4}"/>
          </ac:spMkLst>
        </pc:spChg>
        <pc:spChg chg="mod">
          <ac:chgData name="Andreas Benedictow" userId="e251fadf-16f4-4c88-b2c0-d8c4cd891c2a" providerId="ADAL" clId="{AB000CF5-AB60-4735-80EB-F559BE5122B2}" dt="2022-10-10T12:30:23.791" v="290" actId="6549"/>
          <ac:spMkLst>
            <pc:docMk/>
            <pc:sldMk cId="896002109" sldId="259"/>
            <ac:spMk id="6" creationId="{3D22DDDA-9DE4-498E-ACF4-7CCFECE49DE6}"/>
          </ac:spMkLst>
        </pc:spChg>
      </pc:sldChg>
      <pc:sldChg chg="modSp mod">
        <pc:chgData name="Andreas Benedictow" userId="e251fadf-16f4-4c88-b2c0-d8c4cd891c2a" providerId="ADAL" clId="{AB000CF5-AB60-4735-80EB-F559BE5122B2}" dt="2022-10-10T12:32:18.273" v="305" actId="14100"/>
        <pc:sldMkLst>
          <pc:docMk/>
          <pc:sldMk cId="3970472295" sldId="260"/>
        </pc:sldMkLst>
        <pc:picChg chg="mod">
          <ac:chgData name="Andreas Benedictow" userId="e251fadf-16f4-4c88-b2c0-d8c4cd891c2a" providerId="ADAL" clId="{AB000CF5-AB60-4735-80EB-F559BE5122B2}" dt="2022-10-10T12:32:18.273" v="305" actId="14100"/>
          <ac:picMkLst>
            <pc:docMk/>
            <pc:sldMk cId="3970472295" sldId="260"/>
            <ac:picMk id="6" creationId="{F27D0025-BC27-C2C7-8CDB-D794CAA5EB0D}"/>
          </ac:picMkLst>
        </pc:picChg>
      </pc:sldChg>
      <pc:sldChg chg="modSp mod">
        <pc:chgData name="Andreas Benedictow" userId="e251fadf-16f4-4c88-b2c0-d8c4cd891c2a" providerId="ADAL" clId="{AB000CF5-AB60-4735-80EB-F559BE5122B2}" dt="2022-10-10T12:32:26.073" v="307" actId="14100"/>
        <pc:sldMkLst>
          <pc:docMk/>
          <pc:sldMk cId="4227913639" sldId="261"/>
        </pc:sldMkLst>
        <pc:picChg chg="mod">
          <ac:chgData name="Andreas Benedictow" userId="e251fadf-16f4-4c88-b2c0-d8c4cd891c2a" providerId="ADAL" clId="{AB000CF5-AB60-4735-80EB-F559BE5122B2}" dt="2022-10-10T12:32:26.073" v="307" actId="14100"/>
          <ac:picMkLst>
            <pc:docMk/>
            <pc:sldMk cId="4227913639" sldId="261"/>
            <ac:picMk id="6" creationId="{FB29EB48-D52B-EFAA-8FD7-1D1D617E4E90}"/>
          </ac:picMkLst>
        </pc:picChg>
      </pc:sldChg>
      <pc:sldChg chg="modSp mod">
        <pc:chgData name="Andreas Benedictow" userId="e251fadf-16f4-4c88-b2c0-d8c4cd891c2a" providerId="ADAL" clId="{AB000CF5-AB60-4735-80EB-F559BE5122B2}" dt="2022-10-10T12:32:32.210" v="309" actId="14100"/>
        <pc:sldMkLst>
          <pc:docMk/>
          <pc:sldMk cId="3231943566" sldId="262"/>
        </pc:sldMkLst>
        <pc:picChg chg="mod">
          <ac:chgData name="Andreas Benedictow" userId="e251fadf-16f4-4c88-b2c0-d8c4cd891c2a" providerId="ADAL" clId="{AB000CF5-AB60-4735-80EB-F559BE5122B2}" dt="2022-10-10T12:32:32.210" v="309" actId="14100"/>
          <ac:picMkLst>
            <pc:docMk/>
            <pc:sldMk cId="3231943566" sldId="262"/>
            <ac:picMk id="7" creationId="{A9BB4824-7A95-DAE0-D476-B5120DA055B5}"/>
          </ac:picMkLst>
        </pc:picChg>
      </pc:sldChg>
      <pc:sldChg chg="modSp mod">
        <pc:chgData name="Andreas Benedictow" userId="e251fadf-16f4-4c88-b2c0-d8c4cd891c2a" providerId="ADAL" clId="{AB000CF5-AB60-4735-80EB-F559BE5122B2}" dt="2022-10-10T12:32:38.818" v="311" actId="14100"/>
        <pc:sldMkLst>
          <pc:docMk/>
          <pc:sldMk cId="1774366261" sldId="263"/>
        </pc:sldMkLst>
        <pc:picChg chg="mod">
          <ac:chgData name="Andreas Benedictow" userId="e251fadf-16f4-4c88-b2c0-d8c4cd891c2a" providerId="ADAL" clId="{AB000CF5-AB60-4735-80EB-F559BE5122B2}" dt="2022-10-10T12:32:38.818" v="311" actId="14100"/>
          <ac:picMkLst>
            <pc:docMk/>
            <pc:sldMk cId="1774366261" sldId="263"/>
            <ac:picMk id="7" creationId="{2D816B2F-3776-8FF9-4E4E-655EDEF40D18}"/>
          </ac:picMkLst>
        </pc:picChg>
      </pc:sldChg>
      <pc:sldChg chg="modSp mod">
        <pc:chgData name="Andreas Benedictow" userId="e251fadf-16f4-4c88-b2c0-d8c4cd891c2a" providerId="ADAL" clId="{AB000CF5-AB60-4735-80EB-F559BE5122B2}" dt="2022-10-10T12:16:11.045" v="74" actId="14734"/>
        <pc:sldMkLst>
          <pc:docMk/>
          <pc:sldMk cId="147554788" sldId="266"/>
        </pc:sldMkLst>
        <pc:graphicFrameChg chg="mod modGraphic">
          <ac:chgData name="Andreas Benedictow" userId="e251fadf-16f4-4c88-b2c0-d8c4cd891c2a" providerId="ADAL" clId="{AB000CF5-AB60-4735-80EB-F559BE5122B2}" dt="2022-10-10T12:16:11.045" v="74" actId="14734"/>
          <ac:graphicFrameMkLst>
            <pc:docMk/>
            <pc:sldMk cId="147554788" sldId="266"/>
            <ac:graphicFrameMk id="5" creationId="{88FE956D-67BB-2613-6D84-5F8BFE8F4F64}"/>
          </ac:graphicFrameMkLst>
        </pc:graphicFrameChg>
      </pc:sldChg>
      <pc:sldChg chg="modSp mod">
        <pc:chgData name="Andreas Benedictow" userId="e251fadf-16f4-4c88-b2c0-d8c4cd891c2a" providerId="ADAL" clId="{AB000CF5-AB60-4735-80EB-F559BE5122B2}" dt="2022-10-10T12:17:36.859" v="127" actId="20577"/>
        <pc:sldMkLst>
          <pc:docMk/>
          <pc:sldMk cId="3836130264" sldId="282"/>
        </pc:sldMkLst>
        <pc:spChg chg="mod">
          <ac:chgData name="Andreas Benedictow" userId="e251fadf-16f4-4c88-b2c0-d8c4cd891c2a" providerId="ADAL" clId="{AB000CF5-AB60-4735-80EB-F559BE5122B2}" dt="2022-10-10T12:17:36.859" v="127" actId="20577"/>
          <ac:spMkLst>
            <pc:docMk/>
            <pc:sldMk cId="3836130264" sldId="282"/>
            <ac:spMk id="8" creationId="{842FA2FF-C345-A6CD-25DE-6E3E19B361AD}"/>
          </ac:spMkLst>
        </pc:spChg>
      </pc:sldChg>
    </pc:docChg>
  </pc:docChgLst>
  <pc:docChgLst>
    <pc:chgData name="Andreas Benedictow" userId="e251fadf-16f4-4c88-b2c0-d8c4cd891c2a" providerId="ADAL" clId="{71596466-A19D-4E05-9325-2627C3B782F9}"/>
    <pc:docChg chg="addSld delSld modSld">
      <pc:chgData name="Andreas Benedictow" userId="e251fadf-16f4-4c88-b2c0-d8c4cd891c2a" providerId="ADAL" clId="{71596466-A19D-4E05-9325-2627C3B782F9}" dt="2022-10-01T14:44:12.143" v="42"/>
      <pc:docMkLst>
        <pc:docMk/>
      </pc:docMkLst>
      <pc:sldChg chg="del">
        <pc:chgData name="Andreas Benedictow" userId="e251fadf-16f4-4c88-b2c0-d8c4cd891c2a" providerId="ADAL" clId="{71596466-A19D-4E05-9325-2627C3B782F9}" dt="2022-10-01T14:44:09.817" v="41" actId="47"/>
        <pc:sldMkLst>
          <pc:docMk/>
          <pc:sldMk cId="4115640021" sldId="257"/>
        </pc:sldMkLst>
      </pc:sldChg>
      <pc:sldChg chg="modSp mod">
        <pc:chgData name="Andreas Benedictow" userId="e251fadf-16f4-4c88-b2c0-d8c4cd891c2a" providerId="ADAL" clId="{71596466-A19D-4E05-9325-2627C3B782F9}" dt="2022-09-30T16:43:23.856" v="36"/>
        <pc:sldMkLst>
          <pc:docMk/>
          <pc:sldMk cId="896002109" sldId="259"/>
        </pc:sldMkLst>
        <pc:spChg chg="mod">
          <ac:chgData name="Andreas Benedictow" userId="e251fadf-16f4-4c88-b2c0-d8c4cd891c2a" providerId="ADAL" clId="{71596466-A19D-4E05-9325-2627C3B782F9}" dt="2022-09-30T16:43:12.661" v="34" actId="6549"/>
          <ac:spMkLst>
            <pc:docMk/>
            <pc:sldMk cId="896002109" sldId="259"/>
            <ac:spMk id="5" creationId="{1E8A7A64-34DF-43BB-954C-68720DEF1ED4}"/>
          </ac:spMkLst>
        </pc:spChg>
        <pc:spChg chg="mod">
          <ac:chgData name="Andreas Benedictow" userId="e251fadf-16f4-4c88-b2c0-d8c4cd891c2a" providerId="ADAL" clId="{71596466-A19D-4E05-9325-2627C3B782F9}" dt="2022-09-30T16:43:23.856" v="36"/>
          <ac:spMkLst>
            <pc:docMk/>
            <pc:sldMk cId="896002109" sldId="259"/>
            <ac:spMk id="6" creationId="{3D22DDDA-9DE4-498E-ACF4-7CCFECE49DE6}"/>
          </ac:spMkLst>
        </pc:spChg>
      </pc:sldChg>
      <pc:sldChg chg="add del">
        <pc:chgData name="Andreas Benedictow" userId="e251fadf-16f4-4c88-b2c0-d8c4cd891c2a" providerId="ADAL" clId="{71596466-A19D-4E05-9325-2627C3B782F9}" dt="2022-09-30T16:43:49.611" v="40"/>
        <pc:sldMkLst>
          <pc:docMk/>
          <pc:sldMk cId="4159957464" sldId="267"/>
        </pc:sldMkLst>
      </pc:sldChg>
      <pc:sldChg chg="add del">
        <pc:chgData name="Andreas Benedictow" userId="e251fadf-16f4-4c88-b2c0-d8c4cd891c2a" providerId="ADAL" clId="{71596466-A19D-4E05-9325-2627C3B782F9}" dt="2022-09-30T16:43:42.647" v="39"/>
        <pc:sldMkLst>
          <pc:docMk/>
          <pc:sldMk cId="399921521" sldId="269"/>
        </pc:sldMkLst>
      </pc:sldChg>
      <pc:sldChg chg="add">
        <pc:chgData name="Andreas Benedictow" userId="e251fadf-16f4-4c88-b2c0-d8c4cd891c2a" providerId="ADAL" clId="{71596466-A19D-4E05-9325-2627C3B782F9}" dt="2022-10-01T14:44:12.143" v="42"/>
        <pc:sldMkLst>
          <pc:docMk/>
          <pc:sldMk cId="3836130264" sldId="282"/>
        </pc:sldMkLst>
      </pc:sldChg>
    </pc:docChg>
  </pc:docChgLst>
  <pc:docChgLst>
    <pc:chgData name="Marte Marie Frisell" userId="88672537-50ef-4dff-9199-6840d6c8b5a9" providerId="ADAL" clId="{C776929F-CCFB-4741-8E63-868837D61A42}"/>
    <pc:docChg chg="modSld sldOrd">
      <pc:chgData name="Marte Marie Frisell" userId="88672537-50ef-4dff-9199-6840d6c8b5a9" providerId="ADAL" clId="{C776929F-CCFB-4741-8E63-868837D61A42}" dt="2022-09-30T14:42:45.336" v="664"/>
      <pc:docMkLst>
        <pc:docMk/>
      </pc:docMkLst>
      <pc:sldChg chg="modSp mod">
        <pc:chgData name="Marte Marie Frisell" userId="88672537-50ef-4dff-9199-6840d6c8b5a9" providerId="ADAL" clId="{C776929F-CCFB-4741-8E63-868837D61A42}" dt="2022-09-30T14:27:54.656" v="662" actId="20577"/>
        <pc:sldMkLst>
          <pc:docMk/>
          <pc:sldMk cId="896002109" sldId="259"/>
        </pc:sldMkLst>
        <pc:spChg chg="mod">
          <ac:chgData name="Marte Marie Frisell" userId="88672537-50ef-4dff-9199-6840d6c8b5a9" providerId="ADAL" clId="{C776929F-CCFB-4741-8E63-868837D61A42}" dt="2022-09-30T14:27:54.656" v="662" actId="20577"/>
          <ac:spMkLst>
            <pc:docMk/>
            <pc:sldMk cId="896002109" sldId="259"/>
            <ac:spMk id="5" creationId="{1E8A7A64-34DF-43BB-954C-68720DEF1ED4}"/>
          </ac:spMkLst>
        </pc:spChg>
      </pc:sldChg>
      <pc:sldChg chg="modSp mod">
        <pc:chgData name="Marte Marie Frisell" userId="88672537-50ef-4dff-9199-6840d6c8b5a9" providerId="ADAL" clId="{C776929F-CCFB-4741-8E63-868837D61A42}" dt="2022-09-30T07:05:07.481" v="11" actId="13926"/>
        <pc:sldMkLst>
          <pc:docMk/>
          <pc:sldMk cId="3970472295" sldId="260"/>
        </pc:sldMkLst>
        <pc:spChg chg="mod">
          <ac:chgData name="Marte Marie Frisell" userId="88672537-50ef-4dff-9199-6840d6c8b5a9" providerId="ADAL" clId="{C776929F-CCFB-4741-8E63-868837D61A42}" dt="2022-09-30T07:05:07.481" v="11" actId="13926"/>
          <ac:spMkLst>
            <pc:docMk/>
            <pc:sldMk cId="3970472295" sldId="260"/>
            <ac:spMk id="3" creationId="{B866CE4E-6058-4C29-BFC5-5B4F79318F87}"/>
          </ac:spMkLst>
        </pc:spChg>
      </pc:sldChg>
      <pc:sldChg chg="modSp mod">
        <pc:chgData name="Marte Marie Frisell" userId="88672537-50ef-4dff-9199-6840d6c8b5a9" providerId="ADAL" clId="{C776929F-CCFB-4741-8E63-868837D61A42}" dt="2022-09-30T07:05:14.845" v="21" actId="13926"/>
        <pc:sldMkLst>
          <pc:docMk/>
          <pc:sldMk cId="4227913639" sldId="261"/>
        </pc:sldMkLst>
        <pc:spChg chg="mod">
          <ac:chgData name="Marte Marie Frisell" userId="88672537-50ef-4dff-9199-6840d6c8b5a9" providerId="ADAL" clId="{C776929F-CCFB-4741-8E63-868837D61A42}" dt="2022-09-30T07:05:14.845" v="21" actId="13926"/>
          <ac:spMkLst>
            <pc:docMk/>
            <pc:sldMk cId="4227913639" sldId="261"/>
            <ac:spMk id="3" creationId="{6492862D-89D0-469B-9B7F-A96A7E7667E2}"/>
          </ac:spMkLst>
        </pc:spChg>
      </pc:sldChg>
      <pc:sldChg chg="modSp mod">
        <pc:chgData name="Marte Marie Frisell" userId="88672537-50ef-4dff-9199-6840d6c8b5a9" providerId="ADAL" clId="{C776929F-CCFB-4741-8E63-868837D61A42}" dt="2022-09-30T12:23:08.006" v="632" actId="6549"/>
        <pc:sldMkLst>
          <pc:docMk/>
          <pc:sldMk cId="3231943566" sldId="262"/>
        </pc:sldMkLst>
        <pc:spChg chg="mod">
          <ac:chgData name="Marte Marie Frisell" userId="88672537-50ef-4dff-9199-6840d6c8b5a9" providerId="ADAL" clId="{C776929F-CCFB-4741-8E63-868837D61A42}" dt="2022-09-30T12:23:08.006" v="632" actId="6549"/>
          <ac:spMkLst>
            <pc:docMk/>
            <pc:sldMk cId="3231943566" sldId="262"/>
            <ac:spMk id="3" creationId="{A2B64911-99D7-4000-862B-A9755BD58BEE}"/>
          </ac:spMkLst>
        </pc:spChg>
      </pc:sldChg>
      <pc:sldChg chg="modSp mod">
        <pc:chgData name="Marte Marie Frisell" userId="88672537-50ef-4dff-9199-6840d6c8b5a9" providerId="ADAL" clId="{C776929F-CCFB-4741-8E63-868837D61A42}" dt="2022-09-30T12:23:17.815" v="641" actId="20577"/>
        <pc:sldMkLst>
          <pc:docMk/>
          <pc:sldMk cId="1774366261" sldId="263"/>
        </pc:sldMkLst>
        <pc:spChg chg="mod">
          <ac:chgData name="Marte Marie Frisell" userId="88672537-50ef-4dff-9199-6840d6c8b5a9" providerId="ADAL" clId="{C776929F-CCFB-4741-8E63-868837D61A42}" dt="2022-09-30T12:23:17.815" v="641" actId="20577"/>
          <ac:spMkLst>
            <pc:docMk/>
            <pc:sldMk cId="1774366261" sldId="263"/>
            <ac:spMk id="3" creationId="{323EC9A4-C2EE-47DD-98D9-FB2B5579D56F}"/>
          </ac:spMkLst>
        </pc:spChg>
      </pc:sldChg>
      <pc:sldChg chg="ord">
        <pc:chgData name="Marte Marie Frisell" userId="88672537-50ef-4dff-9199-6840d6c8b5a9" providerId="ADAL" clId="{C776929F-CCFB-4741-8E63-868837D61A42}" dt="2022-09-30T14:42:45.336" v="664"/>
        <pc:sldMkLst>
          <pc:docMk/>
          <pc:sldMk cId="3510272984" sldId="264"/>
        </pc:sldMkLst>
      </pc:sldChg>
      <pc:sldChg chg="ord">
        <pc:chgData name="Marte Marie Frisell" userId="88672537-50ef-4dff-9199-6840d6c8b5a9" providerId="ADAL" clId="{C776929F-CCFB-4741-8E63-868837D61A42}" dt="2022-09-30T14:42:45.336" v="664"/>
        <pc:sldMkLst>
          <pc:docMk/>
          <pc:sldMk cId="2759248883" sldId="265"/>
        </pc:sldMkLst>
      </pc:sldChg>
      <pc:sldChg chg="ord">
        <pc:chgData name="Marte Marie Frisell" userId="88672537-50ef-4dff-9199-6840d6c8b5a9" providerId="ADAL" clId="{C776929F-CCFB-4741-8E63-868837D61A42}" dt="2022-09-30T14:42:45.336" v="664"/>
        <pc:sldMkLst>
          <pc:docMk/>
          <pc:sldMk cId="147554788" sldId="266"/>
        </pc:sldMkLst>
      </pc:sldChg>
      <pc:sldChg chg="modSp mod">
        <pc:chgData name="Marte Marie Frisell" userId="88672537-50ef-4dff-9199-6840d6c8b5a9" providerId="ADAL" clId="{C776929F-CCFB-4741-8E63-868837D61A42}" dt="2022-09-30T12:23:32.182" v="652" actId="1035"/>
        <pc:sldMkLst>
          <pc:docMk/>
          <pc:sldMk cId="4159957464" sldId="267"/>
        </pc:sldMkLst>
        <pc:spChg chg="mod">
          <ac:chgData name="Marte Marie Frisell" userId="88672537-50ef-4dff-9199-6840d6c8b5a9" providerId="ADAL" clId="{C776929F-CCFB-4741-8E63-868837D61A42}" dt="2022-09-30T12:23:32.182" v="652" actId="1035"/>
          <ac:spMkLst>
            <pc:docMk/>
            <pc:sldMk cId="4159957464" sldId="267"/>
            <ac:spMk id="3" creationId="{19327264-4F74-4A7C-9D31-AD23AB6CC8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s%20NBBL%20De%20store%20byene%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s%20NBBL%20De%20store%20byene%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Trondheim</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manualLayout>
          <c:layoutTarget val="inner"/>
          <c:xMode val="edge"/>
          <c:yMode val="edge"/>
          <c:x val="8.2314001911682547E-2"/>
          <c:y val="0.13782387545828717"/>
          <c:w val="0.89041714545213158"/>
          <c:h val="0.72824662536471385"/>
        </c:manualLayout>
      </c:layout>
      <c:barChart>
        <c:barDir val="col"/>
        <c:grouping val="clustered"/>
        <c:varyColors val="0"/>
        <c:ser>
          <c:idx val="1"/>
          <c:order val="0"/>
          <c:tx>
            <c:strRef>
              <c:f>'[Results NBBL De store byene - 2024.xlsx]Grafer res Trheim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'[Results NBBL De store byene - 2024.xlsx]Grafer res Trheim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Trheim 2021'!$K$4:$K$24</c:f>
              <c:numCache>
                <c:formatCode>0.0\ %</c:formatCode>
                <c:ptCount val="21"/>
                <c:pt idx="0">
                  <c:v>0.19400000000000001</c:v>
                </c:pt>
                <c:pt idx="1">
                  <c:v>0.20300000000000001</c:v>
                </c:pt>
                <c:pt idx="2">
                  <c:v>0.18099999999999999</c:v>
                </c:pt>
                <c:pt idx="3">
                  <c:v>0.1</c:v>
                </c:pt>
                <c:pt idx="4">
                  <c:v>0.17599999999999999</c:v>
                </c:pt>
                <c:pt idx="5">
                  <c:v>0.16900000000000001</c:v>
                </c:pt>
                <c:pt idx="6">
                  <c:v>0.315</c:v>
                </c:pt>
                <c:pt idx="7">
                  <c:v>0.25</c:v>
                </c:pt>
                <c:pt idx="8">
                  <c:v>0.19700000000000001</c:v>
                </c:pt>
                <c:pt idx="9">
                  <c:v>9.9000000000000005E-2</c:v>
                </c:pt>
                <c:pt idx="10">
                  <c:v>8.5400000000000004E-2</c:v>
                </c:pt>
                <c:pt idx="11">
                  <c:v>0.104</c:v>
                </c:pt>
                <c:pt idx="12">
                  <c:v>0.14399999999999999</c:v>
                </c:pt>
                <c:pt idx="13">
                  <c:v>0.161</c:v>
                </c:pt>
                <c:pt idx="14">
                  <c:v>9.5000000000000001E-2</c:v>
                </c:pt>
                <c:pt idx="15">
                  <c:v>0.107</c:v>
                </c:pt>
                <c:pt idx="16">
                  <c:v>0.121</c:v>
                </c:pt>
                <c:pt idx="17">
                  <c:v>0.150997150997151</c:v>
                </c:pt>
                <c:pt idx="18">
                  <c:v>0.134395942763992</c:v>
                </c:pt>
                <c:pt idx="19">
                  <c:v>8.8104273222240598E-2</c:v>
                </c:pt>
                <c:pt idx="20">
                  <c:v>9.86782817662962E-2</c:v>
                </c:pt>
              </c:numCache>
            </c:numRef>
          </c:val>
          <c:extLst>
            <c:ext xmlns:c16="http://schemas.microsoft.com/office/drawing/2014/chart" uri="{C3380CC4-5D6E-409C-BE32-E72D297353CC}">
              <c16:uniqueId val="{00000000-CA92-47D3-B950-CCEBF3EDA965}"/>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Trondheim</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7.0083384118635655E-2"/>
          <c:y val="8.9164613061026327E-2"/>
          <c:w val="0.89150260950778581"/>
          <c:h val="0.75528035613252775"/>
        </c:manualLayout>
      </c:layout>
      <c:barChart>
        <c:barDir val="col"/>
        <c:grouping val="clustered"/>
        <c:varyColors val="0"/>
        <c:ser>
          <c:idx val="0"/>
          <c:order val="0"/>
          <c:tx>
            <c:strRef>
              <c:f>'[Results NBBL De store byene - 2024.xlsx]Grafer res Trheim 2021'!$F$3</c:f>
              <c:strCache>
                <c:ptCount val="1"/>
                <c:pt idx="0">
                  <c:v>Estimert Maksimalt boliglån</c:v>
                </c:pt>
              </c:strCache>
            </c:strRef>
          </c:tx>
          <c:spPr>
            <a:solidFill>
              <a:srgbClr val="D60093"/>
            </a:solidFill>
            <a:ln w="19050">
              <a:solidFill>
                <a:srgbClr val="F30DAC"/>
              </a:solidFill>
            </a:ln>
            <a:effectLst/>
          </c:spPr>
          <c:invertIfNegative val="0"/>
          <c:cat>
            <c:numRef>
              <c:f>'[Results NBBL De store byene - 2024.xlsx]Grafer res Trheim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Trheim 2021'!$F$4:$F$24</c:f>
              <c:numCache>
                <c:formatCode>0</c:formatCode>
                <c:ptCount val="21"/>
                <c:pt idx="0">
                  <c:v>1125000</c:v>
                </c:pt>
                <c:pt idx="1">
                  <c:v>1250000</c:v>
                </c:pt>
                <c:pt idx="2">
                  <c:v>1300000</c:v>
                </c:pt>
                <c:pt idx="3">
                  <c:v>1275000</c:v>
                </c:pt>
                <c:pt idx="4">
                  <c:v>1375000</c:v>
                </c:pt>
                <c:pt idx="5">
                  <c:v>1350000</c:v>
                </c:pt>
                <c:pt idx="6">
                  <c:v>1500000</c:v>
                </c:pt>
                <c:pt idx="7">
                  <c:v>1550000</c:v>
                </c:pt>
                <c:pt idx="8">
                  <c:v>1600000</c:v>
                </c:pt>
                <c:pt idx="9">
                  <c:v>1550000</c:v>
                </c:pt>
                <c:pt idx="10">
                  <c:v>1625000</c:v>
                </c:pt>
                <c:pt idx="11">
                  <c:v>1675000</c:v>
                </c:pt>
                <c:pt idx="12">
                  <c:v>1850000</c:v>
                </c:pt>
                <c:pt idx="13">
                  <c:v>2000000</c:v>
                </c:pt>
                <c:pt idx="14">
                  <c:v>1887747.9364272314</c:v>
                </c:pt>
                <c:pt idx="15">
                  <c:v>1915518.1066676017</c:v>
                </c:pt>
                <c:pt idx="16">
                  <c:v>1978037.8605126995</c:v>
                </c:pt>
                <c:pt idx="17">
                  <c:v>2035807.6310552801</c:v>
                </c:pt>
                <c:pt idx="18">
                  <c:v>2186525.02314399</c:v>
                </c:pt>
                <c:pt idx="19">
                  <c:v>2210000</c:v>
                </c:pt>
                <c:pt idx="20">
                  <c:v>2250000</c:v>
                </c:pt>
              </c:numCache>
            </c:numRef>
          </c:val>
          <c:extLst>
            <c:ext xmlns:c16="http://schemas.microsoft.com/office/drawing/2014/chart" uri="{C3380CC4-5D6E-409C-BE32-E72D297353CC}">
              <c16:uniqueId val="{00000000-2146-4FB8-B247-2A502A9D710E}"/>
            </c:ext>
          </c:extLst>
        </c:ser>
        <c:ser>
          <c:idx val="2"/>
          <c:order val="2"/>
          <c:tx>
            <c:strRef>
              <c:f>'[Results NBBL De store byene - 2024.xlsx]Grafer res Trheim 2021'!$H$3</c:f>
              <c:strCache>
                <c:ptCount val="1"/>
                <c:pt idx="0">
                  <c:v>Median boligpris solgte boliger</c:v>
                </c:pt>
              </c:strCache>
            </c:strRef>
          </c:tx>
          <c:spPr>
            <a:solidFill>
              <a:schemeClr val="tx1">
                <a:lumMod val="50000"/>
                <a:lumOff val="50000"/>
              </a:schemeClr>
            </a:solidFill>
            <a:ln>
              <a:noFill/>
            </a:ln>
            <a:effectLst/>
          </c:spPr>
          <c:invertIfNegative val="0"/>
          <c:cat>
            <c:numRef>
              <c:f>'[Results NBBL De store byene - 2024.xlsx]Grafer res Trheim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Trheim 2021'!$H$4:$H$24</c:f>
              <c:numCache>
                <c:formatCode>General</c:formatCode>
                <c:ptCount val="21"/>
                <c:pt idx="0">
                  <c:v>1600000</c:v>
                </c:pt>
                <c:pt idx="1">
                  <c:v>1770000</c:v>
                </c:pt>
                <c:pt idx="2">
                  <c:v>1920000</c:v>
                </c:pt>
                <c:pt idx="3">
                  <c:v>2100000</c:v>
                </c:pt>
                <c:pt idx="4">
                  <c:v>2013840</c:v>
                </c:pt>
                <c:pt idx="5">
                  <c:v>2033660</c:v>
                </c:pt>
                <c:pt idx="6">
                  <c:v>1950000</c:v>
                </c:pt>
                <c:pt idx="7">
                  <c:v>2205850</c:v>
                </c:pt>
                <c:pt idx="8">
                  <c:v>2343826</c:v>
                </c:pt>
                <c:pt idx="9">
                  <c:v>2530000</c:v>
                </c:pt>
                <c:pt idx="10">
                  <c:v>2706113</c:v>
                </c:pt>
                <c:pt idx="11">
                  <c:v>2750000</c:v>
                </c:pt>
                <c:pt idx="12">
                  <c:v>2850000</c:v>
                </c:pt>
                <c:pt idx="13">
                  <c:v>3044576</c:v>
                </c:pt>
                <c:pt idx="14">
                  <c:v>3199250</c:v>
                </c:pt>
                <c:pt idx="15">
                  <c:v>3135139</c:v>
                </c:pt>
                <c:pt idx="16">
                  <c:v>3200000</c:v>
                </c:pt>
                <c:pt idx="17">
                  <c:v>3181570</c:v>
                </c:pt>
                <c:pt idx="18">
                  <c:v>3480401</c:v>
                </c:pt>
                <c:pt idx="19">
                  <c:v>3670000</c:v>
                </c:pt>
                <c:pt idx="20">
                  <c:v>3764436.5</c:v>
                </c:pt>
              </c:numCache>
            </c:numRef>
          </c:val>
          <c:extLst>
            <c:ext xmlns:c16="http://schemas.microsoft.com/office/drawing/2014/chart" uri="{C3380CC4-5D6E-409C-BE32-E72D297353CC}">
              <c16:uniqueId val="{00000001-2146-4FB8-B247-2A502A9D710E}"/>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'[Results NBBL De store byene - 2024.xlsx]Grafer res Trheim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'[Results NBBL De store byene - 2024.xlsx]Grafer res Trheim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'[Results NBBL De store byene - 2024.xlsx]Grafer res Trheim 2021'!$G$4:$G$24</c15:sqref>
                        </c15:formulaRef>
                      </c:ext>
                    </c:extLst>
                    <c:numCache>
                      <c:formatCode>General</c:formatCode>
                      <c:ptCount val="21"/>
                    </c:numCache>
                  </c:numRef>
                </c:val>
                <c:extLst>
                  <c:ext xmlns:c16="http://schemas.microsoft.com/office/drawing/2014/chart" uri="{C3380CC4-5D6E-409C-BE32-E72D297353CC}">
                    <c16:uniqueId val="{00000003-2146-4FB8-B247-2A502A9D710E}"/>
                  </c:ext>
                </c:extLst>
              </c15:ser>
            </c15:filteredBarSeries>
          </c:ext>
        </c:extLst>
      </c:barChart>
      <c:lineChart>
        <c:grouping val="standard"/>
        <c:varyColors val="0"/>
        <c:ser>
          <c:idx val="3"/>
          <c:order val="3"/>
          <c:tx>
            <c:strRef>
              <c:f>'[Results NBBL De store byene - 2024.xlsx]Grafer res Trheim 2021'!$I$3</c:f>
              <c:strCache>
                <c:ptCount val="1"/>
                <c:pt idx="0">
                  <c:v>Rente nye boliglån</c:v>
                </c:pt>
              </c:strCache>
            </c:strRef>
          </c:tx>
          <c:spPr>
            <a:ln w="19050" cap="rnd">
              <a:solidFill>
                <a:schemeClr val="tx1"/>
              </a:solidFill>
              <a:prstDash val="lgDash"/>
              <a:round/>
            </a:ln>
            <a:effectLst/>
          </c:spPr>
          <c:marker>
            <c:symbol val="none"/>
          </c:marker>
          <c:cat>
            <c:numRef>
              <c:f>'[Results NBBL De store byene - 2024.xlsx]Grafer res Trheim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Trheim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2146-4FB8-B247-2A502A9D710E}"/>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0201273817968519"/>
          <c:w val="0.93122681029323762"/>
          <c:h val="9.79872618203147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15087724897961"/>
          <c:y val="0.11936081119222844"/>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8144182676239315"/>
          <c:y val="0.26305226382002339"/>
          <c:w val="0.50017110091700889"/>
          <c:h val="0.57212060319854185"/>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4412-449B-8DF8-4C47DE51C9D2}"/>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4412-449B-8DF8-4C47DE51C9D2}"/>
              </c:ext>
            </c:extLst>
          </c:dPt>
          <c:dLbls>
            <c:dLbl>
              <c:idx val="0"/>
              <c:layout>
                <c:manualLayout>
                  <c:x val="-8.2830644465798381E-2"/>
                  <c:y val="9.3330707434103266E-2"/>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fld id="{E56E846F-BAB8-4185-9A87-FDD8BA437A6C}" type="VALUE">
                      <a:rPr lang="en-US" sz="1000"/>
                      <a:pPr>
                        <a:defRPr sz="1050" b="1">
                          <a:solidFill>
                            <a:schemeClr val="bg1"/>
                          </a:solidFill>
                        </a:defRPr>
                      </a:pPr>
                      <a:t>[VERDI]</a:t>
                    </a:fld>
                    <a:endParaRPr lang="nb-NO"/>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12-449B-8DF8-4C47DE51C9D2}"/>
                </c:ext>
              </c:extLst>
            </c:dLbl>
            <c:dLbl>
              <c:idx val="1"/>
              <c:delete val="1"/>
              <c:extLst>
                <c:ext xmlns:c15="http://schemas.microsoft.com/office/drawing/2012/chart" uri="{CE6537A1-D6FC-4f65-9D91-7224C49458BB}"/>
                <c:ext xmlns:c16="http://schemas.microsoft.com/office/drawing/2014/chart" uri="{C3380CC4-5D6E-409C-BE32-E72D297353CC}">
                  <c16:uniqueId val="{00000003-4412-449B-8DF8-4C47DE51C9D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9.9000000000000005E-2</c:v>
                </c:pt>
                <c:pt idx="1">
                  <c:v>0.90100000000000002</c:v>
                </c:pt>
              </c:numCache>
            </c:numRef>
          </c:val>
          <c:extLst>
            <c:ext xmlns:c16="http://schemas.microsoft.com/office/drawing/2014/chart" uri="{C3380CC4-5D6E-409C-BE32-E72D297353CC}">
              <c16:uniqueId val="{00000004-4412-449B-8DF8-4C47DE51C9D2}"/>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Trondheim</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50356"/>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1733703663"/>
              </p:ext>
            </p:extLst>
          </p:nvPr>
        </p:nvGraphicFramePr>
        <p:xfrm>
          <a:off x="8933688" y="3328416"/>
          <a:ext cx="3258311" cy="2848548"/>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Trondheim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Trondheim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6781C436-13B2-AE03-56C6-0C41D62DC4CC}"/>
              </a:ext>
            </a:extLst>
          </p:cNvPr>
          <p:cNvPicPr>
            <a:picLocks noChangeAspect="1"/>
          </p:cNvPicPr>
          <p:nvPr/>
        </p:nvPicPr>
        <p:blipFill>
          <a:blip r:embed="rId3"/>
          <a:stretch>
            <a:fillRect/>
          </a:stretch>
        </p:blipFill>
        <p:spPr>
          <a:xfrm>
            <a:off x="2742494" y="872512"/>
            <a:ext cx="6707012" cy="5304452"/>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Trondheim: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25,0 % </a:t>
            </a:r>
            <a:r>
              <a:rPr lang="nb-NO" sz="2000" b="1" dirty="0">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44940" y="2733414"/>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9,9 %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1 705 000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34775" y="5188160"/>
            <a:ext cx="114725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pPr algn="ctr"/>
            <a:r>
              <a:rPr lang="nb-NO" sz="1050" dirty="0">
                <a:latin typeface="Poppins" panose="00000500000000000000" pitchFamily="2" charset="0"/>
                <a:cs typeface="Poppins" panose="00000500000000000000" pitchFamily="2" charset="0"/>
              </a:rPr>
              <a:t>  2 587 500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23127" y="4065048"/>
            <a:ext cx="122311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32706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2.597</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6 658</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Trondheim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3093154"/>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økte i Trondheim fra 2022 til 2023. Gjennomsnittlig utlånsrente for nye nedbetalingslån med pant i bolig økte fra en bunn på 1,8 % i 2021 til 4,9 % i 2023. Andelen boliger en typisk førstehjemkjøper har råd til økte fra 8,8 % i 2022 til 9,9 %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 1. Januar 2023 kom det en lettelse i kravet til betjeningsevne, ved at rentepåslaget ble justert ned fra 5 til 3 prosentpoeng, med en nedre grense på 7 prosent.</a:t>
            </a:r>
            <a:endParaRPr lang="nb-NO" sz="1200" dirty="0">
              <a:highlight>
                <a:srgbClr val="FF00FF"/>
              </a:highlight>
              <a:latin typeface="Poppins" panose="00000500000000000000" pitchFamily="2" charset="0"/>
              <a:cs typeface="Poppins" panose="00000500000000000000" pitchFamily="2" charset="0"/>
            </a:endParaRP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246221"/>
          </a:xfrm>
          <a:prstGeom prst="rect">
            <a:avLst/>
          </a:prstGeom>
          <a:noFill/>
        </p:spPr>
        <p:txBody>
          <a:bodyPr wrap="square" rtlCol="0">
            <a:spAutoFit/>
          </a:bodyPr>
          <a:lstStyle/>
          <a:p>
            <a:r>
              <a:rPr lang="nb-NO" sz="1000" dirty="0">
                <a:latin typeface="Poppins" panose="00000500000000000000" pitchFamily="2" charset="0"/>
                <a:cs typeface="Poppins" panose="00000500000000000000" pitchFamily="2" charset="0"/>
              </a:rPr>
              <a:t>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16EBCE1C-A638-4621-9981-AD3C6AB6A6C9}"/>
              </a:ext>
            </a:extLst>
          </p:cNvPr>
          <p:cNvGraphicFramePr>
            <a:graphicFrameLocks/>
          </p:cNvGraphicFramePr>
          <p:nvPr>
            <p:extLst>
              <p:ext uri="{D42A27DB-BD31-4B8C-83A1-F6EECF244321}">
                <p14:modId xmlns:p14="http://schemas.microsoft.com/office/powerpoint/2010/main" val="908422499"/>
              </p:ext>
            </p:extLst>
          </p:nvPr>
        </p:nvGraphicFramePr>
        <p:xfrm>
          <a:off x="1828139" y="883429"/>
          <a:ext cx="8535721"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DCDFB3B1-5E9D-41CE-A527-4DFB9E93D9F2}"/>
              </a:ext>
            </a:extLst>
          </p:cNvPr>
          <p:cNvGraphicFramePr>
            <a:graphicFrameLocks/>
          </p:cNvGraphicFramePr>
          <p:nvPr>
            <p:extLst>
              <p:ext uri="{D42A27DB-BD31-4B8C-83A1-F6EECF244321}">
                <p14:modId xmlns:p14="http://schemas.microsoft.com/office/powerpoint/2010/main" val="3144014982"/>
              </p:ext>
            </p:extLst>
          </p:nvPr>
        </p:nvGraphicFramePr>
        <p:xfrm>
          <a:off x="1772244" y="883428"/>
          <a:ext cx="9006871"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Trondheim</a:t>
            </a:r>
          </a:p>
        </p:txBody>
      </p:sp>
      <p:graphicFrame>
        <p:nvGraphicFramePr>
          <p:cNvPr id="4" name="Tabell 3">
            <a:extLst>
              <a:ext uri="{FF2B5EF4-FFF2-40B4-BE49-F238E27FC236}">
                <a16:creationId xmlns:a16="http://schemas.microsoft.com/office/drawing/2014/main" id="{91BA76A4-DA79-8295-35D5-B5CFD9AB42E1}"/>
              </a:ext>
            </a:extLst>
          </p:cNvPr>
          <p:cNvGraphicFramePr>
            <a:graphicFrameLocks noGrp="1"/>
          </p:cNvGraphicFramePr>
          <p:nvPr>
            <p:extLst>
              <p:ext uri="{D42A27DB-BD31-4B8C-83A1-F6EECF244321}">
                <p14:modId xmlns:p14="http://schemas.microsoft.com/office/powerpoint/2010/main" val="1348770274"/>
              </p:ext>
            </p:extLst>
          </p:nvPr>
        </p:nvGraphicFramePr>
        <p:xfrm>
          <a:off x="2144266" y="1341213"/>
          <a:ext cx="7903465" cy="4872149"/>
        </p:xfrm>
        <a:graphic>
          <a:graphicData uri="http://schemas.openxmlformats.org/drawingml/2006/table">
            <a:tbl>
              <a:tblPr/>
              <a:tblGrid>
                <a:gridCol w="1007613">
                  <a:extLst>
                    <a:ext uri="{9D8B030D-6E8A-4147-A177-3AD203B41FA5}">
                      <a16:colId xmlns:a16="http://schemas.microsoft.com/office/drawing/2014/main" val="94971401"/>
                    </a:ext>
                  </a:extLst>
                </a:gridCol>
                <a:gridCol w="1469435">
                  <a:extLst>
                    <a:ext uri="{9D8B030D-6E8A-4147-A177-3AD203B41FA5}">
                      <a16:colId xmlns:a16="http://schemas.microsoft.com/office/drawing/2014/main" val="3606226160"/>
                    </a:ext>
                  </a:extLst>
                </a:gridCol>
                <a:gridCol w="1469435">
                  <a:extLst>
                    <a:ext uri="{9D8B030D-6E8A-4147-A177-3AD203B41FA5}">
                      <a16:colId xmlns:a16="http://schemas.microsoft.com/office/drawing/2014/main" val="4132570886"/>
                    </a:ext>
                  </a:extLst>
                </a:gridCol>
                <a:gridCol w="991869">
                  <a:extLst>
                    <a:ext uri="{9D8B030D-6E8A-4147-A177-3AD203B41FA5}">
                      <a16:colId xmlns:a16="http://schemas.microsoft.com/office/drawing/2014/main" val="431959628"/>
                    </a:ext>
                  </a:extLst>
                </a:gridCol>
                <a:gridCol w="1343485">
                  <a:extLst>
                    <a:ext uri="{9D8B030D-6E8A-4147-A177-3AD203B41FA5}">
                      <a16:colId xmlns:a16="http://schemas.microsoft.com/office/drawing/2014/main" val="136080173"/>
                    </a:ext>
                  </a:extLst>
                </a:gridCol>
                <a:gridCol w="1621628">
                  <a:extLst>
                    <a:ext uri="{9D8B030D-6E8A-4147-A177-3AD203B41FA5}">
                      <a16:colId xmlns:a16="http://schemas.microsoft.com/office/drawing/2014/main" val="290814763"/>
                    </a:ext>
                  </a:extLst>
                </a:gridCol>
              </a:tblGrid>
              <a:tr h="595310">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8057941"/>
                  </a:ext>
                </a:extLst>
              </a:tr>
              <a:tr h="203659">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1125000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1237500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19,4 %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78671502"/>
                  </a:ext>
                </a:extLst>
              </a:tr>
              <a:tr h="203659">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20,3 %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47682089"/>
                  </a:ext>
                </a:extLst>
              </a:tr>
              <a:tr h="203659">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27842508"/>
                  </a:ext>
                </a:extLst>
              </a:tr>
              <a:tr h="203659">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10,0 %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58772587"/>
                  </a:ext>
                </a:extLst>
              </a:tr>
              <a:tr h="203659">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2013840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17,6 %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53612289"/>
                  </a:ext>
                </a:extLst>
              </a:tr>
              <a:tr h="203659">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2033660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628940880"/>
                  </a:ext>
                </a:extLst>
              </a:tr>
              <a:tr h="203659">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39492568"/>
                  </a:ext>
                </a:extLst>
              </a:tr>
              <a:tr h="203659">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2205850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25,0 %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2403496"/>
                  </a:ext>
                </a:extLst>
              </a:tr>
              <a:tr h="203659">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2343826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1760000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19,7 %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546329487"/>
                  </a:ext>
                </a:extLst>
              </a:tr>
              <a:tr h="203659">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9,9 %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99902482"/>
                  </a:ext>
                </a:extLst>
              </a:tr>
              <a:tr h="203659">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2706113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8,5 %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3761180"/>
                  </a:ext>
                </a:extLst>
              </a:tr>
              <a:tr h="203659">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10,4 %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873941036"/>
                  </a:ext>
                </a:extLst>
              </a:tr>
              <a:tr h="203659">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64761747"/>
                  </a:ext>
                </a:extLst>
              </a:tr>
              <a:tr h="203659">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3044576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276958"/>
                  </a:ext>
                </a:extLst>
              </a:tr>
              <a:tr h="203659">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1887748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3199250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2170910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9,5 %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40592922"/>
                  </a:ext>
                </a:extLst>
              </a:tr>
              <a:tr h="203659">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1915518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3135139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2202846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10,7 %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22025051"/>
                  </a:ext>
                </a:extLst>
              </a:tr>
              <a:tr h="203659">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1978038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2274744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12,1 %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57073285"/>
                  </a:ext>
                </a:extLst>
              </a:tr>
              <a:tr h="203659">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2035808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3181570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2341179</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37734114"/>
                  </a:ext>
                </a:extLst>
              </a:tr>
              <a:tr h="203659">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2186525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3480401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2514504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13,4 %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85743280"/>
                  </a:ext>
                </a:extLst>
              </a:tr>
              <a:tr h="203659">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2541500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8,8 %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189002033"/>
                  </a:ext>
                </a:extLst>
              </a:tr>
              <a:tr h="203659">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3764436,5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2587500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9,9 %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127726945"/>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27D0025-BC27-C2C7-8CDB-D794CAA5EB0D}"/>
              </a:ext>
            </a:extLst>
          </p:cNvPr>
          <p:cNvPicPr>
            <a:picLocks noChangeAspect="1"/>
          </p:cNvPicPr>
          <p:nvPr/>
        </p:nvPicPr>
        <p:blipFill>
          <a:blip r:embed="rId2"/>
          <a:stretch>
            <a:fillRect/>
          </a:stretch>
        </p:blipFill>
        <p:spPr>
          <a:xfrm>
            <a:off x="3166351" y="936562"/>
            <a:ext cx="5517143" cy="5240402"/>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Trondheim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Trondheim - Resultater 2008-2011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ECE7FCD7-773D-B790-02A4-00CF0FAC1083}"/>
              </a:ext>
            </a:extLst>
          </p:cNvPr>
          <p:cNvPicPr>
            <a:picLocks noChangeAspect="1"/>
          </p:cNvPicPr>
          <p:nvPr/>
        </p:nvPicPr>
        <p:blipFill>
          <a:blip r:embed="rId3"/>
          <a:stretch>
            <a:fillRect/>
          </a:stretch>
        </p:blipFill>
        <p:spPr>
          <a:xfrm>
            <a:off x="9072331" y="3583110"/>
            <a:ext cx="1644575" cy="2397956"/>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B29EB48-D52B-EFAA-8FD7-1D1D617E4E90}"/>
              </a:ext>
            </a:extLst>
          </p:cNvPr>
          <p:cNvPicPr>
            <a:picLocks noChangeAspect="1"/>
          </p:cNvPicPr>
          <p:nvPr/>
        </p:nvPicPr>
        <p:blipFill>
          <a:blip r:embed="rId2"/>
          <a:stretch>
            <a:fillRect/>
          </a:stretch>
        </p:blipFill>
        <p:spPr>
          <a:xfrm>
            <a:off x="2997647" y="936562"/>
            <a:ext cx="6052546" cy="5240402"/>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Trondheim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Trondheim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881DDDB0-A0A9-6657-AB1E-1F47942AA75B}"/>
              </a:ext>
            </a:extLst>
          </p:cNvPr>
          <p:cNvPicPr>
            <a:picLocks noChangeAspect="1"/>
          </p:cNvPicPr>
          <p:nvPr/>
        </p:nvPicPr>
        <p:blipFill>
          <a:blip r:embed="rId3"/>
          <a:stretch>
            <a:fillRect/>
          </a:stretch>
        </p:blipFill>
        <p:spPr>
          <a:xfrm>
            <a:off x="9688960" y="3727923"/>
            <a:ext cx="1738312" cy="2544345"/>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purl.org/dc/dcmitype/"/>
    <ds:schemaRef ds:uri="http://schemas.microsoft.com/office/2006/metadata/properties"/>
    <ds:schemaRef ds:uri="c91cd569-f003-4182-8cab-9b1d9e10ae68"/>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ad39eb54-42f0-435d-bacf-ac1860a6e9c1"/>
    <ds:schemaRef ds:uri="http://purl.org/dc/terms/"/>
  </ds:schemaRefs>
</ds:datastoreItem>
</file>

<file path=customXml/itemProps2.xml><?xml version="1.0" encoding="utf-8"?>
<ds:datastoreItem xmlns:ds="http://schemas.openxmlformats.org/officeDocument/2006/customXml" ds:itemID="{E93A9251-E416-4416-8ECC-C14239C476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328</TotalTime>
  <Words>1448</Words>
  <Application>Microsoft Office PowerPoint</Application>
  <PresentationFormat>Widescreen</PresentationFormat>
  <Paragraphs>231</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8</cp:revision>
  <dcterms:created xsi:type="dcterms:W3CDTF">2022-09-27T09:37:52Z</dcterms:created>
  <dcterms:modified xsi:type="dcterms:W3CDTF">2024-02-13T19:16:15Z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