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F13B01-0B2B-4FA9-8D5C-A9667EA1A3F1}" v="25" dt="2024-02-01T15:24:08.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Benedictow" userId="e251fadf-16f4-4c88-b2c0-d8c4cd891c2a" providerId="ADAL" clId="{4FD001E9-EE60-4FE7-B74B-584676A90C8C}"/>
    <pc:docChg chg="custSel modSld">
      <pc:chgData name="Andreas Benedictow" userId="e251fadf-16f4-4c88-b2c0-d8c4cd891c2a" providerId="ADAL" clId="{4FD001E9-EE60-4FE7-B74B-584676A90C8C}" dt="2022-10-10T16:43:40.214" v="102" actId="6549"/>
      <pc:docMkLst>
        <pc:docMk/>
      </pc:docMkLst>
      <pc:sldChg chg="modSp mod">
        <pc:chgData name="Andreas Benedictow" userId="e251fadf-16f4-4c88-b2c0-d8c4cd891c2a" providerId="ADAL" clId="{4FD001E9-EE60-4FE7-B74B-584676A90C8C}" dt="2022-10-10T16:40:41.903" v="0" actId="313"/>
        <pc:sldMkLst>
          <pc:docMk/>
          <pc:sldMk cId="2921733838" sldId="256"/>
        </pc:sldMkLst>
        <pc:spChg chg="mod">
          <ac:chgData name="Andreas Benedictow" userId="e251fadf-16f4-4c88-b2c0-d8c4cd891c2a" providerId="ADAL" clId="{4FD001E9-EE60-4FE7-B74B-584676A90C8C}" dt="2022-10-10T16:40:41.903" v="0" actId="313"/>
          <ac:spMkLst>
            <pc:docMk/>
            <pc:sldMk cId="2921733838" sldId="256"/>
            <ac:spMk id="8" creationId="{279C62F4-9C4A-4777-941C-0D5FF7A0EEE2}"/>
          </ac:spMkLst>
        </pc:spChg>
      </pc:sldChg>
      <pc:sldChg chg="modSp mod">
        <pc:chgData name="Andreas Benedictow" userId="e251fadf-16f4-4c88-b2c0-d8c4cd891c2a" providerId="ADAL" clId="{4FD001E9-EE60-4FE7-B74B-584676A90C8C}" dt="2022-10-10T16:42:09.093" v="63" actId="6549"/>
        <pc:sldMkLst>
          <pc:docMk/>
          <pc:sldMk cId="2266341024" sldId="258"/>
        </pc:sldMkLst>
        <pc:spChg chg="mod">
          <ac:chgData name="Andreas Benedictow" userId="e251fadf-16f4-4c88-b2c0-d8c4cd891c2a" providerId="ADAL" clId="{4FD001E9-EE60-4FE7-B74B-584676A90C8C}" dt="2022-10-10T16:42:09.093" v="63" actId="6549"/>
          <ac:spMkLst>
            <pc:docMk/>
            <pc:sldMk cId="2266341024" sldId="258"/>
            <ac:spMk id="6" creationId="{0A71F208-30AA-4DBB-9DB2-C0C90AD30178}"/>
          </ac:spMkLst>
        </pc:spChg>
        <pc:spChg chg="mod">
          <ac:chgData name="Andreas Benedictow" userId="e251fadf-16f4-4c88-b2c0-d8c4cd891c2a" providerId="ADAL" clId="{4FD001E9-EE60-4FE7-B74B-584676A90C8C}" dt="2022-10-10T16:41:54.908" v="59" actId="20577"/>
          <ac:spMkLst>
            <pc:docMk/>
            <pc:sldMk cId="2266341024" sldId="258"/>
            <ac:spMk id="18" creationId="{0B79CA76-2003-4574-A043-2FCFF766B96D}"/>
          </ac:spMkLst>
        </pc:spChg>
      </pc:sldChg>
      <pc:sldChg chg="modSp mod">
        <pc:chgData name="Andreas Benedictow" userId="e251fadf-16f4-4c88-b2c0-d8c4cd891c2a" providerId="ADAL" clId="{4FD001E9-EE60-4FE7-B74B-584676A90C8C}" dt="2022-10-10T16:43:40.214" v="102" actId="6549"/>
        <pc:sldMkLst>
          <pc:docMk/>
          <pc:sldMk cId="896002109" sldId="259"/>
        </pc:sldMkLst>
        <pc:spChg chg="mod">
          <ac:chgData name="Andreas Benedictow" userId="e251fadf-16f4-4c88-b2c0-d8c4cd891c2a" providerId="ADAL" clId="{4FD001E9-EE60-4FE7-B74B-584676A90C8C}" dt="2022-10-10T16:40:43.619" v="2" actId="313"/>
          <ac:spMkLst>
            <pc:docMk/>
            <pc:sldMk cId="896002109" sldId="259"/>
            <ac:spMk id="4" creationId="{E7C91537-7CFF-43F2-851D-E5F652C25A99}"/>
          </ac:spMkLst>
        </pc:spChg>
        <pc:spChg chg="mod">
          <ac:chgData name="Andreas Benedictow" userId="e251fadf-16f4-4c88-b2c0-d8c4cd891c2a" providerId="ADAL" clId="{4FD001E9-EE60-4FE7-B74B-584676A90C8C}" dt="2022-10-10T16:43:25.199" v="97" actId="20577"/>
          <ac:spMkLst>
            <pc:docMk/>
            <pc:sldMk cId="896002109" sldId="259"/>
            <ac:spMk id="5" creationId="{1E8A7A64-34DF-43BB-954C-68720DEF1ED4}"/>
          </ac:spMkLst>
        </pc:spChg>
        <pc:spChg chg="mod">
          <ac:chgData name="Andreas Benedictow" userId="e251fadf-16f4-4c88-b2c0-d8c4cd891c2a" providerId="ADAL" clId="{4FD001E9-EE60-4FE7-B74B-584676A90C8C}" dt="2022-10-10T16:43:40.214" v="102" actId="6549"/>
          <ac:spMkLst>
            <pc:docMk/>
            <pc:sldMk cId="896002109" sldId="259"/>
            <ac:spMk id="6" creationId="{3D22DDDA-9DE4-498E-ACF4-7CCFECE49DE6}"/>
          </ac:spMkLst>
        </pc:spChg>
      </pc:sldChg>
      <pc:sldChg chg="modSp mod">
        <pc:chgData name="Andreas Benedictow" userId="e251fadf-16f4-4c88-b2c0-d8c4cd891c2a" providerId="ADAL" clId="{4FD001E9-EE60-4FE7-B74B-584676A90C8C}" dt="2022-10-10T16:40:55.484" v="10" actId="14734"/>
        <pc:sldMkLst>
          <pc:docMk/>
          <pc:sldMk cId="147554788" sldId="266"/>
        </pc:sldMkLst>
        <pc:graphicFrameChg chg="mod modGraphic">
          <ac:chgData name="Andreas Benedictow" userId="e251fadf-16f4-4c88-b2c0-d8c4cd891c2a" providerId="ADAL" clId="{4FD001E9-EE60-4FE7-B74B-584676A90C8C}" dt="2022-10-10T16:40:55.484" v="10" actId="14734"/>
          <ac:graphicFrameMkLst>
            <pc:docMk/>
            <pc:sldMk cId="147554788" sldId="266"/>
            <ac:graphicFrameMk id="4" creationId="{17E2E2B1-0FE5-C542-05B3-D69F1E4D1FEC}"/>
          </ac:graphicFrameMkLst>
        </pc:graphicFrameChg>
      </pc:sldChg>
      <pc:sldChg chg="modSp mod">
        <pc:chgData name="Andreas Benedictow" userId="e251fadf-16f4-4c88-b2c0-d8c4cd891c2a" providerId="ADAL" clId="{4FD001E9-EE60-4FE7-B74B-584676A90C8C}" dt="2022-10-10T16:41:49.822" v="58" actId="20577"/>
        <pc:sldMkLst>
          <pc:docMk/>
          <pc:sldMk cId="3836130264" sldId="282"/>
        </pc:sldMkLst>
        <pc:spChg chg="mod">
          <ac:chgData name="Andreas Benedictow" userId="e251fadf-16f4-4c88-b2c0-d8c4cd891c2a" providerId="ADAL" clId="{4FD001E9-EE60-4FE7-B74B-584676A90C8C}" dt="2022-10-10T16:41:49.822" v="58" actId="20577"/>
          <ac:spMkLst>
            <pc:docMk/>
            <pc:sldMk cId="3836130264" sldId="282"/>
            <ac:spMk id="8" creationId="{842FA2FF-C345-A6CD-25DE-6E3E19B361AD}"/>
          </ac:spMkLst>
        </pc:spChg>
      </pc:sldChg>
    </pc:docChg>
  </pc:docChgLst>
  <pc:docChgLst>
    <pc:chgData name="Mathias Iversen" userId="dea6d89c-6f8a-44b0-80c2-5d37afda12c9" providerId="ADAL" clId="{9AF13B01-0B2B-4FA9-8D5C-A9667EA1A3F1}"/>
    <pc:docChg chg="undo custSel delSld modSld modMainMaster">
      <pc:chgData name="Mathias Iversen" userId="dea6d89c-6f8a-44b0-80c2-5d37afda12c9" providerId="ADAL" clId="{9AF13B01-0B2B-4FA9-8D5C-A9667EA1A3F1}" dt="2024-02-01T15:24:08.460" v="186"/>
      <pc:docMkLst>
        <pc:docMk/>
      </pc:docMkLst>
      <pc:sldChg chg="modSp mod setBg">
        <pc:chgData name="Mathias Iversen" userId="dea6d89c-6f8a-44b0-80c2-5d37afda12c9" providerId="ADAL" clId="{9AF13B01-0B2B-4FA9-8D5C-A9667EA1A3F1}" dt="2024-02-01T15:24:08.460" v="186"/>
        <pc:sldMkLst>
          <pc:docMk/>
          <pc:sldMk cId="2921733838" sldId="256"/>
        </pc:sldMkLst>
        <pc:spChg chg="mod">
          <ac:chgData name="Mathias Iversen" userId="dea6d89c-6f8a-44b0-80c2-5d37afda12c9" providerId="ADAL" clId="{9AF13B01-0B2B-4FA9-8D5C-A9667EA1A3F1}" dt="2024-02-01T15:24:08.460" v="186"/>
          <ac:spMkLst>
            <pc:docMk/>
            <pc:sldMk cId="2921733838" sldId="256"/>
            <ac:spMk id="3" creationId="{E41425AC-842F-4FFA-9112-F3E8B9D73BC4}"/>
          </ac:spMkLst>
        </pc:spChg>
        <pc:spChg chg="mod">
          <ac:chgData name="Mathias Iversen" userId="dea6d89c-6f8a-44b0-80c2-5d37afda12c9" providerId="ADAL" clId="{9AF13B01-0B2B-4FA9-8D5C-A9667EA1A3F1}" dt="2024-02-01T13:03:34.691" v="144" actId="2711"/>
          <ac:spMkLst>
            <pc:docMk/>
            <pc:sldMk cId="2921733838" sldId="256"/>
            <ac:spMk id="8" creationId="{279C62F4-9C4A-4777-941C-0D5FF7A0EEE2}"/>
          </ac:spMkLst>
        </pc:spChg>
        <pc:spChg chg="mod">
          <ac:chgData name="Mathias Iversen" userId="dea6d89c-6f8a-44b0-80c2-5d37afda12c9" providerId="ADAL" clId="{9AF13B01-0B2B-4FA9-8D5C-A9667EA1A3F1}" dt="2024-02-01T13:03:43.968" v="146" actId="207"/>
          <ac:spMkLst>
            <pc:docMk/>
            <pc:sldMk cId="2921733838" sldId="256"/>
            <ac:spMk id="9" creationId="{543ED68E-10D6-487F-A956-74AA7DC8DE45}"/>
          </ac:spMkLst>
        </pc:spChg>
        <pc:spChg chg="mod">
          <ac:chgData name="Mathias Iversen" userId="dea6d89c-6f8a-44b0-80c2-5d37afda12c9" providerId="ADAL" clId="{9AF13B01-0B2B-4FA9-8D5C-A9667EA1A3F1}" dt="2024-02-01T13:03:34.691" v="144" actId="2711"/>
          <ac:spMkLst>
            <pc:docMk/>
            <pc:sldMk cId="2921733838" sldId="256"/>
            <ac:spMk id="10" creationId="{B69A85C2-560C-48D5-B2E2-E0F8F842FD36}"/>
          </ac:spMkLst>
        </pc:spChg>
        <pc:cxnChg chg="mod">
          <ac:chgData name="Mathias Iversen" userId="dea6d89c-6f8a-44b0-80c2-5d37afda12c9" providerId="ADAL" clId="{9AF13B01-0B2B-4FA9-8D5C-A9667EA1A3F1}" dt="2024-02-01T13:03:39.703" v="145" actId="208"/>
          <ac:cxnSpMkLst>
            <pc:docMk/>
            <pc:sldMk cId="2921733838" sldId="256"/>
            <ac:cxnSpMk id="6" creationId="{58C53554-A821-40E6-A0B7-943BBE4B0DDD}"/>
          </ac:cxnSpMkLst>
        </pc:cxnChg>
      </pc:sldChg>
      <pc:sldChg chg="modSp mod">
        <pc:chgData name="Mathias Iversen" userId="dea6d89c-6f8a-44b0-80c2-5d37afda12c9" providerId="ADAL" clId="{9AF13B01-0B2B-4FA9-8D5C-A9667EA1A3F1}" dt="2024-02-01T15:24:08.460" v="186"/>
        <pc:sldMkLst>
          <pc:docMk/>
          <pc:sldMk cId="2266341024" sldId="258"/>
        </pc:sldMkLst>
        <pc:spChg chg="mod">
          <ac:chgData name="Mathias Iversen" userId="dea6d89c-6f8a-44b0-80c2-5d37afda12c9" providerId="ADAL" clId="{9AF13B01-0B2B-4FA9-8D5C-A9667EA1A3F1}" dt="2024-02-01T13:03:55.538" v="148" actId="2711"/>
          <ac:spMkLst>
            <pc:docMk/>
            <pc:sldMk cId="2266341024" sldId="258"/>
            <ac:spMk id="3" creationId="{F8484401-95FA-4A8E-B84A-A4E1365E9517}"/>
          </ac:spMkLst>
        </pc:spChg>
        <pc:spChg chg="mod">
          <ac:chgData name="Mathias Iversen" userId="dea6d89c-6f8a-44b0-80c2-5d37afda12c9" providerId="ADAL" clId="{9AF13B01-0B2B-4FA9-8D5C-A9667EA1A3F1}" dt="2024-02-01T15:24:08.460" v="186"/>
          <ac:spMkLst>
            <pc:docMk/>
            <pc:sldMk cId="2266341024" sldId="258"/>
            <ac:spMk id="4" creationId="{91B4F794-FA26-44F9-8BD1-1B7C760CD95D}"/>
          </ac:spMkLst>
        </pc:spChg>
        <pc:spChg chg="mod">
          <ac:chgData name="Mathias Iversen" userId="dea6d89c-6f8a-44b0-80c2-5d37afda12c9" providerId="ADAL" clId="{9AF13B01-0B2B-4FA9-8D5C-A9667EA1A3F1}" dt="2024-02-01T13:03:58.997" v="149" actId="207"/>
          <ac:spMkLst>
            <pc:docMk/>
            <pc:sldMk cId="2266341024" sldId="258"/>
            <ac:spMk id="5" creationId="{DCB85E03-0B2F-42F1-9007-A95BF715A50A}"/>
          </ac:spMkLst>
        </pc:spChg>
        <pc:spChg chg="mod">
          <ac:chgData name="Mathias Iversen" userId="dea6d89c-6f8a-44b0-80c2-5d37afda12c9" providerId="ADAL" clId="{9AF13B01-0B2B-4FA9-8D5C-A9667EA1A3F1}" dt="2024-02-01T13:03:55.538" v="148" actId="2711"/>
          <ac:spMkLst>
            <pc:docMk/>
            <pc:sldMk cId="2266341024" sldId="258"/>
            <ac:spMk id="6" creationId="{0A71F208-30AA-4DBB-9DB2-C0C90AD30178}"/>
          </ac:spMkLst>
        </pc:spChg>
        <pc:spChg chg="mod">
          <ac:chgData name="Mathias Iversen" userId="dea6d89c-6f8a-44b0-80c2-5d37afda12c9" providerId="ADAL" clId="{9AF13B01-0B2B-4FA9-8D5C-A9667EA1A3F1}" dt="2024-02-01T13:04:05.017" v="151" actId="207"/>
          <ac:spMkLst>
            <pc:docMk/>
            <pc:sldMk cId="2266341024" sldId="258"/>
            <ac:spMk id="7" creationId="{A520775E-5075-45E6-A50A-04E4D42EAF3E}"/>
          </ac:spMkLst>
        </pc:spChg>
        <pc:spChg chg="mod">
          <ac:chgData name="Mathias Iversen" userId="dea6d89c-6f8a-44b0-80c2-5d37afda12c9" providerId="ADAL" clId="{9AF13B01-0B2B-4FA9-8D5C-A9667EA1A3F1}" dt="2024-02-01T13:04:10.292" v="154" actId="207"/>
          <ac:spMkLst>
            <pc:docMk/>
            <pc:sldMk cId="2266341024" sldId="258"/>
            <ac:spMk id="8" creationId="{E5A98933-AC8C-4903-A2E5-17FCC5FBBC66}"/>
          </ac:spMkLst>
        </pc:spChg>
        <pc:spChg chg="mod">
          <ac:chgData name="Mathias Iversen" userId="dea6d89c-6f8a-44b0-80c2-5d37afda12c9" providerId="ADAL" clId="{9AF13B01-0B2B-4FA9-8D5C-A9667EA1A3F1}" dt="2024-02-01T13:04:19.377" v="158" actId="14100"/>
          <ac:spMkLst>
            <pc:docMk/>
            <pc:sldMk cId="2266341024" sldId="258"/>
            <ac:spMk id="9" creationId="{29E4AEA2-D6D7-44B7-8DEF-EB1A3917D576}"/>
          </ac:spMkLst>
        </pc:spChg>
        <pc:spChg chg="mod">
          <ac:chgData name="Mathias Iversen" userId="dea6d89c-6f8a-44b0-80c2-5d37afda12c9" providerId="ADAL" clId="{9AF13B01-0B2B-4FA9-8D5C-A9667EA1A3F1}" dt="2024-02-01T13:04:16.788" v="157" actId="14100"/>
          <ac:spMkLst>
            <pc:docMk/>
            <pc:sldMk cId="2266341024" sldId="258"/>
            <ac:spMk id="10" creationId="{2E9EBEB7-19CF-4E7A-9B6C-502E35EDACCE}"/>
          </ac:spMkLst>
        </pc:spChg>
        <pc:spChg chg="mod">
          <ac:chgData name="Mathias Iversen" userId="dea6d89c-6f8a-44b0-80c2-5d37afda12c9" providerId="ADAL" clId="{9AF13B01-0B2B-4FA9-8D5C-A9667EA1A3F1}" dt="2024-02-01T13:04:12.838" v="155" actId="14100"/>
          <ac:spMkLst>
            <pc:docMk/>
            <pc:sldMk cId="2266341024" sldId="258"/>
            <ac:spMk id="11" creationId="{37771598-A4AC-4670-8AF9-BD1A9A0B5FD6}"/>
          </ac:spMkLst>
        </pc:spChg>
        <pc:spChg chg="mod">
          <ac:chgData name="Mathias Iversen" userId="dea6d89c-6f8a-44b0-80c2-5d37afda12c9" providerId="ADAL" clId="{9AF13B01-0B2B-4FA9-8D5C-A9667EA1A3F1}" dt="2024-02-01T13:04:14.628" v="156" actId="14100"/>
          <ac:spMkLst>
            <pc:docMk/>
            <pc:sldMk cId="2266341024" sldId="258"/>
            <ac:spMk id="12" creationId="{FFB1B525-1F63-43B3-9ADA-546863A4A35B}"/>
          </ac:spMkLst>
        </pc:spChg>
        <pc:spChg chg="mod">
          <ac:chgData name="Mathias Iversen" userId="dea6d89c-6f8a-44b0-80c2-5d37afda12c9" providerId="ADAL" clId="{9AF13B01-0B2B-4FA9-8D5C-A9667EA1A3F1}" dt="2024-02-01T13:03:55.538" v="148" actId="2711"/>
          <ac:spMkLst>
            <pc:docMk/>
            <pc:sldMk cId="2266341024" sldId="258"/>
            <ac:spMk id="13" creationId="{7D9B9CA2-038E-484E-8A1A-D9FA8F874461}"/>
          </ac:spMkLst>
        </pc:spChg>
        <pc:spChg chg="mod">
          <ac:chgData name="Mathias Iversen" userId="dea6d89c-6f8a-44b0-80c2-5d37afda12c9" providerId="ADAL" clId="{9AF13B01-0B2B-4FA9-8D5C-A9667EA1A3F1}" dt="2024-02-01T13:03:55.538" v="148" actId="2711"/>
          <ac:spMkLst>
            <pc:docMk/>
            <pc:sldMk cId="2266341024" sldId="258"/>
            <ac:spMk id="14" creationId="{142BC5AF-FE81-466D-85C6-B66BF362E34B}"/>
          </ac:spMkLst>
        </pc:spChg>
        <pc:spChg chg="mod">
          <ac:chgData name="Mathias Iversen" userId="dea6d89c-6f8a-44b0-80c2-5d37afda12c9" providerId="ADAL" clId="{9AF13B01-0B2B-4FA9-8D5C-A9667EA1A3F1}" dt="2024-02-01T13:03:55.538" v="148" actId="2711"/>
          <ac:spMkLst>
            <pc:docMk/>
            <pc:sldMk cId="2266341024" sldId="258"/>
            <ac:spMk id="15" creationId="{74CEA7D0-9A41-43C0-8F69-F80152925B55}"/>
          </ac:spMkLst>
        </pc:spChg>
        <pc:spChg chg="mod">
          <ac:chgData name="Mathias Iversen" userId="dea6d89c-6f8a-44b0-80c2-5d37afda12c9" providerId="ADAL" clId="{9AF13B01-0B2B-4FA9-8D5C-A9667EA1A3F1}" dt="2024-02-01T13:03:55.538" v="148" actId="2711"/>
          <ac:spMkLst>
            <pc:docMk/>
            <pc:sldMk cId="2266341024" sldId="258"/>
            <ac:spMk id="16" creationId="{4957F703-1885-40F1-9499-64EAC6608670}"/>
          </ac:spMkLst>
        </pc:spChg>
        <pc:spChg chg="mod">
          <ac:chgData name="Mathias Iversen" userId="dea6d89c-6f8a-44b0-80c2-5d37afda12c9" providerId="ADAL" clId="{9AF13B01-0B2B-4FA9-8D5C-A9667EA1A3F1}" dt="2024-02-01T13:03:55.538" v="148" actId="2711"/>
          <ac:spMkLst>
            <pc:docMk/>
            <pc:sldMk cId="2266341024" sldId="258"/>
            <ac:spMk id="17" creationId="{831E5632-021A-47A4-AAE9-1B3C9EB9837E}"/>
          </ac:spMkLst>
        </pc:spChg>
        <pc:spChg chg="mod">
          <ac:chgData name="Mathias Iversen" userId="dea6d89c-6f8a-44b0-80c2-5d37afda12c9" providerId="ADAL" clId="{9AF13B01-0B2B-4FA9-8D5C-A9667EA1A3F1}" dt="2024-02-01T13:03:55.538" v="148" actId="2711"/>
          <ac:spMkLst>
            <pc:docMk/>
            <pc:sldMk cId="2266341024" sldId="258"/>
            <ac:spMk id="18" creationId="{0B79CA76-2003-4574-A043-2FCFF766B96D}"/>
          </ac:spMkLst>
        </pc:spChg>
      </pc:sldChg>
      <pc:sldChg chg="modSp mod">
        <pc:chgData name="Mathias Iversen" userId="dea6d89c-6f8a-44b0-80c2-5d37afda12c9" providerId="ADAL" clId="{9AF13B01-0B2B-4FA9-8D5C-A9667EA1A3F1}" dt="2024-02-01T15:24:08.460" v="186"/>
        <pc:sldMkLst>
          <pc:docMk/>
          <pc:sldMk cId="896002109" sldId="259"/>
        </pc:sldMkLst>
        <pc:spChg chg="mod">
          <ac:chgData name="Mathias Iversen" userId="dea6d89c-6f8a-44b0-80c2-5d37afda12c9" providerId="ADAL" clId="{9AF13B01-0B2B-4FA9-8D5C-A9667EA1A3F1}" dt="2024-02-01T13:04:25.475" v="159" actId="2711"/>
          <ac:spMkLst>
            <pc:docMk/>
            <pc:sldMk cId="896002109" sldId="259"/>
            <ac:spMk id="2" creationId="{90CF37F9-7076-4B73-97C9-BF445E8D5E8F}"/>
          </ac:spMkLst>
        </pc:spChg>
        <pc:spChg chg="mod">
          <ac:chgData name="Mathias Iversen" userId="dea6d89c-6f8a-44b0-80c2-5d37afda12c9" providerId="ADAL" clId="{9AF13B01-0B2B-4FA9-8D5C-A9667EA1A3F1}" dt="2024-02-01T13:04:30.492" v="160" actId="207"/>
          <ac:spMkLst>
            <pc:docMk/>
            <pc:sldMk cId="896002109" sldId="259"/>
            <ac:spMk id="3" creationId="{43909665-C217-4DB2-97FB-7DC8B46D243A}"/>
          </ac:spMkLst>
        </pc:spChg>
        <pc:spChg chg="mod">
          <ac:chgData name="Mathias Iversen" userId="dea6d89c-6f8a-44b0-80c2-5d37afda12c9" providerId="ADAL" clId="{9AF13B01-0B2B-4FA9-8D5C-A9667EA1A3F1}" dt="2024-02-01T13:04:25.475" v="159" actId="2711"/>
          <ac:spMkLst>
            <pc:docMk/>
            <pc:sldMk cId="896002109" sldId="259"/>
            <ac:spMk id="6" creationId="{3D22DDDA-9DE4-498E-ACF4-7CCFECE49DE6}"/>
          </ac:spMkLst>
        </pc:spChg>
        <pc:spChg chg="mod">
          <ac:chgData name="Mathias Iversen" userId="dea6d89c-6f8a-44b0-80c2-5d37afda12c9" providerId="ADAL" clId="{9AF13B01-0B2B-4FA9-8D5C-A9667EA1A3F1}" dt="2024-02-01T15:24:08.460" v="186"/>
          <ac:spMkLst>
            <pc:docMk/>
            <pc:sldMk cId="896002109" sldId="259"/>
            <ac:spMk id="7" creationId="{1FEBEDFF-F610-8B44-DAF5-368AEB34FE6B}"/>
          </ac:spMkLst>
        </pc:spChg>
      </pc:sldChg>
      <pc:sldChg chg="addSp delSp modSp mod">
        <pc:chgData name="Mathias Iversen" userId="dea6d89c-6f8a-44b0-80c2-5d37afda12c9" providerId="ADAL" clId="{9AF13B01-0B2B-4FA9-8D5C-A9667EA1A3F1}" dt="2024-02-01T15:24:08.460" v="186"/>
        <pc:sldMkLst>
          <pc:docMk/>
          <pc:sldMk cId="3970472295" sldId="260"/>
        </pc:sldMkLst>
        <pc:spChg chg="mod">
          <ac:chgData name="Mathias Iversen" userId="dea6d89c-6f8a-44b0-80c2-5d37afda12c9" providerId="ADAL" clId="{9AF13B01-0B2B-4FA9-8D5C-A9667EA1A3F1}" dt="2024-02-01T13:04:53.073" v="166" actId="2711"/>
          <ac:spMkLst>
            <pc:docMk/>
            <pc:sldMk cId="3970472295" sldId="260"/>
            <ac:spMk id="2" creationId="{588798DA-8AD1-49AA-96BC-11EE872291DD}"/>
          </ac:spMkLst>
        </pc:spChg>
        <pc:spChg chg="mod">
          <ac:chgData name="Mathias Iversen" userId="dea6d89c-6f8a-44b0-80c2-5d37afda12c9" providerId="ADAL" clId="{9AF13B01-0B2B-4FA9-8D5C-A9667EA1A3F1}" dt="2024-02-01T15:24:08.460" v="186"/>
          <ac:spMkLst>
            <pc:docMk/>
            <pc:sldMk cId="3970472295" sldId="260"/>
            <ac:spMk id="3" creationId="{B866CE4E-6058-4C29-BFC5-5B4F79318F87}"/>
          </ac:spMkLst>
        </pc:spChg>
        <pc:spChg chg="mod">
          <ac:chgData name="Mathias Iversen" userId="dea6d89c-6f8a-44b0-80c2-5d37afda12c9" providerId="ADAL" clId="{9AF13B01-0B2B-4FA9-8D5C-A9667EA1A3F1}" dt="2024-02-01T13:04:53.073" v="166" actId="2711"/>
          <ac:spMkLst>
            <pc:docMk/>
            <pc:sldMk cId="3970472295" sldId="260"/>
            <ac:spMk id="4" creationId="{08AB9232-4863-462B-955D-4E84A7303FF7}"/>
          </ac:spMkLst>
        </pc:spChg>
        <pc:spChg chg="mod">
          <ac:chgData name="Mathias Iversen" userId="dea6d89c-6f8a-44b0-80c2-5d37afda12c9" providerId="ADAL" clId="{9AF13B01-0B2B-4FA9-8D5C-A9667EA1A3F1}" dt="2024-02-01T15:24:08.460" v="186"/>
          <ac:spMkLst>
            <pc:docMk/>
            <pc:sldMk cId="3970472295" sldId="260"/>
            <ac:spMk id="5" creationId="{8294F0CC-D833-4BCB-85A1-47BA0991336D}"/>
          </ac:spMkLst>
        </pc:spChg>
        <pc:spChg chg="add del">
          <ac:chgData name="Mathias Iversen" userId="dea6d89c-6f8a-44b0-80c2-5d37afda12c9" providerId="ADAL" clId="{9AF13B01-0B2B-4FA9-8D5C-A9667EA1A3F1}" dt="2024-02-01T13:04:47.948" v="165" actId="22"/>
          <ac:spMkLst>
            <pc:docMk/>
            <pc:sldMk cId="3970472295" sldId="260"/>
            <ac:spMk id="9" creationId="{634CA348-FE61-DBFA-DC6B-210226695FCC}"/>
          </ac:spMkLst>
        </pc:spChg>
      </pc:sldChg>
      <pc:sldChg chg="modSp mod">
        <pc:chgData name="Mathias Iversen" userId="dea6d89c-6f8a-44b0-80c2-5d37afda12c9" providerId="ADAL" clId="{9AF13B01-0B2B-4FA9-8D5C-A9667EA1A3F1}" dt="2024-02-01T15:24:08.460" v="186"/>
        <pc:sldMkLst>
          <pc:docMk/>
          <pc:sldMk cId="4227913639" sldId="261"/>
        </pc:sldMkLst>
        <pc:spChg chg="mod">
          <ac:chgData name="Mathias Iversen" userId="dea6d89c-6f8a-44b0-80c2-5d37afda12c9" providerId="ADAL" clId="{9AF13B01-0B2B-4FA9-8D5C-A9667EA1A3F1}" dt="2024-02-01T13:04:56.670" v="167" actId="2711"/>
          <ac:spMkLst>
            <pc:docMk/>
            <pc:sldMk cId="4227913639" sldId="261"/>
            <ac:spMk id="2" creationId="{204915CB-F898-4E28-B723-11BCF7BEE262}"/>
          </ac:spMkLst>
        </pc:spChg>
        <pc:spChg chg="mod">
          <ac:chgData name="Mathias Iversen" userId="dea6d89c-6f8a-44b0-80c2-5d37afda12c9" providerId="ADAL" clId="{9AF13B01-0B2B-4FA9-8D5C-A9667EA1A3F1}" dt="2024-02-01T15:24:08.460" v="186"/>
          <ac:spMkLst>
            <pc:docMk/>
            <pc:sldMk cId="4227913639" sldId="261"/>
            <ac:spMk id="3" creationId="{6492862D-89D0-469B-9B7F-A96A7E7667E2}"/>
          </ac:spMkLst>
        </pc:spChg>
        <pc:spChg chg="mod">
          <ac:chgData name="Mathias Iversen" userId="dea6d89c-6f8a-44b0-80c2-5d37afda12c9" providerId="ADAL" clId="{9AF13B01-0B2B-4FA9-8D5C-A9667EA1A3F1}" dt="2024-02-01T13:04:56.670" v="167" actId="2711"/>
          <ac:spMkLst>
            <pc:docMk/>
            <pc:sldMk cId="4227913639" sldId="261"/>
            <ac:spMk id="4" creationId="{DCD4FF8B-8E6F-4257-96B2-BCCDA6A41A74}"/>
          </ac:spMkLst>
        </pc:spChg>
        <pc:spChg chg="mod">
          <ac:chgData name="Mathias Iversen" userId="dea6d89c-6f8a-44b0-80c2-5d37afda12c9" providerId="ADAL" clId="{9AF13B01-0B2B-4FA9-8D5C-A9667EA1A3F1}" dt="2024-02-01T15:24:08.460" v="186"/>
          <ac:spMkLst>
            <pc:docMk/>
            <pc:sldMk cId="4227913639" sldId="261"/>
            <ac:spMk id="5" creationId="{7BBB9900-604D-4DB8-BBE1-DC3DA7172262}"/>
          </ac:spMkLst>
        </pc:spChg>
      </pc:sldChg>
      <pc:sldChg chg="addSp delSp modSp mod">
        <pc:chgData name="Mathias Iversen" userId="dea6d89c-6f8a-44b0-80c2-5d37afda12c9" providerId="ADAL" clId="{9AF13B01-0B2B-4FA9-8D5C-A9667EA1A3F1}" dt="2024-02-01T15:24:08.460" v="186"/>
        <pc:sldMkLst>
          <pc:docMk/>
          <pc:sldMk cId="3231943566" sldId="262"/>
        </pc:sldMkLst>
        <pc:spChg chg="mod">
          <ac:chgData name="Mathias Iversen" userId="dea6d89c-6f8a-44b0-80c2-5d37afda12c9" providerId="ADAL" clId="{9AF13B01-0B2B-4FA9-8D5C-A9667EA1A3F1}" dt="2024-02-01T13:05:02.153" v="168" actId="2711"/>
          <ac:spMkLst>
            <pc:docMk/>
            <pc:sldMk cId="3231943566" sldId="262"/>
            <ac:spMk id="2" creationId="{1B4599FE-5CDB-45BF-BE74-1177254806B3}"/>
          </ac:spMkLst>
        </pc:spChg>
        <pc:spChg chg="mod">
          <ac:chgData name="Mathias Iversen" userId="dea6d89c-6f8a-44b0-80c2-5d37afda12c9" providerId="ADAL" clId="{9AF13B01-0B2B-4FA9-8D5C-A9667EA1A3F1}" dt="2024-02-01T15:24:08.460" v="186"/>
          <ac:spMkLst>
            <pc:docMk/>
            <pc:sldMk cId="3231943566" sldId="262"/>
            <ac:spMk id="3" creationId="{A2B64911-99D7-4000-862B-A9755BD58BEE}"/>
          </ac:spMkLst>
        </pc:spChg>
        <pc:spChg chg="mod">
          <ac:chgData name="Mathias Iversen" userId="dea6d89c-6f8a-44b0-80c2-5d37afda12c9" providerId="ADAL" clId="{9AF13B01-0B2B-4FA9-8D5C-A9667EA1A3F1}" dt="2024-02-01T13:05:02.153" v="168" actId="2711"/>
          <ac:spMkLst>
            <pc:docMk/>
            <pc:sldMk cId="3231943566" sldId="262"/>
            <ac:spMk id="4" creationId="{E3A00041-9F7B-4C31-B4C3-014FF513433D}"/>
          </ac:spMkLst>
        </pc:spChg>
        <pc:spChg chg="mod">
          <ac:chgData name="Mathias Iversen" userId="dea6d89c-6f8a-44b0-80c2-5d37afda12c9" providerId="ADAL" clId="{9AF13B01-0B2B-4FA9-8D5C-A9667EA1A3F1}" dt="2024-02-01T15:24:08.460" v="186"/>
          <ac:spMkLst>
            <pc:docMk/>
            <pc:sldMk cId="3231943566" sldId="262"/>
            <ac:spMk id="5" creationId="{D192C507-AE67-46B1-B456-02EFA334DBEC}"/>
          </ac:spMkLst>
        </pc:spChg>
        <pc:graphicFrameChg chg="del">
          <ac:chgData name="Mathias Iversen" userId="dea6d89c-6f8a-44b0-80c2-5d37afda12c9" providerId="ADAL" clId="{9AF13B01-0B2B-4FA9-8D5C-A9667EA1A3F1}" dt="2024-01-30T09:55:38.446" v="102" actId="478"/>
          <ac:graphicFrameMkLst>
            <pc:docMk/>
            <pc:sldMk cId="3231943566" sldId="262"/>
            <ac:graphicFrameMk id="8" creationId="{05D93D85-8BB0-6540-0DD3-8DB10BB53D42}"/>
          </ac:graphicFrameMkLst>
        </pc:graphicFrameChg>
        <pc:graphicFrameChg chg="add mod">
          <ac:chgData name="Mathias Iversen" userId="dea6d89c-6f8a-44b0-80c2-5d37afda12c9" providerId="ADAL" clId="{9AF13B01-0B2B-4FA9-8D5C-A9667EA1A3F1}" dt="2024-02-01T13:05:02.153" v="168" actId="2711"/>
          <ac:graphicFrameMkLst>
            <pc:docMk/>
            <pc:sldMk cId="3231943566" sldId="262"/>
            <ac:graphicFrameMk id="8" creationId="{B22774FE-CD2E-4D00-87AC-187FF3C9976F}"/>
          </ac:graphicFrameMkLst>
        </pc:graphicFrameChg>
        <pc:picChg chg="add mod">
          <ac:chgData name="Mathias Iversen" userId="dea6d89c-6f8a-44b0-80c2-5d37afda12c9" providerId="ADAL" clId="{9AF13B01-0B2B-4FA9-8D5C-A9667EA1A3F1}" dt="2024-02-01T13:05:02.153" v="168" actId="2711"/>
          <ac:picMkLst>
            <pc:docMk/>
            <pc:sldMk cId="3231943566" sldId="262"/>
            <ac:picMk id="7" creationId="{C8D63CCC-B792-6A1D-F004-EC391487BC14}"/>
          </ac:picMkLst>
        </pc:picChg>
        <pc:picChg chg="del">
          <ac:chgData name="Mathias Iversen" userId="dea6d89c-6f8a-44b0-80c2-5d37afda12c9" providerId="ADAL" clId="{9AF13B01-0B2B-4FA9-8D5C-A9667EA1A3F1}" dt="2024-01-30T09:55:37.175" v="101" actId="478"/>
          <ac:picMkLst>
            <pc:docMk/>
            <pc:sldMk cId="3231943566" sldId="262"/>
            <ac:picMk id="10" creationId="{3C352B6C-230B-4847-FC69-0FEAA8F84CFE}"/>
          </ac:picMkLst>
        </pc:picChg>
      </pc:sldChg>
      <pc:sldChg chg="del">
        <pc:chgData name="Mathias Iversen" userId="dea6d89c-6f8a-44b0-80c2-5d37afda12c9" providerId="ADAL" clId="{9AF13B01-0B2B-4FA9-8D5C-A9667EA1A3F1}" dt="2024-01-30T09:55:33.292" v="98" actId="47"/>
        <pc:sldMkLst>
          <pc:docMk/>
          <pc:sldMk cId="1774366261" sldId="263"/>
        </pc:sldMkLst>
      </pc:sldChg>
      <pc:sldChg chg="addSp delSp modSp mod">
        <pc:chgData name="Mathias Iversen" userId="dea6d89c-6f8a-44b0-80c2-5d37afda12c9" providerId="ADAL" clId="{9AF13B01-0B2B-4FA9-8D5C-A9667EA1A3F1}" dt="2024-02-01T15:24:08.460" v="186"/>
        <pc:sldMkLst>
          <pc:docMk/>
          <pc:sldMk cId="3510272984" sldId="264"/>
        </pc:sldMkLst>
        <pc:spChg chg="mod">
          <ac:chgData name="Mathias Iversen" userId="dea6d89c-6f8a-44b0-80c2-5d37afda12c9" providerId="ADAL" clId="{9AF13B01-0B2B-4FA9-8D5C-A9667EA1A3F1}" dt="2024-02-01T13:04:37.803" v="161" actId="2711"/>
          <ac:spMkLst>
            <pc:docMk/>
            <pc:sldMk cId="3510272984" sldId="264"/>
            <ac:spMk id="2" creationId="{0ACF1250-ED2A-4CAC-8A2C-509F1029A1E3}"/>
          </ac:spMkLst>
        </pc:spChg>
        <pc:spChg chg="mod">
          <ac:chgData name="Mathias Iversen" userId="dea6d89c-6f8a-44b0-80c2-5d37afda12c9" providerId="ADAL" clId="{9AF13B01-0B2B-4FA9-8D5C-A9667EA1A3F1}" dt="2024-02-01T15:24:08.460" v="186"/>
          <ac:spMkLst>
            <pc:docMk/>
            <pc:sldMk cId="3510272984" sldId="264"/>
            <ac:spMk id="3" creationId="{9E56F0DA-0C33-4951-BF07-00A42B5B4E31}"/>
          </ac:spMkLst>
        </pc:spChg>
        <pc:spChg chg="del">
          <ac:chgData name="Mathias Iversen" userId="dea6d89c-6f8a-44b0-80c2-5d37afda12c9" providerId="ADAL" clId="{9AF13B01-0B2B-4FA9-8D5C-A9667EA1A3F1}" dt="2024-01-30T09:53:47.163" v="72" actId="478"/>
          <ac:spMkLst>
            <pc:docMk/>
            <pc:sldMk cId="3510272984" sldId="264"/>
            <ac:spMk id="4" creationId="{6EF7C735-4A43-41C6-824A-CC5EEF7FDD53}"/>
          </ac:spMkLst>
        </pc:spChg>
        <pc:spChg chg="mod">
          <ac:chgData name="Mathias Iversen" userId="dea6d89c-6f8a-44b0-80c2-5d37afda12c9" providerId="ADAL" clId="{9AF13B01-0B2B-4FA9-8D5C-A9667EA1A3F1}" dt="2024-02-01T13:04:37.803" v="161" actId="2711"/>
          <ac:spMkLst>
            <pc:docMk/>
            <pc:sldMk cId="3510272984" sldId="264"/>
            <ac:spMk id="5" creationId="{C8F14D8B-BBA3-4B7F-97FF-2EA90BB37308}"/>
          </ac:spMkLst>
        </pc:spChg>
        <pc:graphicFrameChg chg="add mod">
          <ac:chgData name="Mathias Iversen" userId="dea6d89c-6f8a-44b0-80c2-5d37afda12c9" providerId="ADAL" clId="{9AF13B01-0B2B-4FA9-8D5C-A9667EA1A3F1}" dt="2024-02-01T15:24:08.460" v="186"/>
          <ac:graphicFrameMkLst>
            <pc:docMk/>
            <pc:sldMk cId="3510272984" sldId="264"/>
            <ac:graphicFrameMk id="6" creationId="{0840D361-15EA-4C26-9ECB-492EC5892034}"/>
          </ac:graphicFrameMkLst>
        </pc:graphicFrameChg>
        <pc:graphicFrameChg chg="del">
          <ac:chgData name="Mathias Iversen" userId="dea6d89c-6f8a-44b0-80c2-5d37afda12c9" providerId="ADAL" clId="{9AF13B01-0B2B-4FA9-8D5C-A9667EA1A3F1}" dt="2024-01-30T09:53:45.489" v="71" actId="478"/>
          <ac:graphicFrameMkLst>
            <pc:docMk/>
            <pc:sldMk cId="3510272984" sldId="264"/>
            <ac:graphicFrameMk id="7" creationId="{0840D361-15EA-4C26-9ECB-492EC5892034}"/>
          </ac:graphicFrameMkLst>
        </pc:graphicFrameChg>
      </pc:sldChg>
      <pc:sldChg chg="addSp delSp modSp mod">
        <pc:chgData name="Mathias Iversen" userId="dea6d89c-6f8a-44b0-80c2-5d37afda12c9" providerId="ADAL" clId="{9AF13B01-0B2B-4FA9-8D5C-A9667EA1A3F1}" dt="2024-02-01T13:04:40.797" v="162" actId="2711"/>
        <pc:sldMkLst>
          <pc:docMk/>
          <pc:sldMk cId="2759248883" sldId="265"/>
        </pc:sldMkLst>
        <pc:spChg chg="mod">
          <ac:chgData name="Mathias Iversen" userId="dea6d89c-6f8a-44b0-80c2-5d37afda12c9" providerId="ADAL" clId="{9AF13B01-0B2B-4FA9-8D5C-A9667EA1A3F1}" dt="2024-02-01T13:04:40.797" v="162" actId="2711"/>
          <ac:spMkLst>
            <pc:docMk/>
            <pc:sldMk cId="2759248883" sldId="265"/>
            <ac:spMk id="2" creationId="{CED31FAC-A3EA-48FB-A0E0-340ABFD5F939}"/>
          </ac:spMkLst>
        </pc:spChg>
        <pc:spChg chg="mod">
          <ac:chgData name="Mathias Iversen" userId="dea6d89c-6f8a-44b0-80c2-5d37afda12c9" providerId="ADAL" clId="{9AF13B01-0B2B-4FA9-8D5C-A9667EA1A3F1}" dt="2024-02-01T13:04:40.797" v="162" actId="2711"/>
          <ac:spMkLst>
            <pc:docMk/>
            <pc:sldMk cId="2759248883" sldId="265"/>
            <ac:spMk id="3" creationId="{5BC03535-2EF7-4E35-87E0-19E654CF9889}"/>
          </ac:spMkLst>
        </pc:spChg>
        <pc:spChg chg="mod">
          <ac:chgData name="Mathias Iversen" userId="dea6d89c-6f8a-44b0-80c2-5d37afda12c9" providerId="ADAL" clId="{9AF13B01-0B2B-4FA9-8D5C-A9667EA1A3F1}" dt="2024-02-01T13:04:40.797" v="162" actId="2711"/>
          <ac:spMkLst>
            <pc:docMk/>
            <pc:sldMk cId="2759248883" sldId="265"/>
            <ac:spMk id="5" creationId="{FAA6878B-EDB0-4AB0-B825-D2972B2C7F7E}"/>
          </ac:spMkLst>
        </pc:spChg>
        <pc:graphicFrameChg chg="add mod">
          <ac:chgData name="Mathias Iversen" userId="dea6d89c-6f8a-44b0-80c2-5d37afda12c9" providerId="ADAL" clId="{9AF13B01-0B2B-4FA9-8D5C-A9667EA1A3F1}" dt="2024-01-30T09:54:27.684" v="84"/>
          <ac:graphicFrameMkLst>
            <pc:docMk/>
            <pc:sldMk cId="2759248883" sldId="265"/>
            <ac:graphicFrameMk id="4" creationId="{9D3EFA8B-DB94-4DAF-AA56-8C5D4ED596B6}"/>
          </ac:graphicFrameMkLst>
        </pc:graphicFrameChg>
        <pc:graphicFrameChg chg="add mod">
          <ac:chgData name="Mathias Iversen" userId="dea6d89c-6f8a-44b0-80c2-5d37afda12c9" providerId="ADAL" clId="{9AF13B01-0B2B-4FA9-8D5C-A9667EA1A3F1}" dt="2024-02-01T13:04:40.797" v="162" actId="2711"/>
          <ac:graphicFrameMkLst>
            <pc:docMk/>
            <pc:sldMk cId="2759248883" sldId="265"/>
            <ac:graphicFrameMk id="6" creationId="{9D3EFA8B-DB94-4DAF-AA56-8C5D4ED596B6}"/>
          </ac:graphicFrameMkLst>
        </pc:graphicFrameChg>
        <pc:graphicFrameChg chg="del">
          <ac:chgData name="Mathias Iversen" userId="dea6d89c-6f8a-44b0-80c2-5d37afda12c9" providerId="ADAL" clId="{9AF13B01-0B2B-4FA9-8D5C-A9667EA1A3F1}" dt="2024-01-30T09:54:18.102" v="80" actId="478"/>
          <ac:graphicFrameMkLst>
            <pc:docMk/>
            <pc:sldMk cId="2759248883" sldId="265"/>
            <ac:graphicFrameMk id="8" creationId="{9D3EFA8B-DB94-4DAF-AA56-8C5D4ED596B6}"/>
          </ac:graphicFrameMkLst>
        </pc:graphicFrameChg>
      </pc:sldChg>
      <pc:sldChg chg="addSp delSp modSp mod">
        <pc:chgData name="Mathias Iversen" userId="dea6d89c-6f8a-44b0-80c2-5d37afda12c9" providerId="ADAL" clId="{9AF13B01-0B2B-4FA9-8D5C-A9667EA1A3F1}" dt="2024-02-01T13:04:43.479" v="163" actId="2711"/>
        <pc:sldMkLst>
          <pc:docMk/>
          <pc:sldMk cId="147554788" sldId="266"/>
        </pc:sldMkLst>
        <pc:spChg chg="mod">
          <ac:chgData name="Mathias Iversen" userId="dea6d89c-6f8a-44b0-80c2-5d37afda12c9" providerId="ADAL" clId="{9AF13B01-0B2B-4FA9-8D5C-A9667EA1A3F1}" dt="2024-02-01T13:04:43.479" v="163" actId="2711"/>
          <ac:spMkLst>
            <pc:docMk/>
            <pc:sldMk cId="147554788" sldId="266"/>
            <ac:spMk id="2" creationId="{3B234F2D-7B56-4BDC-8E6C-010223FC65D0}"/>
          </ac:spMkLst>
        </pc:spChg>
        <pc:spChg chg="mod">
          <ac:chgData name="Mathias Iversen" userId="dea6d89c-6f8a-44b0-80c2-5d37afda12c9" providerId="ADAL" clId="{9AF13B01-0B2B-4FA9-8D5C-A9667EA1A3F1}" dt="2024-02-01T13:04:43.479" v="163" actId="2711"/>
          <ac:spMkLst>
            <pc:docMk/>
            <pc:sldMk cId="147554788" sldId="266"/>
            <ac:spMk id="3" creationId="{2AE985C2-CF26-42E7-B7DC-DBC85F75C02D}"/>
          </ac:spMkLst>
        </pc:spChg>
        <pc:graphicFrameChg chg="del modGraphic">
          <ac:chgData name="Mathias Iversen" userId="dea6d89c-6f8a-44b0-80c2-5d37afda12c9" providerId="ADAL" clId="{9AF13B01-0B2B-4FA9-8D5C-A9667EA1A3F1}" dt="2024-01-30T09:55:07.074" v="93" actId="478"/>
          <ac:graphicFrameMkLst>
            <pc:docMk/>
            <pc:sldMk cId="147554788" sldId="266"/>
            <ac:graphicFrameMk id="4" creationId="{17E2E2B1-0FE5-C542-05B3-D69F1E4D1FEC}"/>
          </ac:graphicFrameMkLst>
        </pc:graphicFrameChg>
        <pc:graphicFrameChg chg="add mod modGraphic">
          <ac:chgData name="Mathias Iversen" userId="dea6d89c-6f8a-44b0-80c2-5d37afda12c9" providerId="ADAL" clId="{9AF13B01-0B2B-4FA9-8D5C-A9667EA1A3F1}" dt="2024-01-30T09:55:26.425" v="97" actId="1076"/>
          <ac:graphicFrameMkLst>
            <pc:docMk/>
            <pc:sldMk cId="147554788" sldId="266"/>
            <ac:graphicFrameMk id="5" creationId="{13BFF7C9-9E61-DE41-B8AB-C5729AA37C88}"/>
          </ac:graphicFrameMkLst>
        </pc:graphicFrameChg>
      </pc:sldChg>
      <pc:sldChg chg="setBg">
        <pc:chgData name="Mathias Iversen" userId="dea6d89c-6f8a-44b0-80c2-5d37afda12c9" providerId="ADAL" clId="{9AF13B01-0B2B-4FA9-8D5C-A9667EA1A3F1}" dt="2024-02-01T13:05:17.748" v="171"/>
        <pc:sldMkLst>
          <pc:docMk/>
          <pc:sldMk cId="4242451211" sldId="268"/>
        </pc:sldMkLst>
      </pc:sldChg>
      <pc:sldChg chg="modSp mod">
        <pc:chgData name="Mathias Iversen" userId="dea6d89c-6f8a-44b0-80c2-5d37afda12c9" providerId="ADAL" clId="{9AF13B01-0B2B-4FA9-8D5C-A9667EA1A3F1}" dt="2024-02-01T15:24:08.460" v="186"/>
        <pc:sldMkLst>
          <pc:docMk/>
          <pc:sldMk cId="2318387446" sldId="283"/>
        </pc:sldMkLst>
        <pc:spChg chg="mod">
          <ac:chgData name="Mathias Iversen" userId="dea6d89c-6f8a-44b0-80c2-5d37afda12c9" providerId="ADAL" clId="{9AF13B01-0B2B-4FA9-8D5C-A9667EA1A3F1}" dt="2024-02-01T15:24:08.460" v="186"/>
          <ac:spMkLst>
            <pc:docMk/>
            <pc:sldMk cId="2318387446" sldId="283"/>
            <ac:spMk id="8" creationId="{842FA2FF-C345-A6CD-25DE-6E3E19B361AD}"/>
          </ac:spMkLst>
        </pc:spChg>
        <pc:spChg chg="mod">
          <ac:chgData name="Mathias Iversen" userId="dea6d89c-6f8a-44b0-80c2-5d37afda12c9" providerId="ADAL" clId="{9AF13B01-0B2B-4FA9-8D5C-A9667EA1A3F1}" dt="2024-02-01T13:03:47.761" v="147" actId="207"/>
          <ac:spMkLst>
            <pc:docMk/>
            <pc:sldMk cId="2318387446" sldId="283"/>
            <ac:spMk id="9" creationId="{665E5BC5-ACF7-E9DC-7995-9FB97E91591F}"/>
          </ac:spMkLst>
        </pc:spChg>
      </pc:sldChg>
      <pc:sldChg chg="modSp mod">
        <pc:chgData name="Mathias Iversen" userId="dea6d89c-6f8a-44b0-80c2-5d37afda12c9" providerId="ADAL" clId="{9AF13B01-0B2B-4FA9-8D5C-A9667EA1A3F1}" dt="2024-02-01T15:24:08.460" v="186"/>
        <pc:sldMkLst>
          <pc:docMk/>
          <pc:sldMk cId="2954530852" sldId="284"/>
        </pc:sldMkLst>
        <pc:spChg chg="mod">
          <ac:chgData name="Mathias Iversen" userId="dea6d89c-6f8a-44b0-80c2-5d37afda12c9" providerId="ADAL" clId="{9AF13B01-0B2B-4FA9-8D5C-A9667EA1A3F1}" dt="2024-02-01T13:05:06.547" v="169" actId="2711"/>
          <ac:spMkLst>
            <pc:docMk/>
            <pc:sldMk cId="2954530852" sldId="284"/>
            <ac:spMk id="2" creationId="{1B4599FE-5CDB-45BF-BE74-1177254806B3}"/>
          </ac:spMkLst>
        </pc:spChg>
        <pc:spChg chg="mod">
          <ac:chgData name="Mathias Iversen" userId="dea6d89c-6f8a-44b0-80c2-5d37afda12c9" providerId="ADAL" clId="{9AF13B01-0B2B-4FA9-8D5C-A9667EA1A3F1}" dt="2024-02-01T13:05:06.547" v="169" actId="2711"/>
          <ac:spMkLst>
            <pc:docMk/>
            <pc:sldMk cId="2954530852" sldId="284"/>
            <ac:spMk id="4" creationId="{E3A00041-9F7B-4C31-B4C3-014FF513433D}"/>
          </ac:spMkLst>
        </pc:spChg>
        <pc:spChg chg="mod">
          <ac:chgData name="Mathias Iversen" userId="dea6d89c-6f8a-44b0-80c2-5d37afda12c9" providerId="ADAL" clId="{9AF13B01-0B2B-4FA9-8D5C-A9667EA1A3F1}" dt="2024-02-01T15:24:08.460" v="186"/>
          <ac:spMkLst>
            <pc:docMk/>
            <pc:sldMk cId="2954530852" sldId="284"/>
            <ac:spMk id="6" creationId="{E32827FE-EFF7-14C6-E08D-FFC85AED4628}"/>
          </ac:spMkLst>
        </pc:spChg>
      </pc:sldChg>
      <pc:sldMasterChg chg="modSldLayout">
        <pc:chgData name="Mathias Iversen" userId="dea6d89c-6f8a-44b0-80c2-5d37afda12c9" providerId="ADAL" clId="{9AF13B01-0B2B-4FA9-8D5C-A9667EA1A3F1}" dt="2024-02-01T15:24:08.460" v="186"/>
        <pc:sldMasterMkLst>
          <pc:docMk/>
          <pc:sldMasterMk cId="4210629792" sldId="2147483660"/>
        </pc:sldMasterMkLst>
        <pc:sldLayoutChg chg="modSp mod">
          <pc:chgData name="Mathias Iversen" userId="dea6d89c-6f8a-44b0-80c2-5d37afda12c9" providerId="ADAL" clId="{9AF13B01-0B2B-4FA9-8D5C-A9667EA1A3F1}" dt="2024-02-01T15:24:08.460" v="186"/>
          <pc:sldLayoutMkLst>
            <pc:docMk/>
            <pc:sldMasterMk cId="4210629792" sldId="2147483660"/>
            <pc:sldLayoutMk cId="2110830415" sldId="2147483662"/>
          </pc:sldLayoutMkLst>
          <pc:spChg chg="mod">
            <ac:chgData name="Mathias Iversen" userId="dea6d89c-6f8a-44b0-80c2-5d37afda12c9" providerId="ADAL" clId="{9AF13B01-0B2B-4FA9-8D5C-A9667EA1A3F1}" dt="2024-02-01T15:24:08.460" v="186"/>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9AF13B01-0B2B-4FA9-8D5C-A9667EA1A3F1}" dt="2024-02-01T13:05:55.759" v="173"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9AF13B01-0B2B-4FA9-8D5C-A9667EA1A3F1}" dt="2024-02-01T13:05:42.437" v="172" actId="1076"/>
          <pc:sldLayoutMkLst>
            <pc:docMk/>
            <pc:sldMasterMk cId="4210629792" sldId="2147483660"/>
            <pc:sldLayoutMk cId="1874524614" sldId="2147483663"/>
          </pc:sldLayoutMkLst>
          <pc:picChg chg="mod">
            <ac:chgData name="Mathias Iversen" userId="dea6d89c-6f8a-44b0-80c2-5d37afda12c9" providerId="ADAL" clId="{9AF13B01-0B2B-4FA9-8D5C-A9667EA1A3F1}" dt="2024-02-01T13:05:42.437" v="172"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9AF13B01-0B2B-4FA9-8D5C-A9667EA1A3F1}" dt="2024-02-01T13:07:18.337" v="185" actId="208"/>
          <pc:sldLayoutMkLst>
            <pc:docMk/>
            <pc:sldMasterMk cId="4210629792" sldId="2147483660"/>
            <pc:sldLayoutMk cId="1137365639" sldId="2147483681"/>
          </pc:sldLayoutMkLst>
          <pc:cxnChg chg="mod">
            <ac:chgData name="Mathias Iversen" userId="dea6d89c-6f8a-44b0-80c2-5d37afda12c9" providerId="ADAL" clId="{9AF13B01-0B2B-4FA9-8D5C-A9667EA1A3F1}" dt="2024-02-01T13:07:18.337" v="185"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9AF13B01-0B2B-4FA9-8D5C-A9667EA1A3F1}" dt="2024-02-01T13:06:16.277" v="176" actId="208"/>
          <pc:sldLayoutMkLst>
            <pc:docMk/>
            <pc:sldMasterMk cId="4210629792" sldId="2147483660"/>
            <pc:sldLayoutMk cId="4126966658" sldId="2147483682"/>
          </pc:sldLayoutMkLst>
          <pc:spChg chg="mod">
            <ac:chgData name="Mathias Iversen" userId="dea6d89c-6f8a-44b0-80c2-5d37afda12c9" providerId="ADAL" clId="{9AF13B01-0B2B-4FA9-8D5C-A9667EA1A3F1}" dt="2024-02-01T13:06:10.687" v="175"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9AF13B01-0B2B-4FA9-8D5C-A9667EA1A3F1}" dt="2024-02-01T13:06:16.277" v="176"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9AF13B01-0B2B-4FA9-8D5C-A9667EA1A3F1}" dt="2024-02-01T13:05:59.468" v="174"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9AF13B01-0B2B-4FA9-8D5C-A9667EA1A3F1}" dt="2024-02-01T13:06:21.053" v="177" actId="208"/>
          <pc:sldLayoutMkLst>
            <pc:docMk/>
            <pc:sldMasterMk cId="4210629792" sldId="2147483660"/>
            <pc:sldLayoutMk cId="210778978" sldId="2147483683"/>
          </pc:sldLayoutMkLst>
          <pc:cxnChg chg="mod">
            <ac:chgData name="Mathias Iversen" userId="dea6d89c-6f8a-44b0-80c2-5d37afda12c9" providerId="ADAL" clId="{9AF13B01-0B2B-4FA9-8D5C-A9667EA1A3F1}" dt="2024-02-01T13:06:21.053" v="177"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9AF13B01-0B2B-4FA9-8D5C-A9667EA1A3F1}" dt="2024-02-01T13:06:25.288" v="178" actId="208"/>
          <pc:sldLayoutMkLst>
            <pc:docMk/>
            <pc:sldMasterMk cId="4210629792" sldId="2147483660"/>
            <pc:sldLayoutMk cId="3497793653" sldId="2147483684"/>
          </pc:sldLayoutMkLst>
          <pc:cxnChg chg="mod">
            <ac:chgData name="Mathias Iversen" userId="dea6d89c-6f8a-44b0-80c2-5d37afda12c9" providerId="ADAL" clId="{9AF13B01-0B2B-4FA9-8D5C-A9667EA1A3F1}" dt="2024-02-01T13:06:25.288" v="178"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9AF13B01-0B2B-4FA9-8D5C-A9667EA1A3F1}" dt="2024-02-01T13:06:39.038" v="179" actId="208"/>
          <pc:sldLayoutMkLst>
            <pc:docMk/>
            <pc:sldMasterMk cId="4210629792" sldId="2147483660"/>
            <pc:sldLayoutMk cId="783061069" sldId="2147483685"/>
          </pc:sldLayoutMkLst>
          <pc:cxnChg chg="mod">
            <ac:chgData name="Mathias Iversen" userId="dea6d89c-6f8a-44b0-80c2-5d37afda12c9" providerId="ADAL" clId="{9AF13B01-0B2B-4FA9-8D5C-A9667EA1A3F1}" dt="2024-02-01T13:06:39.038" v="179"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9AF13B01-0B2B-4FA9-8D5C-A9667EA1A3F1}" dt="2024-02-01T13:06:45.838" v="180" actId="208"/>
          <pc:sldLayoutMkLst>
            <pc:docMk/>
            <pc:sldMasterMk cId="4210629792" sldId="2147483660"/>
            <pc:sldLayoutMk cId="3228309435" sldId="2147483686"/>
          </pc:sldLayoutMkLst>
          <pc:cxnChg chg="mod">
            <ac:chgData name="Mathias Iversen" userId="dea6d89c-6f8a-44b0-80c2-5d37afda12c9" providerId="ADAL" clId="{9AF13B01-0B2B-4FA9-8D5C-A9667EA1A3F1}" dt="2024-02-01T13:06:45.838" v="180"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9AF13B01-0B2B-4FA9-8D5C-A9667EA1A3F1}" dt="2024-02-01T13:06:49.932" v="181" actId="208"/>
          <pc:sldLayoutMkLst>
            <pc:docMk/>
            <pc:sldMasterMk cId="4210629792" sldId="2147483660"/>
            <pc:sldLayoutMk cId="1374499944" sldId="2147483687"/>
          </pc:sldLayoutMkLst>
          <pc:cxnChg chg="mod">
            <ac:chgData name="Mathias Iversen" userId="dea6d89c-6f8a-44b0-80c2-5d37afda12c9" providerId="ADAL" clId="{9AF13B01-0B2B-4FA9-8D5C-A9667EA1A3F1}" dt="2024-02-01T13:06:49.932" v="181"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9AF13B01-0B2B-4FA9-8D5C-A9667EA1A3F1}" dt="2024-02-01T13:06:53.300" v="182" actId="208"/>
          <pc:sldLayoutMkLst>
            <pc:docMk/>
            <pc:sldMasterMk cId="4210629792" sldId="2147483660"/>
            <pc:sldLayoutMk cId="2112347531" sldId="2147483688"/>
          </pc:sldLayoutMkLst>
          <pc:cxnChg chg="mod">
            <ac:chgData name="Mathias Iversen" userId="dea6d89c-6f8a-44b0-80c2-5d37afda12c9" providerId="ADAL" clId="{9AF13B01-0B2B-4FA9-8D5C-A9667EA1A3F1}" dt="2024-02-01T13:06:53.300" v="182"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9AF13B01-0B2B-4FA9-8D5C-A9667EA1A3F1}" dt="2024-02-01T13:06:56.790" v="183" actId="208"/>
          <pc:sldLayoutMkLst>
            <pc:docMk/>
            <pc:sldMasterMk cId="4210629792" sldId="2147483660"/>
            <pc:sldLayoutMk cId="655889488" sldId="2147483689"/>
          </pc:sldLayoutMkLst>
          <pc:cxnChg chg="mod">
            <ac:chgData name="Mathias Iversen" userId="dea6d89c-6f8a-44b0-80c2-5d37afda12c9" providerId="ADAL" clId="{9AF13B01-0B2B-4FA9-8D5C-A9667EA1A3F1}" dt="2024-02-01T13:06:56.790" v="183"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9AF13B01-0B2B-4FA9-8D5C-A9667EA1A3F1}" dt="2024-02-01T13:07:04.458" v="184" actId="208"/>
          <pc:sldLayoutMkLst>
            <pc:docMk/>
            <pc:sldMasterMk cId="4210629792" sldId="2147483660"/>
            <pc:sldLayoutMk cId="2008485101" sldId="2147483690"/>
          </pc:sldLayoutMkLst>
          <pc:cxnChg chg="mod">
            <ac:chgData name="Mathias Iversen" userId="dea6d89c-6f8a-44b0-80c2-5d37afda12c9" providerId="ADAL" clId="{9AF13B01-0B2B-4FA9-8D5C-A9667EA1A3F1}" dt="2024-02-01T13:07:04.458" v="184"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A36C12BA-737F-4ACB-A35F-5F0092025346}"/>
    <pc:docChg chg="addSld delSld modSld">
      <pc:chgData name="Andreas Benedictow" userId="e251fadf-16f4-4c88-b2c0-d8c4cd891c2a" providerId="ADAL" clId="{A36C12BA-737F-4ACB-A35F-5F0092025346}" dt="2022-10-01T14:31:09.480" v="149"/>
      <pc:docMkLst>
        <pc:docMk/>
      </pc:docMkLst>
      <pc:sldChg chg="del">
        <pc:chgData name="Andreas Benedictow" userId="e251fadf-16f4-4c88-b2c0-d8c4cd891c2a" providerId="ADAL" clId="{A36C12BA-737F-4ACB-A35F-5F0092025346}" dt="2022-10-01T14:17:13.025" v="144" actId="47"/>
        <pc:sldMkLst>
          <pc:docMk/>
          <pc:sldMk cId="4115640021" sldId="257"/>
        </pc:sldMkLst>
      </pc:sldChg>
      <pc:sldChg chg="modSp mod">
        <pc:chgData name="Andreas Benedictow" userId="e251fadf-16f4-4c88-b2c0-d8c4cd891c2a" providerId="ADAL" clId="{A36C12BA-737F-4ACB-A35F-5F0092025346}" dt="2022-09-30T22:02:52.129" v="121" actId="20577"/>
        <pc:sldMkLst>
          <pc:docMk/>
          <pc:sldMk cId="896002109" sldId="259"/>
        </pc:sldMkLst>
        <pc:spChg chg="mod">
          <ac:chgData name="Andreas Benedictow" userId="e251fadf-16f4-4c88-b2c0-d8c4cd891c2a" providerId="ADAL" clId="{A36C12BA-737F-4ACB-A35F-5F0092025346}" dt="2022-09-30T22:02:52.129" v="121" actId="20577"/>
          <ac:spMkLst>
            <pc:docMk/>
            <pc:sldMk cId="896002109" sldId="259"/>
            <ac:spMk id="5" creationId="{1E8A7A64-34DF-43BB-954C-68720DEF1ED4}"/>
          </ac:spMkLst>
        </pc:spChg>
        <pc:spChg chg="mod">
          <ac:chgData name="Andreas Benedictow" userId="e251fadf-16f4-4c88-b2c0-d8c4cd891c2a" providerId="ADAL" clId="{A36C12BA-737F-4ACB-A35F-5F0092025346}" dt="2022-09-30T16:49:09.220" v="42"/>
          <ac:spMkLst>
            <pc:docMk/>
            <pc:sldMk cId="896002109" sldId="259"/>
            <ac:spMk id="6" creationId="{3D22DDDA-9DE4-498E-ACF4-7CCFECE49DE6}"/>
          </ac:spMkLst>
        </pc:spChg>
      </pc:sldChg>
      <pc:sldChg chg="modSp mod">
        <pc:chgData name="Andreas Benedictow" userId="e251fadf-16f4-4c88-b2c0-d8c4cd891c2a" providerId="ADAL" clId="{A36C12BA-737F-4ACB-A35F-5F0092025346}" dt="2022-09-30T22:03:06.171" v="123" actId="14100"/>
        <pc:sldMkLst>
          <pc:docMk/>
          <pc:sldMk cId="3970472295" sldId="260"/>
        </pc:sldMkLst>
        <pc:picChg chg="mod">
          <ac:chgData name="Andreas Benedictow" userId="e251fadf-16f4-4c88-b2c0-d8c4cd891c2a" providerId="ADAL" clId="{A36C12BA-737F-4ACB-A35F-5F0092025346}" dt="2022-09-30T22:03:06.171" v="123" actId="14100"/>
          <ac:picMkLst>
            <pc:docMk/>
            <pc:sldMk cId="3970472295" sldId="260"/>
            <ac:picMk id="6" creationId="{79076B55-5C3F-0E4D-C5E2-87B50AB6EEBF}"/>
          </ac:picMkLst>
        </pc:picChg>
      </pc:sldChg>
      <pc:sldChg chg="modSp mod">
        <pc:chgData name="Andreas Benedictow" userId="e251fadf-16f4-4c88-b2c0-d8c4cd891c2a" providerId="ADAL" clId="{A36C12BA-737F-4ACB-A35F-5F0092025346}" dt="2022-09-30T22:03:14.088" v="125" actId="14100"/>
        <pc:sldMkLst>
          <pc:docMk/>
          <pc:sldMk cId="4227913639" sldId="261"/>
        </pc:sldMkLst>
        <pc:picChg chg="mod">
          <ac:chgData name="Andreas Benedictow" userId="e251fadf-16f4-4c88-b2c0-d8c4cd891c2a" providerId="ADAL" clId="{A36C12BA-737F-4ACB-A35F-5F0092025346}" dt="2022-09-30T22:03:14.088" v="125" actId="14100"/>
          <ac:picMkLst>
            <pc:docMk/>
            <pc:sldMk cId="4227913639" sldId="261"/>
            <ac:picMk id="6" creationId="{B5595A8A-6107-5B79-8C03-2D52D8F9994D}"/>
          </ac:picMkLst>
        </pc:picChg>
      </pc:sldChg>
      <pc:sldChg chg="modSp mod">
        <pc:chgData name="Andreas Benedictow" userId="e251fadf-16f4-4c88-b2c0-d8c4cd891c2a" providerId="ADAL" clId="{A36C12BA-737F-4ACB-A35F-5F0092025346}" dt="2022-09-30T22:04:30.211" v="142" actId="14100"/>
        <pc:sldMkLst>
          <pc:docMk/>
          <pc:sldMk cId="3231943566" sldId="262"/>
        </pc:sldMkLst>
        <pc:graphicFrameChg chg="mod">
          <ac:chgData name="Andreas Benedictow" userId="e251fadf-16f4-4c88-b2c0-d8c4cd891c2a" providerId="ADAL" clId="{A36C12BA-737F-4ACB-A35F-5F0092025346}" dt="2022-09-30T22:03:49.252" v="134" actId="1076"/>
          <ac:graphicFrameMkLst>
            <pc:docMk/>
            <pc:sldMk cId="3231943566" sldId="262"/>
            <ac:graphicFrameMk id="8" creationId="{05D93D85-8BB0-6540-0DD3-8DB10BB53D42}"/>
          </ac:graphicFrameMkLst>
        </pc:graphicFrameChg>
        <pc:picChg chg="mod">
          <ac:chgData name="Andreas Benedictow" userId="e251fadf-16f4-4c88-b2c0-d8c4cd891c2a" providerId="ADAL" clId="{A36C12BA-737F-4ACB-A35F-5F0092025346}" dt="2022-09-30T22:04:30.211" v="142" actId="14100"/>
          <ac:picMkLst>
            <pc:docMk/>
            <pc:sldMk cId="3231943566" sldId="262"/>
            <ac:picMk id="10" creationId="{3C352B6C-230B-4847-FC69-0FEAA8F84CFE}"/>
          </ac:picMkLst>
        </pc:picChg>
      </pc:sldChg>
      <pc:sldChg chg="modSp mod">
        <pc:chgData name="Andreas Benedictow" userId="e251fadf-16f4-4c88-b2c0-d8c4cd891c2a" providerId="ADAL" clId="{A36C12BA-737F-4ACB-A35F-5F0092025346}" dt="2022-09-30T22:04:33.665" v="143" actId="14100"/>
        <pc:sldMkLst>
          <pc:docMk/>
          <pc:sldMk cId="1774366261" sldId="263"/>
        </pc:sldMkLst>
        <pc:graphicFrameChg chg="mod">
          <ac:chgData name="Andreas Benedictow" userId="e251fadf-16f4-4c88-b2c0-d8c4cd891c2a" providerId="ADAL" clId="{A36C12BA-737F-4ACB-A35F-5F0092025346}" dt="2022-09-30T22:04:10.630" v="139" actId="14100"/>
          <ac:graphicFrameMkLst>
            <pc:docMk/>
            <pc:sldMk cId="1774366261" sldId="263"/>
            <ac:graphicFrameMk id="15" creationId="{8C0C2501-AF23-4D20-9A19-3C88231171F8}"/>
          </ac:graphicFrameMkLst>
        </pc:graphicFrameChg>
        <pc:picChg chg="mod">
          <ac:chgData name="Andreas Benedictow" userId="e251fadf-16f4-4c88-b2c0-d8c4cd891c2a" providerId="ADAL" clId="{A36C12BA-737F-4ACB-A35F-5F0092025346}" dt="2022-09-30T22:04:33.665" v="143" actId="14100"/>
          <ac:picMkLst>
            <pc:docMk/>
            <pc:sldMk cId="1774366261" sldId="263"/>
            <ac:picMk id="13" creationId="{0D8A71B0-479D-D8A8-E92C-EF9C12F20A6C}"/>
          </ac:picMkLst>
        </pc:picChg>
      </pc:sldChg>
      <pc:sldChg chg="add del">
        <pc:chgData name="Andreas Benedictow" userId="e251fadf-16f4-4c88-b2c0-d8c4cd891c2a" providerId="ADAL" clId="{A36C12BA-737F-4ACB-A35F-5F0092025346}" dt="2022-09-30T16:49:34.814" v="44"/>
        <pc:sldMkLst>
          <pc:docMk/>
          <pc:sldMk cId="4159957464" sldId="267"/>
        </pc:sldMkLst>
      </pc:sldChg>
      <pc:sldChg chg="add del">
        <pc:chgData name="Andreas Benedictow" userId="e251fadf-16f4-4c88-b2c0-d8c4cd891c2a" providerId="ADAL" clId="{A36C12BA-737F-4ACB-A35F-5F0092025346}" dt="2022-10-01T14:31:09.480" v="149"/>
        <pc:sldMkLst>
          <pc:docMk/>
          <pc:sldMk cId="3836130264" sldId="282"/>
        </pc:sldMkLst>
      </pc:sldChg>
    </pc:docChg>
  </pc:docChgLst>
  <pc:docChgLst>
    <pc:chgData name="Marte Marie Frisell" userId="88672537-50ef-4dff-9199-6840d6c8b5a9" providerId="ADAL" clId="{69C18BEA-94FA-43CC-9F42-DD4161BB9FEE}"/>
    <pc:docChg chg="modSld sldOrd">
      <pc:chgData name="Marte Marie Frisell" userId="88672537-50ef-4dff-9199-6840d6c8b5a9" providerId="ADAL" clId="{69C18BEA-94FA-43CC-9F42-DD4161BB9FEE}" dt="2022-09-30T14:42:26.811" v="233"/>
      <pc:docMkLst>
        <pc:docMk/>
      </pc:docMkLst>
      <pc:sldChg chg="modSp mod">
        <pc:chgData name="Marte Marie Frisell" userId="88672537-50ef-4dff-9199-6840d6c8b5a9" providerId="ADAL" clId="{69C18BEA-94FA-43CC-9F42-DD4161BB9FEE}" dt="2022-09-30T14:26:58.838" v="231" actId="20577"/>
        <pc:sldMkLst>
          <pc:docMk/>
          <pc:sldMk cId="896002109" sldId="259"/>
        </pc:sldMkLst>
        <pc:spChg chg="mod">
          <ac:chgData name="Marte Marie Frisell" userId="88672537-50ef-4dff-9199-6840d6c8b5a9" providerId="ADAL" clId="{69C18BEA-94FA-43CC-9F42-DD4161BB9FEE}" dt="2022-09-30T14:26:58.838" v="231" actId="20577"/>
          <ac:spMkLst>
            <pc:docMk/>
            <pc:sldMk cId="896002109" sldId="259"/>
            <ac:spMk id="5" creationId="{1E8A7A64-34DF-43BB-954C-68720DEF1ED4}"/>
          </ac:spMkLst>
        </pc:spChg>
      </pc:sldChg>
      <pc:sldChg chg="modSp mod">
        <pc:chgData name="Marte Marie Frisell" userId="88672537-50ef-4dff-9199-6840d6c8b5a9" providerId="ADAL" clId="{69C18BEA-94FA-43CC-9F42-DD4161BB9FEE}" dt="2022-09-30T12:03:31.814" v="186" actId="13926"/>
        <pc:sldMkLst>
          <pc:docMk/>
          <pc:sldMk cId="3970472295" sldId="260"/>
        </pc:sldMkLst>
        <pc:spChg chg="mod">
          <ac:chgData name="Marte Marie Frisell" userId="88672537-50ef-4dff-9199-6840d6c8b5a9" providerId="ADAL" clId="{69C18BEA-94FA-43CC-9F42-DD4161BB9FEE}" dt="2022-09-30T12:03:31.814" v="186" actId="13926"/>
          <ac:spMkLst>
            <pc:docMk/>
            <pc:sldMk cId="3970472295" sldId="260"/>
            <ac:spMk id="3" creationId="{B866CE4E-6058-4C29-BFC5-5B4F79318F87}"/>
          </ac:spMkLst>
        </pc:spChg>
      </pc:sldChg>
      <pc:sldChg chg="modSp mod">
        <pc:chgData name="Marte Marie Frisell" userId="88672537-50ef-4dff-9199-6840d6c8b5a9" providerId="ADAL" clId="{69C18BEA-94FA-43CC-9F42-DD4161BB9FEE}" dt="2022-09-30T12:03:45.210" v="201" actId="6549"/>
        <pc:sldMkLst>
          <pc:docMk/>
          <pc:sldMk cId="3231943566" sldId="262"/>
        </pc:sldMkLst>
        <pc:spChg chg="mod">
          <ac:chgData name="Marte Marie Frisell" userId="88672537-50ef-4dff-9199-6840d6c8b5a9" providerId="ADAL" clId="{69C18BEA-94FA-43CC-9F42-DD4161BB9FEE}" dt="2022-09-30T12:03:45.210" v="201" actId="6549"/>
          <ac:spMkLst>
            <pc:docMk/>
            <pc:sldMk cId="3231943566" sldId="262"/>
            <ac:spMk id="3" creationId="{A2B64911-99D7-4000-862B-A9755BD58BEE}"/>
          </ac:spMkLst>
        </pc:spChg>
      </pc:sldChg>
      <pc:sldChg chg="modSp mod">
        <pc:chgData name="Marte Marie Frisell" userId="88672537-50ef-4dff-9199-6840d6c8b5a9" providerId="ADAL" clId="{69C18BEA-94FA-43CC-9F42-DD4161BB9FEE}" dt="2022-09-30T12:03:55.334" v="210" actId="20577"/>
        <pc:sldMkLst>
          <pc:docMk/>
          <pc:sldMk cId="1774366261" sldId="263"/>
        </pc:sldMkLst>
        <pc:spChg chg="mod">
          <ac:chgData name="Marte Marie Frisell" userId="88672537-50ef-4dff-9199-6840d6c8b5a9" providerId="ADAL" clId="{69C18BEA-94FA-43CC-9F42-DD4161BB9FEE}" dt="2022-09-30T12:03:55.334" v="210" actId="20577"/>
          <ac:spMkLst>
            <pc:docMk/>
            <pc:sldMk cId="1774366261" sldId="263"/>
            <ac:spMk id="3" creationId="{323EC9A4-C2EE-47DD-98D9-FB2B5579D56F}"/>
          </ac:spMkLst>
        </pc:spChg>
      </pc:sldChg>
      <pc:sldChg chg="ord">
        <pc:chgData name="Marte Marie Frisell" userId="88672537-50ef-4dff-9199-6840d6c8b5a9" providerId="ADAL" clId="{69C18BEA-94FA-43CC-9F42-DD4161BB9FEE}" dt="2022-09-30T14:42:26.811" v="233"/>
        <pc:sldMkLst>
          <pc:docMk/>
          <pc:sldMk cId="3510272984" sldId="264"/>
        </pc:sldMkLst>
      </pc:sldChg>
      <pc:sldChg chg="ord">
        <pc:chgData name="Marte Marie Frisell" userId="88672537-50ef-4dff-9199-6840d6c8b5a9" providerId="ADAL" clId="{69C18BEA-94FA-43CC-9F42-DD4161BB9FEE}" dt="2022-09-30T14:42:26.811" v="233"/>
        <pc:sldMkLst>
          <pc:docMk/>
          <pc:sldMk cId="2759248883" sldId="265"/>
        </pc:sldMkLst>
      </pc:sldChg>
      <pc:sldChg chg="ord">
        <pc:chgData name="Marte Marie Frisell" userId="88672537-50ef-4dff-9199-6840d6c8b5a9" providerId="ADAL" clId="{69C18BEA-94FA-43CC-9F42-DD4161BB9FEE}" dt="2022-09-30T14:42:26.811" v="233"/>
        <pc:sldMkLst>
          <pc:docMk/>
          <pc:sldMk cId="147554788" sldId="266"/>
        </pc:sldMkLst>
      </pc:sldChg>
      <pc:sldChg chg="modSp mod">
        <pc:chgData name="Marte Marie Frisell" userId="88672537-50ef-4dff-9199-6840d6c8b5a9" providerId="ADAL" clId="{69C18BEA-94FA-43CC-9F42-DD4161BB9FEE}" dt="2022-09-30T12:04:10.501" v="221" actId="1035"/>
        <pc:sldMkLst>
          <pc:docMk/>
          <pc:sldMk cId="4159957464" sldId="267"/>
        </pc:sldMkLst>
        <pc:spChg chg="mod">
          <ac:chgData name="Marte Marie Frisell" userId="88672537-50ef-4dff-9199-6840d6c8b5a9" providerId="ADAL" clId="{69C18BEA-94FA-43CC-9F42-DD4161BB9FEE}" dt="2022-09-30T12:04:10.501" v="221" actId="1035"/>
          <ac:spMkLst>
            <pc:docMk/>
            <pc:sldMk cId="4159957464" sldId="267"/>
            <ac:spMk id="3" creationId="{19327264-4F74-4A7C-9D31-AD23AB6CC8F2}"/>
          </ac:spMkLst>
        </pc:spChg>
      </pc:sldChg>
    </pc:docChg>
  </pc:docChgLst>
  <pc:docChgLst>
    <pc:chgData name="Mathias Iversen" userId="dea6d89c-6f8a-44b0-80c2-5d37afda12c9" providerId="ADAL" clId="{D0DDE2D1-D855-4040-8480-FA238B0C1960}"/>
    <pc:docChg chg="undo custSel modSld">
      <pc:chgData name="Mathias Iversen" userId="dea6d89c-6f8a-44b0-80c2-5d37afda12c9" providerId="ADAL" clId="{D0DDE2D1-D855-4040-8480-FA238B0C1960}" dt="2022-09-30T09:33:19.024" v="299" actId="13926"/>
      <pc:docMkLst>
        <pc:docMk/>
      </pc:docMkLst>
      <pc:sldChg chg="modSp mod">
        <pc:chgData name="Mathias Iversen" userId="dea6d89c-6f8a-44b0-80c2-5d37afda12c9" providerId="ADAL" clId="{D0DDE2D1-D855-4040-8480-FA238B0C1960}" dt="2022-09-28T15:15:07.708" v="7" actId="13926"/>
        <pc:sldMkLst>
          <pc:docMk/>
          <pc:sldMk cId="2921733838" sldId="256"/>
        </pc:sldMkLst>
        <pc:spChg chg="mod">
          <ac:chgData name="Mathias Iversen" userId="dea6d89c-6f8a-44b0-80c2-5d37afda12c9" providerId="ADAL" clId="{D0DDE2D1-D855-4040-8480-FA238B0C1960}" dt="2022-09-28T15:15:07.708" v="7" actId="13926"/>
          <ac:spMkLst>
            <pc:docMk/>
            <pc:sldMk cId="2921733838" sldId="256"/>
            <ac:spMk id="10" creationId="{B69A85C2-560C-48D5-B2E2-E0F8F842FD36}"/>
          </ac:spMkLst>
        </pc:spChg>
      </pc:sldChg>
      <pc:sldChg chg="modSp mod">
        <pc:chgData name="Mathias Iversen" userId="dea6d89c-6f8a-44b0-80c2-5d37afda12c9" providerId="ADAL" clId="{D0DDE2D1-D855-4040-8480-FA238B0C1960}" dt="2022-09-30T09:33:09.425" v="293" actId="20577"/>
        <pc:sldMkLst>
          <pc:docMk/>
          <pc:sldMk cId="2266341024" sldId="258"/>
        </pc:sldMkLst>
        <pc:spChg chg="mod">
          <ac:chgData name="Mathias Iversen" userId="dea6d89c-6f8a-44b0-80c2-5d37afda12c9" providerId="ADAL" clId="{D0DDE2D1-D855-4040-8480-FA238B0C1960}" dt="2022-09-28T15:18:38.454" v="70" actId="13926"/>
          <ac:spMkLst>
            <pc:docMk/>
            <pc:sldMk cId="2266341024" sldId="258"/>
            <ac:spMk id="5" creationId="{DCB85E03-0B2F-42F1-9007-A95BF715A50A}"/>
          </ac:spMkLst>
        </pc:spChg>
        <pc:spChg chg="mod">
          <ac:chgData name="Mathias Iversen" userId="dea6d89c-6f8a-44b0-80c2-5d37afda12c9" providerId="ADAL" clId="{D0DDE2D1-D855-4040-8480-FA238B0C1960}" dt="2022-09-28T15:18:35.984" v="69" actId="13926"/>
          <ac:spMkLst>
            <pc:docMk/>
            <pc:sldMk cId="2266341024" sldId="258"/>
            <ac:spMk id="7" creationId="{A520775E-5075-45E6-A50A-04E4D42EAF3E}"/>
          </ac:spMkLst>
        </pc:spChg>
        <pc:spChg chg="mod">
          <ac:chgData name="Mathias Iversen" userId="dea6d89c-6f8a-44b0-80c2-5d37afda12c9" providerId="ADAL" clId="{D0DDE2D1-D855-4040-8480-FA238B0C1960}" dt="2022-09-28T15:18:35.984" v="69" actId="13926"/>
          <ac:spMkLst>
            <pc:docMk/>
            <pc:sldMk cId="2266341024" sldId="258"/>
            <ac:spMk id="8" creationId="{E5A98933-AC8C-4903-A2E5-17FCC5FBBC66}"/>
          </ac:spMkLst>
        </pc:spChg>
        <pc:spChg chg="mod">
          <ac:chgData name="Mathias Iversen" userId="dea6d89c-6f8a-44b0-80c2-5d37afda12c9" providerId="ADAL" clId="{D0DDE2D1-D855-4040-8480-FA238B0C1960}" dt="2022-09-28T15:18:35.984" v="69" actId="13926"/>
          <ac:spMkLst>
            <pc:docMk/>
            <pc:sldMk cId="2266341024" sldId="258"/>
            <ac:spMk id="9" creationId="{29E4AEA2-D6D7-44B7-8DEF-EB1A3917D576}"/>
          </ac:spMkLst>
        </pc:spChg>
        <pc:spChg chg="mod">
          <ac:chgData name="Mathias Iversen" userId="dea6d89c-6f8a-44b0-80c2-5d37afda12c9" providerId="ADAL" clId="{D0DDE2D1-D855-4040-8480-FA238B0C1960}" dt="2022-09-28T15:18:35.984" v="69" actId="13926"/>
          <ac:spMkLst>
            <pc:docMk/>
            <pc:sldMk cId="2266341024" sldId="258"/>
            <ac:spMk id="10" creationId="{2E9EBEB7-19CF-4E7A-9B6C-502E35EDACCE}"/>
          </ac:spMkLst>
        </pc:spChg>
        <pc:spChg chg="mod">
          <ac:chgData name="Mathias Iversen" userId="dea6d89c-6f8a-44b0-80c2-5d37afda12c9" providerId="ADAL" clId="{D0DDE2D1-D855-4040-8480-FA238B0C1960}" dt="2022-09-28T15:18:35.984" v="69" actId="13926"/>
          <ac:spMkLst>
            <pc:docMk/>
            <pc:sldMk cId="2266341024" sldId="258"/>
            <ac:spMk id="11" creationId="{37771598-A4AC-4670-8AF9-BD1A9A0B5FD6}"/>
          </ac:spMkLst>
        </pc:spChg>
        <pc:spChg chg="mod">
          <ac:chgData name="Mathias Iversen" userId="dea6d89c-6f8a-44b0-80c2-5d37afda12c9" providerId="ADAL" clId="{D0DDE2D1-D855-4040-8480-FA238B0C1960}" dt="2022-09-28T15:18:35.984" v="69" actId="13926"/>
          <ac:spMkLst>
            <pc:docMk/>
            <pc:sldMk cId="2266341024" sldId="258"/>
            <ac:spMk id="12" creationId="{FFB1B525-1F63-43B3-9ADA-546863A4A35B}"/>
          </ac:spMkLst>
        </pc:spChg>
        <pc:spChg chg="mod">
          <ac:chgData name="Mathias Iversen" userId="dea6d89c-6f8a-44b0-80c2-5d37afda12c9" providerId="ADAL" clId="{D0DDE2D1-D855-4040-8480-FA238B0C1960}" dt="2022-09-28T15:18:35.984" v="69" actId="13926"/>
          <ac:spMkLst>
            <pc:docMk/>
            <pc:sldMk cId="2266341024" sldId="258"/>
            <ac:spMk id="13" creationId="{7D9B9CA2-038E-484E-8A1A-D9FA8F874461}"/>
          </ac:spMkLst>
        </pc:spChg>
        <pc:spChg chg="mod">
          <ac:chgData name="Mathias Iversen" userId="dea6d89c-6f8a-44b0-80c2-5d37afda12c9" providerId="ADAL" clId="{D0DDE2D1-D855-4040-8480-FA238B0C1960}" dt="2022-09-28T15:18:35.984" v="69" actId="13926"/>
          <ac:spMkLst>
            <pc:docMk/>
            <pc:sldMk cId="2266341024" sldId="258"/>
            <ac:spMk id="14" creationId="{142BC5AF-FE81-466D-85C6-B66BF362E34B}"/>
          </ac:spMkLst>
        </pc:spChg>
        <pc:spChg chg="mod">
          <ac:chgData name="Mathias Iversen" userId="dea6d89c-6f8a-44b0-80c2-5d37afda12c9" providerId="ADAL" clId="{D0DDE2D1-D855-4040-8480-FA238B0C1960}" dt="2022-09-28T15:18:35.984" v="69" actId="13926"/>
          <ac:spMkLst>
            <pc:docMk/>
            <pc:sldMk cId="2266341024" sldId="258"/>
            <ac:spMk id="15" creationId="{74CEA7D0-9A41-43C0-8F69-F80152925B55}"/>
          </ac:spMkLst>
        </pc:spChg>
        <pc:spChg chg="mod">
          <ac:chgData name="Mathias Iversen" userId="dea6d89c-6f8a-44b0-80c2-5d37afda12c9" providerId="ADAL" clId="{D0DDE2D1-D855-4040-8480-FA238B0C1960}" dt="2022-09-30T09:33:09.425" v="293" actId="20577"/>
          <ac:spMkLst>
            <pc:docMk/>
            <pc:sldMk cId="2266341024" sldId="258"/>
            <ac:spMk id="16" creationId="{4957F703-1885-40F1-9499-64EAC6608670}"/>
          </ac:spMkLst>
        </pc:spChg>
        <pc:spChg chg="mod">
          <ac:chgData name="Mathias Iversen" userId="dea6d89c-6f8a-44b0-80c2-5d37afda12c9" providerId="ADAL" clId="{D0DDE2D1-D855-4040-8480-FA238B0C1960}" dt="2022-09-28T15:18:35.984" v="69" actId="13926"/>
          <ac:spMkLst>
            <pc:docMk/>
            <pc:sldMk cId="2266341024" sldId="258"/>
            <ac:spMk id="17" creationId="{831E5632-021A-47A4-AAE9-1B3C9EB9837E}"/>
          </ac:spMkLst>
        </pc:spChg>
        <pc:spChg chg="mod">
          <ac:chgData name="Mathias Iversen" userId="dea6d89c-6f8a-44b0-80c2-5d37afda12c9" providerId="ADAL" clId="{D0DDE2D1-D855-4040-8480-FA238B0C1960}" dt="2022-09-28T15:18:35.984" v="69" actId="13926"/>
          <ac:spMkLst>
            <pc:docMk/>
            <pc:sldMk cId="2266341024" sldId="258"/>
            <ac:spMk id="18" creationId="{0B79CA76-2003-4574-A043-2FCFF766B96D}"/>
          </ac:spMkLst>
        </pc:spChg>
      </pc:sldChg>
      <pc:sldChg chg="modSp mod">
        <pc:chgData name="Mathias Iversen" userId="dea6d89c-6f8a-44b0-80c2-5d37afda12c9" providerId="ADAL" clId="{D0DDE2D1-D855-4040-8480-FA238B0C1960}" dt="2022-09-30T09:33:19.024" v="299" actId="13926"/>
        <pc:sldMkLst>
          <pc:docMk/>
          <pc:sldMk cId="896002109" sldId="259"/>
        </pc:sldMkLst>
        <pc:spChg chg="mod">
          <ac:chgData name="Mathias Iversen" userId="dea6d89c-6f8a-44b0-80c2-5d37afda12c9" providerId="ADAL" clId="{D0DDE2D1-D855-4040-8480-FA238B0C1960}" dt="2022-09-28T15:18:52.946" v="80" actId="13926"/>
          <ac:spMkLst>
            <pc:docMk/>
            <pc:sldMk cId="896002109" sldId="259"/>
            <ac:spMk id="3" creationId="{43909665-C217-4DB2-97FB-7DC8B46D243A}"/>
          </ac:spMkLst>
        </pc:spChg>
        <pc:spChg chg="mod">
          <ac:chgData name="Mathias Iversen" userId="dea6d89c-6f8a-44b0-80c2-5d37afda12c9" providerId="ADAL" clId="{D0DDE2D1-D855-4040-8480-FA238B0C1960}" dt="2022-09-30T09:33:19.024" v="299" actId="13926"/>
          <ac:spMkLst>
            <pc:docMk/>
            <pc:sldMk cId="896002109" sldId="259"/>
            <ac:spMk id="4" creationId="{E7C91537-7CFF-43F2-851D-E5F652C25A99}"/>
          </ac:spMkLst>
        </pc:spChg>
      </pc:sldChg>
      <pc:sldChg chg="addSp modSp mod">
        <pc:chgData name="Mathias Iversen" userId="dea6d89c-6f8a-44b0-80c2-5d37afda12c9" providerId="ADAL" clId="{D0DDE2D1-D855-4040-8480-FA238B0C1960}" dt="2022-09-28T15:33:36.285" v="239" actId="1076"/>
        <pc:sldMkLst>
          <pc:docMk/>
          <pc:sldMk cId="3970472295" sldId="260"/>
        </pc:sldMkLst>
        <pc:spChg chg="mod">
          <ac:chgData name="Mathias Iversen" userId="dea6d89c-6f8a-44b0-80c2-5d37afda12c9" providerId="ADAL" clId="{D0DDE2D1-D855-4040-8480-FA238B0C1960}" dt="2022-09-28T15:19:04.326" v="88" actId="13926"/>
          <ac:spMkLst>
            <pc:docMk/>
            <pc:sldMk cId="3970472295" sldId="260"/>
            <ac:spMk id="4" creationId="{08AB9232-4863-462B-955D-4E84A7303FF7}"/>
          </ac:spMkLst>
        </pc:spChg>
        <pc:picChg chg="add mod ord">
          <ac:chgData name="Mathias Iversen" userId="dea6d89c-6f8a-44b0-80c2-5d37afda12c9" providerId="ADAL" clId="{D0DDE2D1-D855-4040-8480-FA238B0C1960}" dt="2022-09-28T15:19:52.235" v="93" actId="1076"/>
          <ac:picMkLst>
            <pc:docMk/>
            <pc:sldMk cId="3970472295" sldId="260"/>
            <ac:picMk id="6" creationId="{79076B55-5C3F-0E4D-C5E2-87B50AB6EEBF}"/>
          </ac:picMkLst>
        </pc:picChg>
        <pc:picChg chg="add mod">
          <ac:chgData name="Mathias Iversen" userId="dea6d89c-6f8a-44b0-80c2-5d37afda12c9" providerId="ADAL" clId="{D0DDE2D1-D855-4040-8480-FA238B0C1960}" dt="2022-09-28T15:33:36.285" v="239" actId="1076"/>
          <ac:picMkLst>
            <pc:docMk/>
            <pc:sldMk cId="3970472295" sldId="260"/>
            <ac:picMk id="7" creationId="{91AC1CC6-BB23-780C-D1FE-2165562478D8}"/>
          </ac:picMkLst>
        </pc:picChg>
      </pc:sldChg>
      <pc:sldChg chg="addSp modSp mod">
        <pc:chgData name="Mathias Iversen" userId="dea6d89c-6f8a-44b0-80c2-5d37afda12c9" providerId="ADAL" clId="{D0DDE2D1-D855-4040-8480-FA238B0C1960}" dt="2022-09-28T15:33:31.267" v="238" actId="1076"/>
        <pc:sldMkLst>
          <pc:docMk/>
          <pc:sldMk cId="4227913639" sldId="261"/>
        </pc:sldMkLst>
        <pc:spChg chg="mod">
          <ac:chgData name="Mathias Iversen" userId="dea6d89c-6f8a-44b0-80c2-5d37afda12c9" providerId="ADAL" clId="{D0DDE2D1-D855-4040-8480-FA238B0C1960}" dt="2022-09-28T15:20:45.391" v="117" actId="13926"/>
          <ac:spMkLst>
            <pc:docMk/>
            <pc:sldMk cId="4227913639" sldId="261"/>
            <ac:spMk id="3" creationId="{6492862D-89D0-469B-9B7F-A96A7E7667E2}"/>
          </ac:spMkLst>
        </pc:spChg>
        <pc:spChg chg="mod">
          <ac:chgData name="Mathias Iversen" userId="dea6d89c-6f8a-44b0-80c2-5d37afda12c9" providerId="ADAL" clId="{D0DDE2D1-D855-4040-8480-FA238B0C1960}" dt="2022-09-28T15:20:39.496" v="109" actId="13926"/>
          <ac:spMkLst>
            <pc:docMk/>
            <pc:sldMk cId="4227913639" sldId="261"/>
            <ac:spMk id="4" creationId="{DCD4FF8B-8E6F-4257-96B2-BCCDA6A41A74}"/>
          </ac:spMkLst>
        </pc:spChg>
        <pc:picChg chg="add mod ord">
          <ac:chgData name="Mathias Iversen" userId="dea6d89c-6f8a-44b0-80c2-5d37afda12c9" providerId="ADAL" clId="{D0DDE2D1-D855-4040-8480-FA238B0C1960}" dt="2022-09-28T15:20:27.394" v="99" actId="1076"/>
          <ac:picMkLst>
            <pc:docMk/>
            <pc:sldMk cId="4227913639" sldId="261"/>
            <ac:picMk id="6" creationId="{B5595A8A-6107-5B79-8C03-2D52D8F9994D}"/>
          </ac:picMkLst>
        </pc:picChg>
        <pc:picChg chg="add mod">
          <ac:chgData name="Mathias Iversen" userId="dea6d89c-6f8a-44b0-80c2-5d37afda12c9" providerId="ADAL" clId="{D0DDE2D1-D855-4040-8480-FA238B0C1960}" dt="2022-09-28T15:33:31.267" v="238" actId="1076"/>
          <ac:picMkLst>
            <pc:docMk/>
            <pc:sldMk cId="4227913639" sldId="261"/>
            <ac:picMk id="7" creationId="{17E7DB07-0BB4-BE00-9A02-465D2EB819CC}"/>
          </ac:picMkLst>
        </pc:picChg>
      </pc:sldChg>
      <pc:sldChg chg="addSp delSp modSp mod">
        <pc:chgData name="Mathias Iversen" userId="dea6d89c-6f8a-44b0-80c2-5d37afda12c9" providerId="ADAL" clId="{D0DDE2D1-D855-4040-8480-FA238B0C1960}" dt="2022-09-28T15:33:24.981" v="237" actId="1076"/>
        <pc:sldMkLst>
          <pc:docMk/>
          <pc:sldMk cId="3231943566" sldId="262"/>
        </pc:sldMkLst>
        <pc:spChg chg="mod">
          <ac:chgData name="Mathias Iversen" userId="dea6d89c-6f8a-44b0-80c2-5d37afda12c9" providerId="ADAL" clId="{D0DDE2D1-D855-4040-8480-FA238B0C1960}" dt="2022-09-28T15:29:22.386" v="199" actId="13926"/>
          <ac:spMkLst>
            <pc:docMk/>
            <pc:sldMk cId="3231943566" sldId="262"/>
            <ac:spMk id="4" creationId="{E3A00041-9F7B-4C31-B4C3-014FF513433D}"/>
          </ac:spMkLst>
        </pc:spChg>
        <pc:graphicFrameChg chg="add mod">
          <ac:chgData name="Mathias Iversen" userId="dea6d89c-6f8a-44b0-80c2-5d37afda12c9" providerId="ADAL" clId="{D0DDE2D1-D855-4040-8480-FA238B0C1960}" dt="2022-09-28T15:33:24.981" v="237" actId="1076"/>
          <ac:graphicFrameMkLst>
            <pc:docMk/>
            <pc:sldMk cId="3231943566" sldId="262"/>
            <ac:graphicFrameMk id="8" creationId="{05D93D85-8BB0-6540-0DD3-8DB10BB53D42}"/>
          </ac:graphicFrameMkLst>
        </pc:graphicFrameChg>
        <pc:picChg chg="add del mod ord">
          <ac:chgData name="Mathias Iversen" userId="dea6d89c-6f8a-44b0-80c2-5d37afda12c9" providerId="ADAL" clId="{D0DDE2D1-D855-4040-8480-FA238B0C1960}" dt="2022-09-28T15:30:38.185" v="214" actId="478"/>
          <ac:picMkLst>
            <pc:docMk/>
            <pc:sldMk cId="3231943566" sldId="262"/>
            <ac:picMk id="7" creationId="{3CECCE69-0762-61C4-8A89-7CAC61D8EACE}"/>
          </ac:picMkLst>
        </pc:picChg>
        <pc:picChg chg="add mod ord">
          <ac:chgData name="Mathias Iversen" userId="dea6d89c-6f8a-44b0-80c2-5d37afda12c9" providerId="ADAL" clId="{D0DDE2D1-D855-4040-8480-FA238B0C1960}" dt="2022-09-28T15:31:57.035" v="224" actId="1076"/>
          <ac:picMkLst>
            <pc:docMk/>
            <pc:sldMk cId="3231943566" sldId="262"/>
            <ac:picMk id="10" creationId="{3C352B6C-230B-4847-FC69-0FEAA8F84CFE}"/>
          </ac:picMkLst>
        </pc:picChg>
      </pc:sldChg>
      <pc:sldChg chg="addSp delSp modSp mod">
        <pc:chgData name="Mathias Iversen" userId="dea6d89c-6f8a-44b0-80c2-5d37afda12c9" providerId="ADAL" clId="{D0DDE2D1-D855-4040-8480-FA238B0C1960}" dt="2022-09-28T15:33:52.481" v="240" actId="1076"/>
        <pc:sldMkLst>
          <pc:docMk/>
          <pc:sldMk cId="1774366261" sldId="263"/>
        </pc:sldMkLst>
        <pc:spChg chg="mod">
          <ac:chgData name="Mathias Iversen" userId="dea6d89c-6f8a-44b0-80c2-5d37afda12c9" providerId="ADAL" clId="{D0DDE2D1-D855-4040-8480-FA238B0C1960}" dt="2022-09-28T15:27:26.872" v="168" actId="13926"/>
          <ac:spMkLst>
            <pc:docMk/>
            <pc:sldMk cId="1774366261" sldId="263"/>
            <ac:spMk id="3" creationId="{323EC9A4-C2EE-47DD-98D9-FB2B5579D56F}"/>
          </ac:spMkLst>
        </pc:spChg>
        <pc:spChg chg="mod">
          <ac:chgData name="Mathias Iversen" userId="dea6d89c-6f8a-44b0-80c2-5d37afda12c9" providerId="ADAL" clId="{D0DDE2D1-D855-4040-8480-FA238B0C1960}" dt="2022-09-28T15:27:21.474" v="160" actId="13926"/>
          <ac:spMkLst>
            <pc:docMk/>
            <pc:sldMk cId="1774366261" sldId="263"/>
            <ac:spMk id="4" creationId="{20706897-990D-4782-B6D1-23876FEFD5AF}"/>
          </ac:spMkLst>
        </pc:spChg>
        <pc:graphicFrameChg chg="add del mod">
          <ac:chgData name="Mathias Iversen" userId="dea6d89c-6f8a-44b0-80c2-5d37afda12c9" providerId="ADAL" clId="{D0DDE2D1-D855-4040-8480-FA238B0C1960}" dt="2022-09-28T15:25:34.766" v="152" actId="478"/>
          <ac:graphicFrameMkLst>
            <pc:docMk/>
            <pc:sldMk cId="1774366261" sldId="263"/>
            <ac:graphicFrameMk id="10" creationId="{BA37E4E6-0658-45FB-854D-9B13D49058B9}"/>
          </ac:graphicFrameMkLst>
        </pc:graphicFrameChg>
        <pc:graphicFrameChg chg="add del mod">
          <ac:chgData name="Mathias Iversen" userId="dea6d89c-6f8a-44b0-80c2-5d37afda12c9" providerId="ADAL" clId="{D0DDE2D1-D855-4040-8480-FA238B0C1960}" dt="2022-09-28T15:32:29.515" v="233" actId="478"/>
          <ac:graphicFrameMkLst>
            <pc:docMk/>
            <pc:sldMk cId="1774366261" sldId="263"/>
            <ac:graphicFrameMk id="11" creationId="{8C0C2501-AF23-4D20-9A19-3C88231171F8}"/>
          </ac:graphicFrameMkLst>
        </pc:graphicFrameChg>
        <pc:graphicFrameChg chg="add mod">
          <ac:chgData name="Mathias Iversen" userId="dea6d89c-6f8a-44b0-80c2-5d37afda12c9" providerId="ADAL" clId="{D0DDE2D1-D855-4040-8480-FA238B0C1960}" dt="2022-09-28T15:32:22.514" v="232"/>
          <ac:graphicFrameMkLst>
            <pc:docMk/>
            <pc:sldMk cId="1774366261" sldId="263"/>
            <ac:graphicFrameMk id="14" creationId="{8C0C2501-AF23-4D20-9A19-3C88231171F8}"/>
          </ac:graphicFrameMkLst>
        </pc:graphicFrameChg>
        <pc:graphicFrameChg chg="add mod">
          <ac:chgData name="Mathias Iversen" userId="dea6d89c-6f8a-44b0-80c2-5d37afda12c9" providerId="ADAL" clId="{D0DDE2D1-D855-4040-8480-FA238B0C1960}" dt="2022-09-28T15:33:14.858" v="236" actId="1076"/>
          <ac:graphicFrameMkLst>
            <pc:docMk/>
            <pc:sldMk cId="1774366261" sldId="263"/>
            <ac:graphicFrameMk id="15" creationId="{8C0C2501-AF23-4D20-9A19-3C88231171F8}"/>
          </ac:graphicFrameMkLst>
        </pc:graphicFrameChg>
        <pc:picChg chg="add del mod">
          <ac:chgData name="Mathias Iversen" userId="dea6d89c-6f8a-44b0-80c2-5d37afda12c9" providerId="ADAL" clId="{D0DDE2D1-D855-4040-8480-FA238B0C1960}" dt="2022-09-28T15:22:32.524" v="131" actId="478"/>
          <ac:picMkLst>
            <pc:docMk/>
            <pc:sldMk cId="1774366261" sldId="263"/>
            <ac:picMk id="7" creationId="{1E7D8F67-03F1-DAD8-1CC7-4454EAC9E0B7}"/>
          </ac:picMkLst>
        </pc:picChg>
        <pc:picChg chg="add del mod ord">
          <ac:chgData name="Mathias Iversen" userId="dea6d89c-6f8a-44b0-80c2-5d37afda12c9" providerId="ADAL" clId="{D0DDE2D1-D855-4040-8480-FA238B0C1960}" dt="2022-09-28T15:30:42.384" v="215" actId="478"/>
          <ac:picMkLst>
            <pc:docMk/>
            <pc:sldMk cId="1774366261" sldId="263"/>
            <ac:picMk id="9" creationId="{05C5FD91-C6C2-C90D-DE1A-4C2DEDC9D301}"/>
          </ac:picMkLst>
        </pc:picChg>
        <pc:picChg chg="add mod ord">
          <ac:chgData name="Mathias Iversen" userId="dea6d89c-6f8a-44b0-80c2-5d37afda12c9" providerId="ADAL" clId="{D0DDE2D1-D855-4040-8480-FA238B0C1960}" dt="2022-09-28T15:33:52.481" v="240" actId="1076"/>
          <ac:picMkLst>
            <pc:docMk/>
            <pc:sldMk cId="1774366261" sldId="263"/>
            <ac:picMk id="13" creationId="{0D8A71B0-479D-D8A8-E92C-EF9C12F20A6C}"/>
          </ac:picMkLst>
        </pc:picChg>
      </pc:sldChg>
      <pc:sldChg chg="addSp delSp modSp mod">
        <pc:chgData name="Mathias Iversen" userId="dea6d89c-6f8a-44b0-80c2-5d37afda12c9" providerId="ADAL" clId="{D0DDE2D1-D855-4040-8480-FA238B0C1960}" dt="2022-09-28T15:34:41.623" v="255" actId="14100"/>
        <pc:sldMkLst>
          <pc:docMk/>
          <pc:sldMk cId="3510272984" sldId="264"/>
        </pc:sldMkLst>
        <pc:spChg chg="mod">
          <ac:chgData name="Mathias Iversen" userId="dea6d89c-6f8a-44b0-80c2-5d37afda12c9" providerId="ADAL" clId="{D0DDE2D1-D855-4040-8480-FA238B0C1960}" dt="2022-09-28T15:34:05.235" v="247" actId="20577"/>
          <ac:spMkLst>
            <pc:docMk/>
            <pc:sldMk cId="3510272984" sldId="264"/>
            <ac:spMk id="4" creationId="{6EF7C735-4A43-41C6-824A-CC5EEF7FDD53}"/>
          </ac:spMkLst>
        </pc:spChg>
        <pc:graphicFrameChg chg="del">
          <ac:chgData name="Mathias Iversen" userId="dea6d89c-6f8a-44b0-80c2-5d37afda12c9" providerId="ADAL" clId="{D0DDE2D1-D855-4040-8480-FA238B0C1960}" dt="2022-09-28T15:34:10.335" v="248"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D0DDE2D1-D855-4040-8480-FA238B0C1960}" dt="2022-09-28T15:34:41.623" v="255" actId="14100"/>
          <ac:graphicFrameMkLst>
            <pc:docMk/>
            <pc:sldMk cId="3510272984" sldId="264"/>
            <ac:graphicFrameMk id="7" creationId="{0840D361-15EA-4C26-9ECB-492EC5892034}"/>
          </ac:graphicFrameMkLst>
        </pc:graphicFrameChg>
      </pc:sldChg>
      <pc:sldChg chg="addSp delSp modSp mod">
        <pc:chgData name="Mathias Iversen" userId="dea6d89c-6f8a-44b0-80c2-5d37afda12c9" providerId="ADAL" clId="{D0DDE2D1-D855-4040-8480-FA238B0C1960}" dt="2022-09-28T15:36:01.353" v="274" actId="478"/>
        <pc:sldMkLst>
          <pc:docMk/>
          <pc:sldMk cId="2759248883" sldId="265"/>
        </pc:sldMkLst>
        <pc:spChg chg="del">
          <ac:chgData name="Mathias Iversen" userId="dea6d89c-6f8a-44b0-80c2-5d37afda12c9" providerId="ADAL" clId="{D0DDE2D1-D855-4040-8480-FA238B0C1960}" dt="2022-09-28T15:36:01.353" v="274" actId="478"/>
          <ac:spMkLst>
            <pc:docMk/>
            <pc:sldMk cId="2759248883" sldId="265"/>
            <ac:spMk id="4" creationId="{C131618D-BACB-42A9-8714-F890463B2284}"/>
          </ac:spMkLst>
        </pc:spChg>
        <pc:graphicFrameChg chg="del">
          <ac:chgData name="Mathias Iversen" userId="dea6d89c-6f8a-44b0-80c2-5d37afda12c9" providerId="ADAL" clId="{D0DDE2D1-D855-4040-8480-FA238B0C1960}" dt="2022-09-28T15:34:51.594" v="256"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D0DDE2D1-D855-4040-8480-FA238B0C1960}" dt="2022-09-28T15:35:06.525" v="261"/>
          <ac:graphicFrameMkLst>
            <pc:docMk/>
            <pc:sldMk cId="2759248883" sldId="265"/>
            <ac:graphicFrameMk id="7" creationId="{9D3EFA8B-DB94-4DAF-AA56-8C5D4ED596B6}"/>
          </ac:graphicFrameMkLst>
        </pc:graphicFrameChg>
        <pc:graphicFrameChg chg="add mod ord">
          <ac:chgData name="Mathias Iversen" userId="dea6d89c-6f8a-44b0-80c2-5d37afda12c9" providerId="ADAL" clId="{D0DDE2D1-D855-4040-8480-FA238B0C1960}" dt="2022-09-28T15:35:51.681" v="273" actId="1076"/>
          <ac:graphicFrameMkLst>
            <pc:docMk/>
            <pc:sldMk cId="2759248883" sldId="265"/>
            <ac:graphicFrameMk id="8" creationId="{9D3EFA8B-DB94-4DAF-AA56-8C5D4ED596B6}"/>
          </ac:graphicFrameMkLst>
        </pc:graphicFrameChg>
      </pc:sldChg>
      <pc:sldChg chg="addSp modSp mod">
        <pc:chgData name="Mathias Iversen" userId="dea6d89c-6f8a-44b0-80c2-5d37afda12c9" providerId="ADAL" clId="{D0DDE2D1-D855-4040-8480-FA238B0C1960}" dt="2022-09-28T15:36:39.572" v="284" actId="13926"/>
        <pc:sldMkLst>
          <pc:docMk/>
          <pc:sldMk cId="147554788" sldId="266"/>
        </pc:sldMkLst>
        <pc:spChg chg="mod">
          <ac:chgData name="Mathias Iversen" userId="dea6d89c-6f8a-44b0-80c2-5d37afda12c9" providerId="ADAL" clId="{D0DDE2D1-D855-4040-8480-FA238B0C1960}" dt="2022-09-28T15:36:39.572" v="284" actId="13926"/>
          <ac:spMkLst>
            <pc:docMk/>
            <pc:sldMk cId="147554788" sldId="266"/>
            <ac:spMk id="3" creationId="{2AE985C2-CF26-42E7-B7DC-DBC85F75C02D}"/>
          </ac:spMkLst>
        </pc:spChg>
        <pc:graphicFrameChg chg="add mod modGraphic">
          <ac:chgData name="Mathias Iversen" userId="dea6d89c-6f8a-44b0-80c2-5d37afda12c9" providerId="ADAL" clId="{D0DDE2D1-D855-4040-8480-FA238B0C1960}" dt="2022-09-28T15:36:28.156" v="276" actId="14100"/>
          <ac:graphicFrameMkLst>
            <pc:docMk/>
            <pc:sldMk cId="147554788" sldId="266"/>
            <ac:graphicFrameMk id="4" creationId="{17E2E2B1-0FE5-C542-05B3-D69F1E4D1FEC}"/>
          </ac:graphicFrameMkLst>
        </pc:graphicFrameChg>
      </pc:sldChg>
    </pc:docChg>
  </pc:docChgLst>
  <pc:docChgLst>
    <pc:chgData name="Andreas Benedictow" userId="e251fadf-16f4-4c88-b2c0-d8c4cd891c2a" providerId="ADAL" clId="{08AAD8A9-6DBC-4326-B75F-13996F95DA5B}"/>
    <pc:docChg chg="undo custSel addSld delSld modSld">
      <pc:chgData name="Andreas Benedictow" userId="e251fadf-16f4-4c88-b2c0-d8c4cd891c2a" providerId="ADAL" clId="{08AAD8A9-6DBC-4326-B75F-13996F95DA5B}" dt="2024-02-01T18:17:07.953" v="64" actId="6549"/>
      <pc:docMkLst>
        <pc:docMk/>
      </pc:docMkLst>
      <pc:sldChg chg="modSp mod">
        <pc:chgData name="Andreas Benedictow" userId="e251fadf-16f4-4c88-b2c0-d8c4cd891c2a" providerId="ADAL" clId="{08AAD8A9-6DBC-4326-B75F-13996F95DA5B}" dt="2024-01-31T11:35:32.888" v="3" actId="20577"/>
        <pc:sldMkLst>
          <pc:docMk/>
          <pc:sldMk cId="2921733838" sldId="256"/>
        </pc:sldMkLst>
        <pc:spChg chg="mod">
          <ac:chgData name="Andreas Benedictow" userId="e251fadf-16f4-4c88-b2c0-d8c4cd891c2a" providerId="ADAL" clId="{08AAD8A9-6DBC-4326-B75F-13996F95DA5B}" dt="2024-01-31T11:35:32.888" v="3" actId="20577"/>
          <ac:spMkLst>
            <pc:docMk/>
            <pc:sldMk cId="2921733838" sldId="256"/>
            <ac:spMk id="8" creationId="{279C62F4-9C4A-4777-941C-0D5FF7A0EEE2}"/>
          </ac:spMkLst>
        </pc:spChg>
      </pc:sldChg>
      <pc:sldChg chg="modSp mod">
        <pc:chgData name="Andreas Benedictow" userId="e251fadf-16f4-4c88-b2c0-d8c4cd891c2a" providerId="ADAL" clId="{08AAD8A9-6DBC-4326-B75F-13996F95DA5B}" dt="2024-02-01T18:16:52.372" v="60" actId="20577"/>
        <pc:sldMkLst>
          <pc:docMk/>
          <pc:sldMk cId="2266341024" sldId="258"/>
        </pc:sldMkLst>
        <pc:spChg chg="mod">
          <ac:chgData name="Andreas Benedictow" userId="e251fadf-16f4-4c88-b2c0-d8c4cd891c2a" providerId="ADAL" clId="{08AAD8A9-6DBC-4326-B75F-13996F95DA5B}" dt="2024-02-01T18:16:52.372" v="60" actId="20577"/>
          <ac:spMkLst>
            <pc:docMk/>
            <pc:sldMk cId="2266341024" sldId="258"/>
            <ac:spMk id="4" creationId="{91B4F794-FA26-44F9-8BD1-1B7C760CD95D}"/>
          </ac:spMkLst>
        </pc:spChg>
        <pc:spChg chg="mod">
          <ac:chgData name="Andreas Benedictow" userId="e251fadf-16f4-4c88-b2c0-d8c4cd891c2a" providerId="ADAL" clId="{08AAD8A9-6DBC-4326-B75F-13996F95DA5B}" dt="2024-01-31T11:36:11.535" v="19" actId="6549"/>
          <ac:spMkLst>
            <pc:docMk/>
            <pc:sldMk cId="2266341024" sldId="258"/>
            <ac:spMk id="6" creationId="{0A71F208-30AA-4DBB-9DB2-C0C90AD30178}"/>
          </ac:spMkLst>
        </pc:spChg>
        <pc:spChg chg="mod">
          <ac:chgData name="Andreas Benedictow" userId="e251fadf-16f4-4c88-b2c0-d8c4cd891c2a" providerId="ADAL" clId="{08AAD8A9-6DBC-4326-B75F-13996F95DA5B}" dt="2024-01-31T11:36:04.870" v="18" actId="1076"/>
          <ac:spMkLst>
            <pc:docMk/>
            <pc:sldMk cId="2266341024" sldId="258"/>
            <ac:spMk id="8" creationId="{E5A98933-AC8C-4903-A2E5-17FCC5FBBC66}"/>
          </ac:spMkLst>
        </pc:spChg>
      </pc:sldChg>
      <pc:sldChg chg="addSp delSp modSp mod">
        <pc:chgData name="Andreas Benedictow" userId="e251fadf-16f4-4c88-b2c0-d8c4cd891c2a" providerId="ADAL" clId="{08AAD8A9-6DBC-4326-B75F-13996F95DA5B}" dt="2024-02-01T18:17:07.953" v="64" actId="6549"/>
        <pc:sldMkLst>
          <pc:docMk/>
          <pc:sldMk cId="896002109" sldId="259"/>
        </pc:sldMkLst>
        <pc:spChg chg="del">
          <ac:chgData name="Andreas Benedictow" userId="e251fadf-16f4-4c88-b2c0-d8c4cd891c2a" providerId="ADAL" clId="{08AAD8A9-6DBC-4326-B75F-13996F95DA5B}" dt="2024-01-31T11:36:35.517" v="20" actId="478"/>
          <ac:spMkLst>
            <pc:docMk/>
            <pc:sldMk cId="896002109" sldId="259"/>
            <ac:spMk id="4" creationId="{E7C91537-7CFF-43F2-851D-E5F652C25A99}"/>
          </ac:spMkLst>
        </pc:spChg>
        <pc:spChg chg="del">
          <ac:chgData name="Andreas Benedictow" userId="e251fadf-16f4-4c88-b2c0-d8c4cd891c2a" providerId="ADAL" clId="{08AAD8A9-6DBC-4326-B75F-13996F95DA5B}" dt="2024-01-31T11:36:38.229" v="21" actId="478"/>
          <ac:spMkLst>
            <pc:docMk/>
            <pc:sldMk cId="896002109" sldId="259"/>
            <ac:spMk id="5" creationId="{1E8A7A64-34DF-43BB-954C-68720DEF1ED4}"/>
          </ac:spMkLst>
        </pc:spChg>
        <pc:spChg chg="mod">
          <ac:chgData name="Andreas Benedictow" userId="e251fadf-16f4-4c88-b2c0-d8c4cd891c2a" providerId="ADAL" clId="{08AAD8A9-6DBC-4326-B75F-13996F95DA5B}" dt="2024-02-01T18:17:07.953" v="64" actId="6549"/>
          <ac:spMkLst>
            <pc:docMk/>
            <pc:sldMk cId="896002109" sldId="259"/>
            <ac:spMk id="6" creationId="{3D22DDDA-9DE4-498E-ACF4-7CCFECE49DE6}"/>
          </ac:spMkLst>
        </pc:spChg>
        <pc:spChg chg="add mod">
          <ac:chgData name="Andreas Benedictow" userId="e251fadf-16f4-4c88-b2c0-d8c4cd891c2a" providerId="ADAL" clId="{08AAD8A9-6DBC-4326-B75F-13996F95DA5B}" dt="2024-02-01T18:16:57.745" v="61"/>
          <ac:spMkLst>
            <pc:docMk/>
            <pc:sldMk cId="896002109" sldId="259"/>
            <ac:spMk id="7" creationId="{1FEBEDFF-F610-8B44-DAF5-368AEB34FE6B}"/>
          </ac:spMkLst>
        </pc:spChg>
      </pc:sldChg>
      <pc:sldChg chg="modSp mod">
        <pc:chgData name="Andreas Benedictow" userId="e251fadf-16f4-4c88-b2c0-d8c4cd891c2a" providerId="ADAL" clId="{08AAD8A9-6DBC-4326-B75F-13996F95DA5B}" dt="2024-01-31T11:37:42.053" v="55" actId="6549"/>
        <pc:sldMkLst>
          <pc:docMk/>
          <pc:sldMk cId="2759248883" sldId="265"/>
        </pc:sldMkLst>
        <pc:spChg chg="mod">
          <ac:chgData name="Andreas Benedictow" userId="e251fadf-16f4-4c88-b2c0-d8c4cd891c2a" providerId="ADAL" clId="{08AAD8A9-6DBC-4326-B75F-13996F95DA5B}" dt="2024-01-31T11:37:42.053" v="55" actId="6549"/>
          <ac:spMkLst>
            <pc:docMk/>
            <pc:sldMk cId="2759248883" sldId="265"/>
            <ac:spMk id="3" creationId="{5BC03535-2EF7-4E35-87E0-19E654CF9889}"/>
          </ac:spMkLst>
        </pc:spChg>
      </pc:sldChg>
      <pc:sldChg chg="del">
        <pc:chgData name="Andreas Benedictow" userId="e251fadf-16f4-4c88-b2c0-d8c4cd891c2a" providerId="ADAL" clId="{08AAD8A9-6DBC-4326-B75F-13996F95DA5B}" dt="2024-01-31T11:37:53.136" v="56" actId="47"/>
        <pc:sldMkLst>
          <pc:docMk/>
          <pc:sldMk cId="4159957464" sldId="267"/>
        </pc:sldMkLst>
      </pc:sldChg>
      <pc:sldChg chg="del">
        <pc:chgData name="Andreas Benedictow" userId="e251fadf-16f4-4c88-b2c0-d8c4cd891c2a" providerId="ADAL" clId="{08AAD8A9-6DBC-4326-B75F-13996F95DA5B}" dt="2024-01-31T11:35:35.675" v="4" actId="47"/>
        <pc:sldMkLst>
          <pc:docMk/>
          <pc:sldMk cId="3836130264" sldId="282"/>
        </pc:sldMkLst>
      </pc:sldChg>
      <pc:sldChg chg="add">
        <pc:chgData name="Andreas Benedictow" userId="e251fadf-16f4-4c88-b2c0-d8c4cd891c2a" providerId="ADAL" clId="{08AAD8A9-6DBC-4326-B75F-13996F95DA5B}" dt="2024-01-31T11:35:43.438" v="5"/>
        <pc:sldMkLst>
          <pc:docMk/>
          <pc:sldMk cId="2318387446" sldId="283"/>
        </pc:sldMkLst>
      </pc:sldChg>
      <pc:sldChg chg="add">
        <pc:chgData name="Andreas Benedictow" userId="e251fadf-16f4-4c88-b2c0-d8c4cd891c2a" providerId="ADAL" clId="{08AAD8A9-6DBC-4326-B75F-13996F95DA5B}" dt="2024-01-31T11:38:00.615" v="57"/>
        <pc:sldMkLst>
          <pc:docMk/>
          <pc:sldMk cId="2954530852" sldId="28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Ålesund</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III NBBL - 2024.xlsx]Grafer res ålesund 2021'!$K$3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III NBBL - 2024.xlsx]Grafer res ålesund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ålesund 2021'!$K$4:$K$24</c:f>
              <c:numCache>
                <c:formatCode>0.0\ %</c:formatCode>
                <c:ptCount val="21"/>
                <c:pt idx="0">
                  <c:v>0.56299999999999994</c:v>
                </c:pt>
                <c:pt idx="1">
                  <c:v>0.56100000000000005</c:v>
                </c:pt>
                <c:pt idx="2">
                  <c:v>0.63500000000000001</c:v>
                </c:pt>
                <c:pt idx="3">
                  <c:v>0.45100000000000001</c:v>
                </c:pt>
                <c:pt idx="4">
                  <c:v>0.51400000000000001</c:v>
                </c:pt>
                <c:pt idx="5">
                  <c:v>0.44700000000000001</c:v>
                </c:pt>
                <c:pt idx="6">
                  <c:v>0.55700000000000005</c:v>
                </c:pt>
                <c:pt idx="7">
                  <c:v>0.51200000000000001</c:v>
                </c:pt>
                <c:pt idx="8">
                  <c:v>0.51</c:v>
                </c:pt>
                <c:pt idx="9">
                  <c:v>0.4</c:v>
                </c:pt>
                <c:pt idx="10">
                  <c:v>0.40400000000000003</c:v>
                </c:pt>
                <c:pt idx="11">
                  <c:v>0.37</c:v>
                </c:pt>
                <c:pt idx="12">
                  <c:v>0.42199999999999999</c:v>
                </c:pt>
                <c:pt idx="13">
                  <c:v>0.4</c:v>
                </c:pt>
                <c:pt idx="14">
                  <c:v>0.35599999999999998</c:v>
                </c:pt>
                <c:pt idx="15">
                  <c:v>0.39400000000000002</c:v>
                </c:pt>
                <c:pt idx="16">
                  <c:v>0.42399999999999999</c:v>
                </c:pt>
                <c:pt idx="17">
                  <c:v>0.35142118863049099</c:v>
                </c:pt>
                <c:pt idx="18">
                  <c:v>0.43267776096823002</c:v>
                </c:pt>
                <c:pt idx="19">
                  <c:v>0.30281124497992001</c:v>
                </c:pt>
                <c:pt idx="20">
                  <c:v>0.28582802547770703</c:v>
                </c:pt>
              </c:numCache>
            </c:numRef>
          </c:val>
          <c:extLst>
            <c:ext xmlns:c16="http://schemas.microsoft.com/office/drawing/2014/chart" uri="{C3380CC4-5D6E-409C-BE32-E72D297353CC}">
              <c16:uniqueId val="{00000000-5437-4392-87AD-0BCE5EA91CDB}"/>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1"/>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Ålesund</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III NBBL - 2024.xlsx]Grafer res ålesund 2021'!$F$3</c:f>
              <c:strCache>
                <c:ptCount val="1"/>
                <c:pt idx="0">
                  <c:v>Estimert Maksimalt boliglån</c:v>
                </c:pt>
              </c:strCache>
            </c:strRef>
          </c:tx>
          <c:spPr>
            <a:solidFill>
              <a:srgbClr val="D60093"/>
            </a:solidFill>
            <a:ln w="19050">
              <a:solidFill>
                <a:srgbClr val="F30DAC"/>
              </a:solidFill>
            </a:ln>
            <a:effectLst/>
          </c:spPr>
          <c:invertIfNegative val="0"/>
          <c:cat>
            <c:numRef>
              <c:f>'[Resultater del III NBBL - 2024.xlsx]Grafer res ålesund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ålesund 2021'!$F$4:$F$24</c:f>
              <c:numCache>
                <c:formatCode>0</c:formatCode>
                <c:ptCount val="21"/>
                <c:pt idx="0">
                  <c:v>1200000</c:v>
                </c:pt>
                <c:pt idx="1">
                  <c:v>1300000</c:v>
                </c:pt>
                <c:pt idx="2">
                  <c:v>1400000</c:v>
                </c:pt>
                <c:pt idx="3">
                  <c:v>1350000</c:v>
                </c:pt>
                <c:pt idx="4">
                  <c:v>1500000</c:v>
                </c:pt>
                <c:pt idx="5">
                  <c:v>1500000</c:v>
                </c:pt>
                <c:pt idx="6">
                  <c:v>1650000</c:v>
                </c:pt>
                <c:pt idx="7">
                  <c:v>1700000</c:v>
                </c:pt>
                <c:pt idx="8">
                  <c:v>1750000</c:v>
                </c:pt>
                <c:pt idx="9">
                  <c:v>1675000</c:v>
                </c:pt>
                <c:pt idx="10">
                  <c:v>1700000</c:v>
                </c:pt>
                <c:pt idx="11">
                  <c:v>1725000</c:v>
                </c:pt>
                <c:pt idx="12">
                  <c:v>1875000</c:v>
                </c:pt>
                <c:pt idx="13">
                  <c:v>1975000</c:v>
                </c:pt>
                <c:pt idx="14">
                  <c:v>1899475.1406190693</c:v>
                </c:pt>
                <c:pt idx="15">
                  <c:v>1975694.0715690674</c:v>
                </c:pt>
                <c:pt idx="16">
                  <c:v>2040319.9841857161</c:v>
                </c:pt>
                <c:pt idx="17">
                  <c:v>2068942.50353704</c:v>
                </c:pt>
                <c:pt idx="18">
                  <c:v>2309187.1144976802</c:v>
                </c:pt>
                <c:pt idx="19">
                  <c:v>2325000</c:v>
                </c:pt>
                <c:pt idx="20">
                  <c:v>2375000</c:v>
                </c:pt>
              </c:numCache>
            </c:numRef>
          </c:val>
          <c:extLst>
            <c:ext xmlns:c16="http://schemas.microsoft.com/office/drawing/2014/chart" uri="{C3380CC4-5D6E-409C-BE32-E72D297353CC}">
              <c16:uniqueId val="{00000000-EFC9-4476-A134-8E9753BE98A6}"/>
            </c:ext>
          </c:extLst>
        </c:ser>
        <c:ser>
          <c:idx val="2"/>
          <c:order val="2"/>
          <c:tx>
            <c:strRef>
              <c:f>'[Resultater del III NBBL - 2024.xlsx]Grafer res ålesund 2021'!$H$3</c:f>
              <c:strCache>
                <c:ptCount val="1"/>
                <c:pt idx="0">
                  <c:v>Median boligpris solgte boliger</c:v>
                </c:pt>
              </c:strCache>
            </c:strRef>
          </c:tx>
          <c:spPr>
            <a:solidFill>
              <a:schemeClr val="tx1">
                <a:lumMod val="50000"/>
                <a:lumOff val="50000"/>
              </a:schemeClr>
            </a:solidFill>
            <a:ln>
              <a:noFill/>
            </a:ln>
            <a:effectLst/>
          </c:spPr>
          <c:invertIfNegative val="0"/>
          <c:cat>
            <c:numRef>
              <c:f>'[Resultater del III NBBL - 2024.xlsx]Grafer res ålesund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ålesund 2021'!$H$4:$H$24</c:f>
              <c:numCache>
                <c:formatCode>General</c:formatCode>
                <c:ptCount val="21"/>
                <c:pt idx="0">
                  <c:v>1275000</c:v>
                </c:pt>
                <c:pt idx="1">
                  <c:v>1380000</c:v>
                </c:pt>
                <c:pt idx="2">
                  <c:v>1360000</c:v>
                </c:pt>
                <c:pt idx="3">
                  <c:v>1550000</c:v>
                </c:pt>
                <c:pt idx="4">
                  <c:v>1640000</c:v>
                </c:pt>
                <c:pt idx="5">
                  <c:v>1745000</c:v>
                </c:pt>
                <c:pt idx="6">
                  <c:v>1720000</c:v>
                </c:pt>
                <c:pt idx="7">
                  <c:v>1850000</c:v>
                </c:pt>
                <c:pt idx="8">
                  <c:v>1905878</c:v>
                </c:pt>
                <c:pt idx="9">
                  <c:v>2100000</c:v>
                </c:pt>
                <c:pt idx="10">
                  <c:v>2203724</c:v>
                </c:pt>
                <c:pt idx="11">
                  <c:v>2260000</c:v>
                </c:pt>
                <c:pt idx="12">
                  <c:v>2317341</c:v>
                </c:pt>
                <c:pt idx="13">
                  <c:v>2500000</c:v>
                </c:pt>
                <c:pt idx="14">
                  <c:v>2500000</c:v>
                </c:pt>
                <c:pt idx="15">
                  <c:v>2525965</c:v>
                </c:pt>
                <c:pt idx="16">
                  <c:v>2500000</c:v>
                </c:pt>
                <c:pt idx="17">
                  <c:v>2750000</c:v>
                </c:pt>
                <c:pt idx="18">
                  <c:v>2790000</c:v>
                </c:pt>
                <c:pt idx="19">
                  <c:v>3200000</c:v>
                </c:pt>
                <c:pt idx="20">
                  <c:v>3400000</c:v>
                </c:pt>
              </c:numCache>
            </c:numRef>
          </c:val>
          <c:extLst>
            <c:ext xmlns:c16="http://schemas.microsoft.com/office/drawing/2014/chart" uri="{C3380CC4-5D6E-409C-BE32-E72D297353CC}">
              <c16:uniqueId val="{00000001-EFC9-4476-A134-8E9753BE98A6}"/>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III NBBL - 2024.xlsx]Grafer res ålesund 2021'!$G$3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III NBBL - 2024.xlsx]Grafer res ålesund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III NBBL - 2024.xlsx]Grafer res ålesund 2021'!$G$4:$G$24</c15:sqref>
                        </c15:formulaRef>
                      </c:ext>
                    </c:extLst>
                    <c:numCache>
                      <c:formatCode>General</c:formatCode>
                      <c:ptCount val="21"/>
                    </c:numCache>
                  </c:numRef>
                </c:val>
                <c:extLst>
                  <c:ext xmlns:c16="http://schemas.microsoft.com/office/drawing/2014/chart" uri="{C3380CC4-5D6E-409C-BE32-E72D297353CC}">
                    <c16:uniqueId val="{00000003-EFC9-4476-A134-8E9753BE98A6}"/>
                  </c:ext>
                </c:extLst>
              </c15:ser>
            </c15:filteredBarSeries>
          </c:ext>
        </c:extLst>
      </c:barChart>
      <c:lineChart>
        <c:grouping val="standard"/>
        <c:varyColors val="0"/>
        <c:ser>
          <c:idx val="3"/>
          <c:order val="3"/>
          <c:tx>
            <c:strRef>
              <c:f>'[Resultater del III NBBL - 2024.xlsx]Grafer res ålesund 2021'!$I$3</c:f>
              <c:strCache>
                <c:ptCount val="1"/>
                <c:pt idx="0">
                  <c:v>Rente nye boliglån</c:v>
                </c:pt>
              </c:strCache>
            </c:strRef>
          </c:tx>
          <c:spPr>
            <a:ln w="19050" cap="rnd">
              <a:solidFill>
                <a:schemeClr val="tx1"/>
              </a:solidFill>
              <a:prstDash val="lgDash"/>
              <a:round/>
            </a:ln>
            <a:effectLst/>
          </c:spPr>
          <c:marker>
            <c:symbol val="none"/>
          </c:marker>
          <c:cat>
            <c:numRef>
              <c:f>'[Resultater del III NBBL - 2024.xlsx]Grafer res ålesund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ålesund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EFC9-4476-A134-8E9753BE98A6}"/>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4191453766885354E-2"/>
          <c:y val="0.91360878376679844"/>
          <c:w val="0.93742602919684748"/>
          <c:h val="6.7918767368332258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4572599245441713"/>
          <c:y val="0.26855764174580099"/>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29230357451335315"/>
          <c:y val="0.35736153844754204"/>
          <c:w val="0.46080059376073279"/>
          <c:h val="0.49117910890422556"/>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6F43-4ED1-A91E-AA223C9727DF}"/>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6F43-4ED1-A91E-AA223C9727DF}"/>
              </c:ext>
            </c:extLst>
          </c:dPt>
          <c:dLbls>
            <c:dLbl>
              <c:idx val="1"/>
              <c:delete val="1"/>
              <c:extLst>
                <c:ext xmlns:c15="http://schemas.microsoft.com/office/drawing/2012/chart" uri="{CE6537A1-D6FC-4f65-9D91-7224C49458BB}"/>
                <c:ext xmlns:c16="http://schemas.microsoft.com/office/drawing/2014/chart" uri="{C3380CC4-5D6E-409C-BE32-E72D297353CC}">
                  <c16:uniqueId val="{00000003-6F43-4ED1-A91E-AA223C9727D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0.28599999999999998</c:v>
                </c:pt>
                <c:pt idx="1">
                  <c:v>0.71399999999999997</c:v>
                </c:pt>
              </c:numCache>
            </c:numRef>
          </c:val>
          <c:extLst>
            <c:ext xmlns:c16="http://schemas.microsoft.com/office/drawing/2014/chart" uri="{C3380CC4-5D6E-409C-BE32-E72D297353CC}">
              <c16:uniqueId val="{00000004-6F43-4ED1-A91E-AA223C9727DF}"/>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Ålesund</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473506"/>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Ålesund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Ålesund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C8D63CCC-B792-6A1D-F004-EC391487BC14}"/>
              </a:ext>
            </a:extLst>
          </p:cNvPr>
          <p:cNvPicPr>
            <a:picLocks noChangeAspect="1"/>
          </p:cNvPicPr>
          <p:nvPr/>
        </p:nvPicPr>
        <p:blipFill>
          <a:blip r:embed="rId2"/>
          <a:stretch>
            <a:fillRect/>
          </a:stretch>
        </p:blipFill>
        <p:spPr>
          <a:xfrm>
            <a:off x="3420411" y="881601"/>
            <a:ext cx="5351178" cy="5295363"/>
          </a:xfrm>
          <a:prstGeom prst="rect">
            <a:avLst/>
          </a:prstGeom>
        </p:spPr>
      </p:pic>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582237899"/>
              </p:ext>
            </p:extLst>
          </p:nvPr>
        </p:nvGraphicFramePr>
        <p:xfrm>
          <a:off x="9348216" y="3429000"/>
          <a:ext cx="2843783" cy="27479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 </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Ålesund: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 </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51 %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942594" y="2654343"/>
            <a:ext cx="2749019"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28,6 %</a:t>
            </a:r>
          </a:p>
        </p:txBody>
      </p:sp>
      <p:sp>
        <p:nvSpPr>
          <p:cNvPr id="9" name="TextBox 6">
            <a:extLst>
              <a:ext uri="{FF2B5EF4-FFF2-40B4-BE49-F238E27FC236}">
                <a16:creationId xmlns:a16="http://schemas.microsoft.com/office/drawing/2014/main" id="{29E4AEA2-D6D7-44B7-8DEF-EB1A3917D576}"/>
              </a:ext>
            </a:extLst>
          </p:cNvPr>
          <p:cNvSpPr txBox="1"/>
          <p:nvPr/>
        </p:nvSpPr>
        <p:spPr>
          <a:xfrm>
            <a:off x="3470912" y="5203550"/>
            <a:ext cx="12549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1 870 000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34775" y="5188160"/>
            <a:ext cx="1147252"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2 731 250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557767" y="4065048"/>
            <a:ext cx="128847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8847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405</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 1256</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Ålesund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
        <p:nvSpPr>
          <p:cNvPr id="7" name="Rektangel 6">
            <a:extLst>
              <a:ext uri="{FF2B5EF4-FFF2-40B4-BE49-F238E27FC236}">
                <a16:creationId xmlns:a16="http://schemas.microsoft.com/office/drawing/2014/main" id="{1FEBEDFF-F610-8B44-DAF5-368AEB34FE6B}"/>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økte i Ålesund i 2023. Gjennomsnittlig utlånsrente for nye nedbetalingslån med pant i bolig økte fra en bunn på 1,8 % i 2021 til 4,9 % i 2023. Andelen boliger en typisk førstehjemkjøper har råd til falt fra 30,3 % i 2022 til 28,6 %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0840D361-15EA-4C26-9ECB-492EC5892034}"/>
              </a:ext>
            </a:extLst>
          </p:cNvPr>
          <p:cNvGraphicFramePr>
            <a:graphicFrameLocks/>
          </p:cNvGraphicFramePr>
          <p:nvPr>
            <p:extLst>
              <p:ext uri="{D42A27DB-BD31-4B8C-83A1-F6EECF244321}">
                <p14:modId xmlns:p14="http://schemas.microsoft.com/office/powerpoint/2010/main" val="305584363"/>
              </p:ext>
            </p:extLst>
          </p:nvPr>
        </p:nvGraphicFramePr>
        <p:xfrm>
          <a:off x="2296873" y="863095"/>
          <a:ext cx="7957613" cy="5293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9D3EFA8B-DB94-4DAF-AA56-8C5D4ED596B6}"/>
              </a:ext>
            </a:extLst>
          </p:cNvPr>
          <p:cNvGraphicFramePr>
            <a:graphicFrameLocks/>
          </p:cNvGraphicFramePr>
          <p:nvPr>
            <p:extLst>
              <p:ext uri="{D42A27DB-BD31-4B8C-83A1-F6EECF244321}">
                <p14:modId xmlns:p14="http://schemas.microsoft.com/office/powerpoint/2010/main" val="1443656090"/>
              </p:ext>
            </p:extLst>
          </p:nvPr>
        </p:nvGraphicFramePr>
        <p:xfrm>
          <a:off x="2190712" y="883429"/>
          <a:ext cx="8138621" cy="5293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Ålesund</a:t>
            </a:r>
          </a:p>
        </p:txBody>
      </p:sp>
      <p:graphicFrame>
        <p:nvGraphicFramePr>
          <p:cNvPr id="5" name="Tabell 4">
            <a:extLst>
              <a:ext uri="{FF2B5EF4-FFF2-40B4-BE49-F238E27FC236}">
                <a16:creationId xmlns:a16="http://schemas.microsoft.com/office/drawing/2014/main" id="{13BFF7C9-9E61-DE41-B8AB-C5729AA37C88}"/>
              </a:ext>
            </a:extLst>
          </p:cNvPr>
          <p:cNvGraphicFramePr>
            <a:graphicFrameLocks noGrp="1"/>
          </p:cNvGraphicFramePr>
          <p:nvPr>
            <p:extLst>
              <p:ext uri="{D42A27DB-BD31-4B8C-83A1-F6EECF244321}">
                <p14:modId xmlns:p14="http://schemas.microsoft.com/office/powerpoint/2010/main" val="3291471101"/>
              </p:ext>
            </p:extLst>
          </p:nvPr>
        </p:nvGraphicFramePr>
        <p:xfrm>
          <a:off x="2637052" y="1268405"/>
          <a:ext cx="6917893" cy="4908559"/>
        </p:xfrm>
        <a:graphic>
          <a:graphicData uri="http://schemas.openxmlformats.org/drawingml/2006/table">
            <a:tbl>
              <a:tblPr/>
              <a:tblGrid>
                <a:gridCol w="881963">
                  <a:extLst>
                    <a:ext uri="{9D8B030D-6E8A-4147-A177-3AD203B41FA5}">
                      <a16:colId xmlns:a16="http://schemas.microsoft.com/office/drawing/2014/main" val="3403568437"/>
                    </a:ext>
                  </a:extLst>
                </a:gridCol>
                <a:gridCol w="1286195">
                  <a:extLst>
                    <a:ext uri="{9D8B030D-6E8A-4147-A177-3AD203B41FA5}">
                      <a16:colId xmlns:a16="http://schemas.microsoft.com/office/drawing/2014/main" val="2916238016"/>
                    </a:ext>
                  </a:extLst>
                </a:gridCol>
                <a:gridCol w="1286195">
                  <a:extLst>
                    <a:ext uri="{9D8B030D-6E8A-4147-A177-3AD203B41FA5}">
                      <a16:colId xmlns:a16="http://schemas.microsoft.com/office/drawing/2014/main" val="702419225"/>
                    </a:ext>
                  </a:extLst>
                </a:gridCol>
                <a:gridCol w="868181">
                  <a:extLst>
                    <a:ext uri="{9D8B030D-6E8A-4147-A177-3AD203B41FA5}">
                      <a16:colId xmlns:a16="http://schemas.microsoft.com/office/drawing/2014/main" val="286513146"/>
                    </a:ext>
                  </a:extLst>
                </a:gridCol>
                <a:gridCol w="1175951">
                  <a:extLst>
                    <a:ext uri="{9D8B030D-6E8A-4147-A177-3AD203B41FA5}">
                      <a16:colId xmlns:a16="http://schemas.microsoft.com/office/drawing/2014/main" val="3099072031"/>
                    </a:ext>
                  </a:extLst>
                </a:gridCol>
                <a:gridCol w="1419408">
                  <a:extLst>
                    <a:ext uri="{9D8B030D-6E8A-4147-A177-3AD203B41FA5}">
                      <a16:colId xmlns:a16="http://schemas.microsoft.com/office/drawing/2014/main" val="3822459390"/>
                    </a:ext>
                  </a:extLst>
                </a:gridCol>
              </a:tblGrid>
              <a:tr h="599758">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8662325"/>
                  </a:ext>
                </a:extLst>
              </a:tr>
              <a:tr h="205181">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1275000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56,3 %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15840533"/>
                  </a:ext>
                </a:extLst>
              </a:tr>
              <a:tr h="205181">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1380000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1430000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56,1 %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660955876"/>
                  </a:ext>
                </a:extLst>
              </a:tr>
              <a:tr h="205181">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1360000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1540000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63,5 %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162885782"/>
                  </a:ext>
                </a:extLst>
              </a:tr>
              <a:tr h="205181">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1485000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45,1 %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348198494"/>
                  </a:ext>
                </a:extLst>
              </a:tr>
              <a:tr h="205181">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1640000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51,4 %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304376291"/>
                  </a:ext>
                </a:extLst>
              </a:tr>
              <a:tr h="205181">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1745000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44,7 %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348485939"/>
                  </a:ext>
                </a:extLst>
              </a:tr>
              <a:tr h="205181">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1815000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55,7 %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15572094"/>
                  </a:ext>
                </a:extLst>
              </a:tr>
              <a:tr h="205181">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51,2 %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36545223"/>
                  </a:ext>
                </a:extLst>
              </a:tr>
              <a:tr h="205181">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1905878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51,0 %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656677181"/>
                  </a:ext>
                </a:extLst>
              </a:tr>
              <a:tr h="205181">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1926250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40,0 %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013105722"/>
                  </a:ext>
                </a:extLst>
              </a:tr>
              <a:tr h="205181">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2203724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40,4 %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072333860"/>
                  </a:ext>
                </a:extLst>
              </a:tr>
              <a:tr h="205181">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2260000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1983750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37,0 %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413076097"/>
                  </a:ext>
                </a:extLst>
              </a:tr>
              <a:tr h="205181">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2317341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2156250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42,2 %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523267769"/>
                  </a:ext>
                </a:extLst>
              </a:tr>
              <a:tr h="205181">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2271250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40,0 %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73748639"/>
                  </a:ext>
                </a:extLst>
              </a:tr>
              <a:tr h="205181">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1899475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2184396</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35,6 %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824274724"/>
                  </a:ext>
                </a:extLst>
              </a:tr>
              <a:tr h="205181">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1975694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2525965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2272048</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39,4 %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079129921"/>
                  </a:ext>
                </a:extLst>
              </a:tr>
              <a:tr h="205181">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2040320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2346368</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42,4 %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254368520"/>
                  </a:ext>
                </a:extLst>
              </a:tr>
              <a:tr h="205181">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2068943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2379284</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35,1 %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802975098"/>
                  </a:ext>
                </a:extLst>
              </a:tr>
              <a:tr h="205181">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2309187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2790000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2655565</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43,3 %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322379819"/>
                  </a:ext>
                </a:extLst>
              </a:tr>
              <a:tr h="205181">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2673750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30,3 %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406645592"/>
                  </a:ext>
                </a:extLst>
              </a:tr>
              <a:tr h="205181">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3400000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2731250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28,6 %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121545213"/>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79076B55-5C3F-0E4D-C5E2-87B50AB6EEBF}"/>
              </a:ext>
            </a:extLst>
          </p:cNvPr>
          <p:cNvPicPr>
            <a:picLocks noChangeAspect="1"/>
          </p:cNvPicPr>
          <p:nvPr/>
        </p:nvPicPr>
        <p:blipFill>
          <a:blip r:embed="rId2"/>
          <a:stretch>
            <a:fillRect/>
          </a:stretch>
        </p:blipFill>
        <p:spPr>
          <a:xfrm>
            <a:off x="2944368" y="850692"/>
            <a:ext cx="7022592" cy="5297506"/>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Ålesund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Ålesund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91AC1CC6-BB23-780C-D1FE-2165562478D8}"/>
              </a:ext>
            </a:extLst>
          </p:cNvPr>
          <p:cNvPicPr>
            <a:picLocks noChangeAspect="1"/>
          </p:cNvPicPr>
          <p:nvPr/>
        </p:nvPicPr>
        <p:blipFill>
          <a:blip r:embed="rId3"/>
          <a:stretch>
            <a:fillRect/>
          </a:stretch>
        </p:blipFill>
        <p:spPr>
          <a:xfrm>
            <a:off x="10294634" y="4380955"/>
            <a:ext cx="1388082" cy="1757734"/>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B5595A8A-6107-5B79-8C03-2D52D8F9994D}"/>
              </a:ext>
            </a:extLst>
          </p:cNvPr>
          <p:cNvPicPr>
            <a:picLocks noChangeAspect="1"/>
          </p:cNvPicPr>
          <p:nvPr/>
        </p:nvPicPr>
        <p:blipFill>
          <a:blip r:embed="rId2"/>
          <a:stretch>
            <a:fillRect/>
          </a:stretch>
        </p:blipFill>
        <p:spPr>
          <a:xfrm>
            <a:off x="2642616" y="870845"/>
            <a:ext cx="7095744" cy="5232352"/>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Ålesund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Ålesund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3">
            <a:extLst>
              <a:ext uri="{FF2B5EF4-FFF2-40B4-BE49-F238E27FC236}">
                <a16:creationId xmlns:a16="http://schemas.microsoft.com/office/drawing/2014/main" id="{17E7DB07-0BB4-BE00-9A02-465D2EB819CC}"/>
              </a:ext>
            </a:extLst>
          </p:cNvPr>
          <p:cNvPicPr>
            <a:picLocks noChangeAspect="1"/>
          </p:cNvPicPr>
          <p:nvPr/>
        </p:nvPicPr>
        <p:blipFill>
          <a:blip r:embed="rId3"/>
          <a:stretch>
            <a:fillRect/>
          </a:stretch>
        </p:blipFill>
        <p:spPr>
          <a:xfrm>
            <a:off x="10369414" y="4248539"/>
            <a:ext cx="1347172" cy="1905942"/>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555DB-A240-4F5A-9381-ACD60724DBB3}">
  <ds:schemaRefs>
    <ds:schemaRef ds:uri="c91cd569-f003-4182-8cab-9b1d9e10ae68"/>
    <ds:schemaRef ds:uri="http://purl.org/dc/elements/1.1/"/>
    <ds:schemaRef ds:uri="http://schemas.openxmlformats.org/package/2006/metadata/core-properties"/>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ad39eb54-42f0-435d-bacf-ac1860a6e9c1"/>
    <ds:schemaRef ds:uri="http://schemas.microsoft.com/office/2006/metadata/properties"/>
  </ds:schemaRefs>
</ds:datastoreItem>
</file>

<file path=customXml/itemProps2.xml><?xml version="1.0" encoding="utf-8"?>
<ds:datastoreItem xmlns:ds="http://schemas.openxmlformats.org/officeDocument/2006/customXml" ds:itemID="{66B100AA-B263-427A-9405-BA6A028BD3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E4D9FF-14C0-4B19-BA83-9D7731FB95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258</TotalTime>
  <Words>1414</Words>
  <Application>Microsoft Office PowerPoint</Application>
  <PresentationFormat>Widescreen</PresentationFormat>
  <Paragraphs>230</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6</cp:revision>
  <dcterms:created xsi:type="dcterms:W3CDTF">2022-09-27T09:37:52Z</dcterms:created>
  <dcterms:modified xsi:type="dcterms:W3CDTF">2024-02-13T19:17:23Z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