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F2F2F2"/>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1F2E4-AA1A-4EB5-B021-FE9656072158}" v="26" dt="2024-02-01T15:26:06.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659D437B-0409-4A18-AF10-F0A7B8DC4B45}"/>
    <pc:docChg chg="custSel modSld">
      <pc:chgData name="Andreas Benedictow" userId="e251fadf-16f4-4c88-b2c0-d8c4cd891c2a" providerId="ADAL" clId="{659D437B-0409-4A18-AF10-F0A7B8DC4B45}" dt="2022-10-10T16:23:54.600" v="84" actId="20577"/>
      <pc:docMkLst>
        <pc:docMk/>
      </pc:docMkLst>
      <pc:sldChg chg="modSp mod">
        <pc:chgData name="Andreas Benedictow" userId="e251fadf-16f4-4c88-b2c0-d8c4cd891c2a" providerId="ADAL" clId="{659D437B-0409-4A18-AF10-F0A7B8DC4B45}" dt="2022-10-10T16:20:52.631" v="0" actId="313"/>
        <pc:sldMkLst>
          <pc:docMk/>
          <pc:sldMk cId="2921733838" sldId="256"/>
        </pc:sldMkLst>
        <pc:spChg chg="mod">
          <ac:chgData name="Andreas Benedictow" userId="e251fadf-16f4-4c88-b2c0-d8c4cd891c2a" providerId="ADAL" clId="{659D437B-0409-4A18-AF10-F0A7B8DC4B45}" dt="2022-10-10T16:20:52.631" v="0" actId="313"/>
          <ac:spMkLst>
            <pc:docMk/>
            <pc:sldMk cId="2921733838" sldId="256"/>
            <ac:spMk id="8" creationId="{279C62F4-9C4A-4777-941C-0D5FF7A0EEE2}"/>
          </ac:spMkLst>
        </pc:spChg>
      </pc:sldChg>
      <pc:sldChg chg="modSp mod">
        <pc:chgData name="Andreas Benedictow" userId="e251fadf-16f4-4c88-b2c0-d8c4cd891c2a" providerId="ADAL" clId="{659D437B-0409-4A18-AF10-F0A7B8DC4B45}" dt="2022-10-10T16:22:26.787" v="64" actId="6549"/>
        <pc:sldMkLst>
          <pc:docMk/>
          <pc:sldMk cId="2266341024" sldId="258"/>
        </pc:sldMkLst>
        <pc:spChg chg="mod">
          <ac:chgData name="Andreas Benedictow" userId="e251fadf-16f4-4c88-b2c0-d8c4cd891c2a" providerId="ADAL" clId="{659D437B-0409-4A18-AF10-F0A7B8DC4B45}" dt="2022-10-10T16:22:26.787" v="64" actId="6549"/>
          <ac:spMkLst>
            <pc:docMk/>
            <pc:sldMk cId="2266341024" sldId="258"/>
            <ac:spMk id="6" creationId="{0A71F208-30AA-4DBB-9DB2-C0C90AD30178}"/>
          </ac:spMkLst>
        </pc:spChg>
        <pc:spChg chg="mod">
          <ac:chgData name="Andreas Benedictow" userId="e251fadf-16f4-4c88-b2c0-d8c4cd891c2a" providerId="ADAL" clId="{659D437B-0409-4A18-AF10-F0A7B8DC4B45}" dt="2022-10-10T16:22:14.983" v="60" actId="20577"/>
          <ac:spMkLst>
            <pc:docMk/>
            <pc:sldMk cId="2266341024" sldId="258"/>
            <ac:spMk id="18" creationId="{0B79CA76-2003-4574-A043-2FCFF766B96D}"/>
          </ac:spMkLst>
        </pc:spChg>
      </pc:sldChg>
      <pc:sldChg chg="delSp modSp mod">
        <pc:chgData name="Andreas Benedictow" userId="e251fadf-16f4-4c88-b2c0-d8c4cd891c2a" providerId="ADAL" clId="{659D437B-0409-4A18-AF10-F0A7B8DC4B45}" dt="2022-10-10T16:23:54.600" v="84" actId="20577"/>
        <pc:sldMkLst>
          <pc:docMk/>
          <pc:sldMk cId="896002109" sldId="259"/>
        </pc:sldMkLst>
        <pc:spChg chg="mod">
          <ac:chgData name="Andreas Benedictow" userId="e251fadf-16f4-4c88-b2c0-d8c4cd891c2a" providerId="ADAL" clId="{659D437B-0409-4A18-AF10-F0A7B8DC4B45}" dt="2022-10-10T16:20:54.558" v="2" actId="313"/>
          <ac:spMkLst>
            <pc:docMk/>
            <pc:sldMk cId="896002109" sldId="259"/>
            <ac:spMk id="4" creationId="{E7C91537-7CFF-43F2-851D-E5F652C25A99}"/>
          </ac:spMkLst>
        </pc:spChg>
        <pc:spChg chg="mod">
          <ac:chgData name="Andreas Benedictow" userId="e251fadf-16f4-4c88-b2c0-d8c4cd891c2a" providerId="ADAL" clId="{659D437B-0409-4A18-AF10-F0A7B8DC4B45}" dt="2022-10-10T16:23:54.600" v="84" actId="20577"/>
          <ac:spMkLst>
            <pc:docMk/>
            <pc:sldMk cId="896002109" sldId="259"/>
            <ac:spMk id="5" creationId="{1E8A7A64-34DF-43BB-954C-68720DEF1ED4}"/>
          </ac:spMkLst>
        </pc:spChg>
        <pc:spChg chg="del">
          <ac:chgData name="Andreas Benedictow" userId="e251fadf-16f4-4c88-b2c0-d8c4cd891c2a" providerId="ADAL" clId="{659D437B-0409-4A18-AF10-F0A7B8DC4B45}" dt="2022-10-10T16:23:47.363" v="82" actId="478"/>
          <ac:spMkLst>
            <pc:docMk/>
            <pc:sldMk cId="896002109" sldId="259"/>
            <ac:spMk id="6" creationId="{3D22DDDA-9DE4-498E-ACF4-7CCFECE49DE6}"/>
          </ac:spMkLst>
        </pc:spChg>
      </pc:sldChg>
      <pc:sldChg chg="modSp mod">
        <pc:chgData name="Andreas Benedictow" userId="e251fadf-16f4-4c88-b2c0-d8c4cd891c2a" providerId="ADAL" clId="{659D437B-0409-4A18-AF10-F0A7B8DC4B45}" dt="2022-10-10T16:21:10.390" v="10" actId="14734"/>
        <pc:sldMkLst>
          <pc:docMk/>
          <pc:sldMk cId="147554788" sldId="266"/>
        </pc:sldMkLst>
        <pc:graphicFrameChg chg="mod modGraphic">
          <ac:chgData name="Andreas Benedictow" userId="e251fadf-16f4-4c88-b2c0-d8c4cd891c2a" providerId="ADAL" clId="{659D437B-0409-4A18-AF10-F0A7B8DC4B45}" dt="2022-10-10T16:21:10.390" v="10" actId="14734"/>
          <ac:graphicFrameMkLst>
            <pc:docMk/>
            <pc:sldMk cId="147554788" sldId="266"/>
            <ac:graphicFrameMk id="4" creationId="{3475FCF7-238B-4907-5139-56E001A26718}"/>
          </ac:graphicFrameMkLst>
        </pc:graphicFrameChg>
      </pc:sldChg>
      <pc:sldChg chg="modSp mod">
        <pc:chgData name="Andreas Benedictow" userId="e251fadf-16f4-4c88-b2c0-d8c4cd891c2a" providerId="ADAL" clId="{659D437B-0409-4A18-AF10-F0A7B8DC4B45}" dt="2022-10-10T16:22:09.455" v="59" actId="20577"/>
        <pc:sldMkLst>
          <pc:docMk/>
          <pc:sldMk cId="3836130264" sldId="282"/>
        </pc:sldMkLst>
        <pc:spChg chg="mod">
          <ac:chgData name="Andreas Benedictow" userId="e251fadf-16f4-4c88-b2c0-d8c4cd891c2a" providerId="ADAL" clId="{659D437B-0409-4A18-AF10-F0A7B8DC4B45}" dt="2022-10-10T16:22:09.455" v="59" actId="20577"/>
          <ac:spMkLst>
            <pc:docMk/>
            <pc:sldMk cId="3836130264" sldId="282"/>
            <ac:spMk id="8" creationId="{842FA2FF-C345-A6CD-25DE-6E3E19B361AD}"/>
          </ac:spMkLst>
        </pc:spChg>
      </pc:sldChg>
    </pc:docChg>
  </pc:docChgLst>
  <pc:docChgLst>
    <pc:chgData name="Andreas Benedictow" userId="e251fadf-16f4-4c88-b2c0-d8c4cd891c2a" providerId="ADAL" clId="{2BD7E3D9-6CB2-4E3E-B98B-82093888CAE2}"/>
    <pc:docChg chg="custSel addSld delSld modSld">
      <pc:chgData name="Andreas Benedictow" userId="e251fadf-16f4-4c88-b2c0-d8c4cd891c2a" providerId="ADAL" clId="{2BD7E3D9-6CB2-4E3E-B98B-82093888CAE2}" dt="2024-02-01T15:26:17.480" v="73" actId="108"/>
      <pc:docMkLst>
        <pc:docMk/>
      </pc:docMkLst>
      <pc:sldChg chg="modSp mod">
        <pc:chgData name="Andreas Benedictow" userId="e251fadf-16f4-4c88-b2c0-d8c4cd891c2a" providerId="ADAL" clId="{2BD7E3D9-6CB2-4E3E-B98B-82093888CAE2}" dt="2024-01-31T11:28:29.190" v="3" actId="20577"/>
        <pc:sldMkLst>
          <pc:docMk/>
          <pc:sldMk cId="2921733838" sldId="256"/>
        </pc:sldMkLst>
        <pc:spChg chg="mod">
          <ac:chgData name="Andreas Benedictow" userId="e251fadf-16f4-4c88-b2c0-d8c4cd891c2a" providerId="ADAL" clId="{2BD7E3D9-6CB2-4E3E-B98B-82093888CAE2}" dt="2024-01-31T11:28:29.190" v="3" actId="20577"/>
          <ac:spMkLst>
            <pc:docMk/>
            <pc:sldMk cId="2921733838" sldId="256"/>
            <ac:spMk id="8" creationId="{279C62F4-9C4A-4777-941C-0D5FF7A0EEE2}"/>
          </ac:spMkLst>
        </pc:spChg>
      </pc:sldChg>
      <pc:sldChg chg="modSp mod">
        <pc:chgData name="Andreas Benedictow" userId="e251fadf-16f4-4c88-b2c0-d8c4cd891c2a" providerId="ADAL" clId="{2BD7E3D9-6CB2-4E3E-B98B-82093888CAE2}" dt="2024-01-31T11:29:21.785" v="23" actId="20577"/>
        <pc:sldMkLst>
          <pc:docMk/>
          <pc:sldMk cId="2266341024" sldId="258"/>
        </pc:sldMkLst>
        <pc:spChg chg="mod">
          <ac:chgData name="Andreas Benedictow" userId="e251fadf-16f4-4c88-b2c0-d8c4cd891c2a" providerId="ADAL" clId="{2BD7E3D9-6CB2-4E3E-B98B-82093888CAE2}" dt="2024-01-31T11:28:57.551" v="16" actId="20577"/>
          <ac:spMkLst>
            <pc:docMk/>
            <pc:sldMk cId="2266341024" sldId="258"/>
            <ac:spMk id="4" creationId="{91B4F794-FA26-44F9-8BD1-1B7C760CD95D}"/>
          </ac:spMkLst>
        </pc:spChg>
        <pc:spChg chg="mod">
          <ac:chgData name="Andreas Benedictow" userId="e251fadf-16f4-4c88-b2c0-d8c4cd891c2a" providerId="ADAL" clId="{2BD7E3D9-6CB2-4E3E-B98B-82093888CAE2}" dt="2024-01-31T11:29:21.785" v="23" actId="20577"/>
          <ac:spMkLst>
            <pc:docMk/>
            <pc:sldMk cId="2266341024" sldId="258"/>
            <ac:spMk id="6" creationId="{0A71F208-30AA-4DBB-9DB2-C0C90AD30178}"/>
          </ac:spMkLst>
        </pc:spChg>
        <pc:spChg chg="mod">
          <ac:chgData name="Andreas Benedictow" userId="e251fadf-16f4-4c88-b2c0-d8c4cd891c2a" providerId="ADAL" clId="{2BD7E3D9-6CB2-4E3E-B98B-82093888CAE2}" dt="2024-01-31T11:29:15.428" v="21" actId="1076"/>
          <ac:spMkLst>
            <pc:docMk/>
            <pc:sldMk cId="2266341024" sldId="258"/>
            <ac:spMk id="8" creationId="{E5A98933-AC8C-4903-A2E5-17FCC5FBBC66}"/>
          </ac:spMkLst>
        </pc:spChg>
      </pc:sldChg>
      <pc:sldChg chg="addSp delSp modSp mod">
        <pc:chgData name="Andreas Benedictow" userId="e251fadf-16f4-4c88-b2c0-d8c4cd891c2a" providerId="ADAL" clId="{2BD7E3D9-6CB2-4E3E-B98B-82093888CAE2}" dt="2024-02-01T15:26:17.480" v="73" actId="108"/>
        <pc:sldMkLst>
          <pc:docMk/>
          <pc:sldMk cId="896002109" sldId="259"/>
        </pc:sldMkLst>
        <pc:spChg chg="del">
          <ac:chgData name="Andreas Benedictow" userId="e251fadf-16f4-4c88-b2c0-d8c4cd891c2a" providerId="ADAL" clId="{2BD7E3D9-6CB2-4E3E-B98B-82093888CAE2}" dt="2024-01-31T11:29:27.961" v="24" actId="478"/>
          <ac:spMkLst>
            <pc:docMk/>
            <pc:sldMk cId="896002109" sldId="259"/>
            <ac:spMk id="4" creationId="{E7C91537-7CFF-43F2-851D-E5F652C25A99}"/>
          </ac:spMkLst>
        </pc:spChg>
        <pc:spChg chg="del">
          <ac:chgData name="Andreas Benedictow" userId="e251fadf-16f4-4c88-b2c0-d8c4cd891c2a" providerId="ADAL" clId="{2BD7E3D9-6CB2-4E3E-B98B-82093888CAE2}" dt="2024-01-31T11:29:32.938" v="25" actId="478"/>
          <ac:spMkLst>
            <pc:docMk/>
            <pc:sldMk cId="896002109" sldId="259"/>
            <ac:spMk id="5" creationId="{1E8A7A64-34DF-43BB-954C-68720DEF1ED4}"/>
          </ac:spMkLst>
        </pc:spChg>
        <pc:spChg chg="add mod">
          <ac:chgData name="Andreas Benedictow" userId="e251fadf-16f4-4c88-b2c0-d8c4cd891c2a" providerId="ADAL" clId="{2BD7E3D9-6CB2-4E3E-B98B-82093888CAE2}" dt="2024-02-01T15:26:17.480" v="73" actId="108"/>
          <ac:spMkLst>
            <pc:docMk/>
            <pc:sldMk cId="896002109" sldId="259"/>
            <ac:spMk id="6" creationId="{8B15CDE0-D823-3613-E9B9-2BED5787D831}"/>
          </ac:spMkLst>
        </pc:spChg>
        <pc:spChg chg="add mod">
          <ac:chgData name="Andreas Benedictow" userId="e251fadf-16f4-4c88-b2c0-d8c4cd891c2a" providerId="ADAL" clId="{2BD7E3D9-6CB2-4E3E-B98B-82093888CAE2}" dt="2024-01-31T11:29:46.607" v="27"/>
          <ac:spMkLst>
            <pc:docMk/>
            <pc:sldMk cId="896002109" sldId="259"/>
            <ac:spMk id="7" creationId="{CB4D6A8F-25A1-5E08-75EC-D8DDE620F515}"/>
          </ac:spMkLst>
        </pc:spChg>
      </pc:sldChg>
      <pc:sldChg chg="modSp mod">
        <pc:chgData name="Andreas Benedictow" userId="e251fadf-16f4-4c88-b2c0-d8c4cd891c2a" providerId="ADAL" clId="{2BD7E3D9-6CB2-4E3E-B98B-82093888CAE2}" dt="2024-01-31T11:31:59.449" v="53" actId="14100"/>
        <pc:sldMkLst>
          <pc:docMk/>
          <pc:sldMk cId="3510272984" sldId="264"/>
        </pc:sldMkLst>
        <pc:graphicFrameChg chg="mod">
          <ac:chgData name="Andreas Benedictow" userId="e251fadf-16f4-4c88-b2c0-d8c4cd891c2a" providerId="ADAL" clId="{2BD7E3D9-6CB2-4E3E-B98B-82093888CAE2}" dt="2024-01-31T11:31:59.449" v="53" actId="14100"/>
          <ac:graphicFrameMkLst>
            <pc:docMk/>
            <pc:sldMk cId="3510272984" sldId="264"/>
            <ac:graphicFrameMk id="6" creationId="{4BF3BB59-DE28-4434-8C4C-0CCCF0953A6E}"/>
          </ac:graphicFrameMkLst>
        </pc:graphicFrameChg>
      </pc:sldChg>
      <pc:sldChg chg="modSp mod">
        <pc:chgData name="Andreas Benedictow" userId="e251fadf-16f4-4c88-b2c0-d8c4cd891c2a" providerId="ADAL" clId="{2BD7E3D9-6CB2-4E3E-B98B-82093888CAE2}" dt="2024-01-31T11:34:40.072" v="71" actId="6549"/>
        <pc:sldMkLst>
          <pc:docMk/>
          <pc:sldMk cId="2759248883" sldId="265"/>
        </pc:sldMkLst>
        <pc:spChg chg="mod">
          <ac:chgData name="Andreas Benedictow" userId="e251fadf-16f4-4c88-b2c0-d8c4cd891c2a" providerId="ADAL" clId="{2BD7E3D9-6CB2-4E3E-B98B-82093888CAE2}" dt="2024-01-31T11:34:40.072" v="71" actId="6549"/>
          <ac:spMkLst>
            <pc:docMk/>
            <pc:sldMk cId="2759248883" sldId="265"/>
            <ac:spMk id="3" creationId="{5BC03535-2EF7-4E35-87E0-19E654CF9889}"/>
          </ac:spMkLst>
        </pc:spChg>
        <pc:graphicFrameChg chg="mod">
          <ac:chgData name="Andreas Benedictow" userId="e251fadf-16f4-4c88-b2c0-d8c4cd891c2a" providerId="ADAL" clId="{2BD7E3D9-6CB2-4E3E-B98B-82093888CAE2}" dt="2024-01-31T11:32:12.854" v="56" actId="14100"/>
          <ac:graphicFrameMkLst>
            <pc:docMk/>
            <pc:sldMk cId="2759248883" sldId="265"/>
            <ac:graphicFrameMk id="7" creationId="{6CD2F0D8-6D88-4660-903D-941614093BE4}"/>
          </ac:graphicFrameMkLst>
        </pc:graphicFrameChg>
      </pc:sldChg>
      <pc:sldChg chg="del">
        <pc:chgData name="Andreas Benedictow" userId="e251fadf-16f4-4c88-b2c0-d8c4cd891c2a" providerId="ADAL" clId="{2BD7E3D9-6CB2-4E3E-B98B-82093888CAE2}" dt="2024-01-31T11:33:11.377" v="57" actId="47"/>
        <pc:sldMkLst>
          <pc:docMk/>
          <pc:sldMk cId="4159957464" sldId="267"/>
        </pc:sldMkLst>
      </pc:sldChg>
      <pc:sldChg chg="del">
        <pc:chgData name="Andreas Benedictow" userId="e251fadf-16f4-4c88-b2c0-d8c4cd891c2a" providerId="ADAL" clId="{2BD7E3D9-6CB2-4E3E-B98B-82093888CAE2}" dt="2024-01-31T11:28:32.758" v="4" actId="47"/>
        <pc:sldMkLst>
          <pc:docMk/>
          <pc:sldMk cId="3836130264" sldId="282"/>
        </pc:sldMkLst>
      </pc:sldChg>
      <pc:sldChg chg="add">
        <pc:chgData name="Andreas Benedictow" userId="e251fadf-16f4-4c88-b2c0-d8c4cd891c2a" providerId="ADAL" clId="{2BD7E3D9-6CB2-4E3E-B98B-82093888CAE2}" dt="2024-01-31T11:28:40.986" v="5"/>
        <pc:sldMkLst>
          <pc:docMk/>
          <pc:sldMk cId="2318387446" sldId="283"/>
        </pc:sldMkLst>
      </pc:sldChg>
      <pc:sldChg chg="add">
        <pc:chgData name="Andreas Benedictow" userId="e251fadf-16f4-4c88-b2c0-d8c4cd891c2a" providerId="ADAL" clId="{2BD7E3D9-6CB2-4E3E-B98B-82093888CAE2}" dt="2024-01-31T11:33:20.973" v="58"/>
        <pc:sldMkLst>
          <pc:docMk/>
          <pc:sldMk cId="2954530852" sldId="284"/>
        </pc:sldMkLst>
      </pc:sldChg>
    </pc:docChg>
  </pc:docChgLst>
  <pc:docChgLst>
    <pc:chgData name="Andreas Benedictow" userId="e251fadf-16f4-4c88-b2c0-d8c4cd891c2a" providerId="ADAL" clId="{6AC5CE6B-7D90-44B3-A469-5660349FA9AB}"/>
    <pc:docChg chg="custSel addSld delSld modSld">
      <pc:chgData name="Andreas Benedictow" userId="e251fadf-16f4-4c88-b2c0-d8c4cd891c2a" providerId="ADAL" clId="{6AC5CE6B-7D90-44B3-A469-5660349FA9AB}" dt="2022-10-01T14:34:32.350" v="118"/>
      <pc:docMkLst>
        <pc:docMk/>
      </pc:docMkLst>
      <pc:sldChg chg="del">
        <pc:chgData name="Andreas Benedictow" userId="e251fadf-16f4-4c88-b2c0-d8c4cd891c2a" providerId="ADAL" clId="{6AC5CE6B-7D90-44B3-A469-5660349FA9AB}" dt="2022-10-01T14:34:25.209" v="117" actId="47"/>
        <pc:sldMkLst>
          <pc:docMk/>
          <pc:sldMk cId="4115640021" sldId="257"/>
        </pc:sldMkLst>
      </pc:sldChg>
      <pc:sldChg chg="modSp mod">
        <pc:chgData name="Andreas Benedictow" userId="e251fadf-16f4-4c88-b2c0-d8c4cd891c2a" providerId="ADAL" clId="{6AC5CE6B-7D90-44B3-A469-5660349FA9AB}" dt="2022-09-30T21:16:27.692" v="87" actId="6549"/>
        <pc:sldMkLst>
          <pc:docMk/>
          <pc:sldMk cId="896002109" sldId="259"/>
        </pc:sldMkLst>
        <pc:spChg chg="mod">
          <ac:chgData name="Andreas Benedictow" userId="e251fadf-16f4-4c88-b2c0-d8c4cd891c2a" providerId="ADAL" clId="{6AC5CE6B-7D90-44B3-A469-5660349FA9AB}" dt="2022-09-30T21:16:27.692" v="87" actId="6549"/>
          <ac:spMkLst>
            <pc:docMk/>
            <pc:sldMk cId="896002109" sldId="259"/>
            <ac:spMk id="5" creationId="{1E8A7A64-34DF-43BB-954C-68720DEF1ED4}"/>
          </ac:spMkLst>
        </pc:spChg>
        <pc:spChg chg="mod">
          <ac:chgData name="Andreas Benedictow" userId="e251fadf-16f4-4c88-b2c0-d8c4cd891c2a" providerId="ADAL" clId="{6AC5CE6B-7D90-44B3-A469-5660349FA9AB}" dt="2022-09-30T16:35:14.379" v="36"/>
          <ac:spMkLst>
            <pc:docMk/>
            <pc:sldMk cId="896002109" sldId="259"/>
            <ac:spMk id="6" creationId="{3D22DDDA-9DE4-498E-ACF4-7CCFECE49DE6}"/>
          </ac:spMkLst>
        </pc:spChg>
      </pc:sldChg>
      <pc:sldChg chg="modSp mod">
        <pc:chgData name="Andreas Benedictow" userId="e251fadf-16f4-4c88-b2c0-d8c4cd891c2a" providerId="ADAL" clId="{6AC5CE6B-7D90-44B3-A469-5660349FA9AB}" dt="2022-09-30T21:17:12.684" v="90" actId="1076"/>
        <pc:sldMkLst>
          <pc:docMk/>
          <pc:sldMk cId="3970472295" sldId="260"/>
        </pc:sldMkLst>
        <pc:picChg chg="mod">
          <ac:chgData name="Andreas Benedictow" userId="e251fadf-16f4-4c88-b2c0-d8c4cd891c2a" providerId="ADAL" clId="{6AC5CE6B-7D90-44B3-A469-5660349FA9AB}" dt="2022-09-30T21:17:09.658" v="89" actId="14100"/>
          <ac:picMkLst>
            <pc:docMk/>
            <pc:sldMk cId="3970472295" sldId="260"/>
            <ac:picMk id="6" creationId="{5ED38A3F-FEF8-7B37-14A9-87C8B6F415A7}"/>
          </ac:picMkLst>
        </pc:picChg>
        <pc:picChg chg="mod">
          <ac:chgData name="Andreas Benedictow" userId="e251fadf-16f4-4c88-b2c0-d8c4cd891c2a" providerId="ADAL" clId="{6AC5CE6B-7D90-44B3-A469-5660349FA9AB}" dt="2022-09-30T21:17:12.684" v="90" actId="1076"/>
          <ac:picMkLst>
            <pc:docMk/>
            <pc:sldMk cId="3970472295" sldId="260"/>
            <ac:picMk id="7" creationId="{05F00785-7AFD-9BB1-4D67-9463FD637980}"/>
          </ac:picMkLst>
        </pc:picChg>
      </pc:sldChg>
      <pc:sldChg chg="modSp mod">
        <pc:chgData name="Andreas Benedictow" userId="e251fadf-16f4-4c88-b2c0-d8c4cd891c2a" providerId="ADAL" clId="{6AC5CE6B-7D90-44B3-A469-5660349FA9AB}" dt="2022-09-30T21:17:22.318" v="93" actId="1076"/>
        <pc:sldMkLst>
          <pc:docMk/>
          <pc:sldMk cId="4227913639" sldId="261"/>
        </pc:sldMkLst>
        <pc:picChg chg="mod">
          <ac:chgData name="Andreas Benedictow" userId="e251fadf-16f4-4c88-b2c0-d8c4cd891c2a" providerId="ADAL" clId="{6AC5CE6B-7D90-44B3-A469-5660349FA9AB}" dt="2022-09-30T21:17:19.893" v="92" actId="14100"/>
          <ac:picMkLst>
            <pc:docMk/>
            <pc:sldMk cId="4227913639" sldId="261"/>
            <ac:picMk id="6" creationId="{856A5A23-1509-3E7D-BB1C-C77C669C2D57}"/>
          </ac:picMkLst>
        </pc:picChg>
        <pc:picChg chg="mod">
          <ac:chgData name="Andreas Benedictow" userId="e251fadf-16f4-4c88-b2c0-d8c4cd891c2a" providerId="ADAL" clId="{6AC5CE6B-7D90-44B3-A469-5660349FA9AB}" dt="2022-09-30T21:17:22.318" v="93" actId="1076"/>
          <ac:picMkLst>
            <pc:docMk/>
            <pc:sldMk cId="4227913639" sldId="261"/>
            <ac:picMk id="7" creationId="{4E85678E-0421-ACE2-970D-AF7B212F6A03}"/>
          </ac:picMkLst>
        </pc:picChg>
      </pc:sldChg>
      <pc:sldChg chg="addSp delSp modSp mod">
        <pc:chgData name="Andreas Benedictow" userId="e251fadf-16f4-4c88-b2c0-d8c4cd891c2a" providerId="ADAL" clId="{6AC5CE6B-7D90-44B3-A469-5660349FA9AB}" dt="2022-09-30T21:17:38.405" v="98"/>
        <pc:sldMkLst>
          <pc:docMk/>
          <pc:sldMk cId="3231943566" sldId="262"/>
        </pc:sldMkLst>
        <pc:graphicFrameChg chg="mod">
          <ac:chgData name="Andreas Benedictow" userId="e251fadf-16f4-4c88-b2c0-d8c4cd891c2a" providerId="ADAL" clId="{6AC5CE6B-7D90-44B3-A469-5660349FA9AB}" dt="2022-09-30T21:17:35.204" v="96" actId="1076"/>
          <ac:graphicFrameMkLst>
            <pc:docMk/>
            <pc:sldMk cId="3231943566" sldId="262"/>
            <ac:graphicFrameMk id="6" creationId="{B8293A5D-D95E-46FB-89ED-FF80C30C402E}"/>
          </ac:graphicFrameMkLst>
        </pc:graphicFrameChg>
        <pc:picChg chg="del mod">
          <ac:chgData name="Andreas Benedictow" userId="e251fadf-16f4-4c88-b2c0-d8c4cd891c2a" providerId="ADAL" clId="{6AC5CE6B-7D90-44B3-A469-5660349FA9AB}" dt="2022-09-30T21:17:37.789" v="97" actId="21"/>
          <ac:picMkLst>
            <pc:docMk/>
            <pc:sldMk cId="3231943566" sldId="262"/>
            <ac:picMk id="7" creationId="{36DD692A-30E0-063E-2908-603ADDB53382}"/>
          </ac:picMkLst>
        </pc:picChg>
        <pc:picChg chg="add mod">
          <ac:chgData name="Andreas Benedictow" userId="e251fadf-16f4-4c88-b2c0-d8c4cd891c2a" providerId="ADAL" clId="{6AC5CE6B-7D90-44B3-A469-5660349FA9AB}" dt="2022-09-30T21:17:38.405" v="98"/>
          <ac:picMkLst>
            <pc:docMk/>
            <pc:sldMk cId="3231943566" sldId="262"/>
            <ac:picMk id="8" creationId="{564DF6FA-0F79-7C61-1F2E-1DE819ECBB56}"/>
          </ac:picMkLst>
        </pc:picChg>
      </pc:sldChg>
      <pc:sldChg chg="addSp delSp modSp mod">
        <pc:chgData name="Andreas Benedictow" userId="e251fadf-16f4-4c88-b2c0-d8c4cd891c2a" providerId="ADAL" clId="{6AC5CE6B-7D90-44B3-A469-5660349FA9AB}" dt="2022-09-30T21:18:03.317" v="116" actId="1035"/>
        <pc:sldMkLst>
          <pc:docMk/>
          <pc:sldMk cId="1774366261" sldId="263"/>
        </pc:sldMkLst>
        <pc:graphicFrameChg chg="mod">
          <ac:chgData name="Andreas Benedictow" userId="e251fadf-16f4-4c88-b2c0-d8c4cd891c2a" providerId="ADAL" clId="{6AC5CE6B-7D90-44B3-A469-5660349FA9AB}" dt="2022-09-30T21:17:53.002" v="101" actId="1076"/>
          <ac:graphicFrameMkLst>
            <pc:docMk/>
            <pc:sldMk cId="1774366261" sldId="263"/>
            <ac:graphicFrameMk id="6" creationId="{67347561-E110-4D20-8075-C7A61081E350}"/>
          </ac:graphicFrameMkLst>
        </pc:graphicFrameChg>
        <pc:picChg chg="add mod">
          <ac:chgData name="Andreas Benedictow" userId="e251fadf-16f4-4c88-b2c0-d8c4cd891c2a" providerId="ADAL" clId="{6AC5CE6B-7D90-44B3-A469-5660349FA9AB}" dt="2022-09-30T21:18:03.317" v="116" actId="1035"/>
          <ac:picMkLst>
            <pc:docMk/>
            <pc:sldMk cId="1774366261" sldId="263"/>
            <ac:picMk id="7" creationId="{D015D9D6-5814-3DD2-72F3-A786DE1E02D1}"/>
          </ac:picMkLst>
        </pc:picChg>
        <pc:picChg chg="del mod">
          <ac:chgData name="Andreas Benedictow" userId="e251fadf-16f4-4c88-b2c0-d8c4cd891c2a" providerId="ADAL" clId="{6AC5CE6B-7D90-44B3-A469-5660349FA9AB}" dt="2022-09-30T21:17:54.827" v="102" actId="21"/>
          <ac:picMkLst>
            <pc:docMk/>
            <pc:sldMk cId="1774366261" sldId="263"/>
            <ac:picMk id="9" creationId="{35D21147-8DE8-35EA-6D47-8766447A3FF1}"/>
          </ac:picMkLst>
        </pc:picChg>
      </pc:sldChg>
      <pc:sldChg chg="add del">
        <pc:chgData name="Andreas Benedictow" userId="e251fadf-16f4-4c88-b2c0-d8c4cd891c2a" providerId="ADAL" clId="{6AC5CE6B-7D90-44B3-A469-5660349FA9AB}" dt="2022-09-30T16:35:27.916" v="38"/>
        <pc:sldMkLst>
          <pc:docMk/>
          <pc:sldMk cId="4159957464" sldId="267"/>
        </pc:sldMkLst>
      </pc:sldChg>
      <pc:sldChg chg="add">
        <pc:chgData name="Andreas Benedictow" userId="e251fadf-16f4-4c88-b2c0-d8c4cd891c2a" providerId="ADAL" clId="{6AC5CE6B-7D90-44B3-A469-5660349FA9AB}" dt="2022-10-01T14:34:32.350" v="118"/>
        <pc:sldMkLst>
          <pc:docMk/>
          <pc:sldMk cId="3836130264" sldId="282"/>
        </pc:sldMkLst>
      </pc:sldChg>
    </pc:docChg>
  </pc:docChgLst>
  <pc:docChgLst>
    <pc:chgData name="Marte Marie Frisell" userId="88672537-50ef-4dff-9199-6840d6c8b5a9" providerId="ADAL" clId="{D7D13059-0485-463E-BC93-6087DDE6A2C2}"/>
    <pc:docChg chg="undo custSel modSld sldOrd">
      <pc:chgData name="Marte Marie Frisell" userId="88672537-50ef-4dff-9199-6840d6c8b5a9" providerId="ADAL" clId="{D7D13059-0485-463E-BC93-6087DDE6A2C2}" dt="2022-09-30T14:44:48.817" v="520" actId="20577"/>
      <pc:docMkLst>
        <pc:docMk/>
      </pc:docMkLst>
      <pc:sldChg chg="modSp mod">
        <pc:chgData name="Marte Marie Frisell" userId="88672537-50ef-4dff-9199-6840d6c8b5a9" providerId="ADAL" clId="{D7D13059-0485-463E-BC93-6087DDE6A2C2}" dt="2022-09-30T14:44:48.817" v="520" actId="20577"/>
        <pc:sldMkLst>
          <pc:docMk/>
          <pc:sldMk cId="896002109" sldId="259"/>
        </pc:sldMkLst>
        <pc:spChg chg="mod">
          <ac:chgData name="Marte Marie Frisell" userId="88672537-50ef-4dff-9199-6840d6c8b5a9" providerId="ADAL" clId="{D7D13059-0485-463E-BC93-6087DDE6A2C2}" dt="2022-09-29T15:42:20.935" v="408" actId="13926"/>
          <ac:spMkLst>
            <pc:docMk/>
            <pc:sldMk cId="896002109" sldId="259"/>
            <ac:spMk id="3" creationId="{43909665-C217-4DB2-97FB-7DC8B46D243A}"/>
          </ac:spMkLst>
        </pc:spChg>
        <pc:spChg chg="mod">
          <ac:chgData name="Marte Marie Frisell" userId="88672537-50ef-4dff-9199-6840d6c8b5a9" providerId="ADAL" clId="{D7D13059-0485-463E-BC93-6087DDE6A2C2}" dt="2022-09-30T14:44:48.817" v="520" actId="20577"/>
          <ac:spMkLst>
            <pc:docMk/>
            <pc:sldMk cId="896002109" sldId="259"/>
            <ac:spMk id="5" creationId="{1E8A7A64-34DF-43BB-954C-68720DEF1ED4}"/>
          </ac:spMkLst>
        </pc:spChg>
      </pc:sldChg>
      <pc:sldChg chg="modSp mod">
        <pc:chgData name="Marte Marie Frisell" userId="88672537-50ef-4dff-9199-6840d6c8b5a9" providerId="ADAL" clId="{D7D13059-0485-463E-BC93-6087DDE6A2C2}" dt="2022-09-30T11:40:07.165" v="504" actId="6549"/>
        <pc:sldMkLst>
          <pc:docMk/>
          <pc:sldMk cId="3231943566" sldId="262"/>
        </pc:sldMkLst>
        <pc:spChg chg="mod">
          <ac:chgData name="Marte Marie Frisell" userId="88672537-50ef-4dff-9199-6840d6c8b5a9" providerId="ADAL" clId="{D7D13059-0485-463E-BC93-6087DDE6A2C2}" dt="2022-09-30T11:40:07.165" v="504" actId="6549"/>
          <ac:spMkLst>
            <pc:docMk/>
            <pc:sldMk cId="3231943566" sldId="262"/>
            <ac:spMk id="3" creationId="{A2B64911-99D7-4000-862B-A9755BD58BEE}"/>
          </ac:spMkLst>
        </pc:spChg>
      </pc:sldChg>
      <pc:sldChg chg="modSp mod">
        <pc:chgData name="Marte Marie Frisell" userId="88672537-50ef-4dff-9199-6840d6c8b5a9" providerId="ADAL" clId="{D7D13059-0485-463E-BC93-6087DDE6A2C2}" dt="2022-09-30T11:39:59.114" v="497" actId="20577"/>
        <pc:sldMkLst>
          <pc:docMk/>
          <pc:sldMk cId="1774366261" sldId="263"/>
        </pc:sldMkLst>
        <pc:spChg chg="mod">
          <ac:chgData name="Marte Marie Frisell" userId="88672537-50ef-4dff-9199-6840d6c8b5a9" providerId="ADAL" clId="{D7D13059-0485-463E-BC93-6087DDE6A2C2}" dt="2022-09-30T11:39:59.114" v="497" actId="20577"/>
          <ac:spMkLst>
            <pc:docMk/>
            <pc:sldMk cId="1774366261" sldId="263"/>
            <ac:spMk id="3" creationId="{323EC9A4-C2EE-47DD-98D9-FB2B5579D56F}"/>
          </ac:spMkLst>
        </pc:spChg>
      </pc:sldChg>
      <pc:sldChg chg="ord">
        <pc:chgData name="Marte Marie Frisell" userId="88672537-50ef-4dff-9199-6840d6c8b5a9" providerId="ADAL" clId="{D7D13059-0485-463E-BC93-6087DDE6A2C2}" dt="2022-09-30T14:44:45.494" v="519"/>
        <pc:sldMkLst>
          <pc:docMk/>
          <pc:sldMk cId="3510272984" sldId="264"/>
        </pc:sldMkLst>
      </pc:sldChg>
      <pc:sldChg chg="ord">
        <pc:chgData name="Marte Marie Frisell" userId="88672537-50ef-4dff-9199-6840d6c8b5a9" providerId="ADAL" clId="{D7D13059-0485-463E-BC93-6087DDE6A2C2}" dt="2022-09-30T14:44:45.494" v="519"/>
        <pc:sldMkLst>
          <pc:docMk/>
          <pc:sldMk cId="2759248883" sldId="265"/>
        </pc:sldMkLst>
      </pc:sldChg>
      <pc:sldChg chg="modSp mod ord">
        <pc:chgData name="Marte Marie Frisell" userId="88672537-50ef-4dff-9199-6840d6c8b5a9" providerId="ADAL" clId="{D7D13059-0485-463E-BC93-6087DDE6A2C2}" dt="2022-09-30T14:44:45.494" v="519"/>
        <pc:sldMkLst>
          <pc:docMk/>
          <pc:sldMk cId="147554788" sldId="266"/>
        </pc:sldMkLst>
        <pc:spChg chg="mod">
          <ac:chgData name="Marte Marie Frisell" userId="88672537-50ef-4dff-9199-6840d6c8b5a9" providerId="ADAL" clId="{D7D13059-0485-463E-BC93-6087DDE6A2C2}" dt="2022-09-29T15:47:30.104" v="472" actId="13926"/>
          <ac:spMkLst>
            <pc:docMk/>
            <pc:sldMk cId="147554788" sldId="266"/>
            <ac:spMk id="3" creationId="{2AE985C2-CF26-42E7-B7DC-DBC85F75C02D}"/>
          </ac:spMkLst>
        </pc:spChg>
      </pc:sldChg>
      <pc:sldChg chg="modSp mod">
        <pc:chgData name="Marte Marie Frisell" userId="88672537-50ef-4dff-9199-6840d6c8b5a9" providerId="ADAL" clId="{D7D13059-0485-463E-BC93-6087DDE6A2C2}" dt="2022-09-30T11:40:28.583" v="517" actId="1036"/>
        <pc:sldMkLst>
          <pc:docMk/>
          <pc:sldMk cId="4159957464" sldId="267"/>
        </pc:sldMkLst>
        <pc:spChg chg="mod">
          <ac:chgData name="Marte Marie Frisell" userId="88672537-50ef-4dff-9199-6840d6c8b5a9" providerId="ADAL" clId="{D7D13059-0485-463E-BC93-6087DDE6A2C2}" dt="2022-09-30T11:40:28.583" v="517" actId="1036"/>
          <ac:spMkLst>
            <pc:docMk/>
            <pc:sldMk cId="4159957464" sldId="267"/>
            <ac:spMk id="3" creationId="{19327264-4F74-4A7C-9D31-AD23AB6CC8F2}"/>
          </ac:spMkLst>
        </pc:spChg>
      </pc:sldChg>
    </pc:docChg>
  </pc:docChgLst>
  <pc:docChgLst>
    <pc:chgData name="Mathias Iversen" userId="dea6d89c-6f8a-44b0-80c2-5d37afda12c9" providerId="ADAL" clId="{11EA540E-213F-4573-9336-4A7D773673E9}"/>
    <pc:docChg chg="undo custSel modSld">
      <pc:chgData name="Mathias Iversen" userId="dea6d89c-6f8a-44b0-80c2-5d37afda12c9" providerId="ADAL" clId="{11EA540E-213F-4573-9336-4A7D773673E9}" dt="2022-09-30T17:09:16.840" v="287" actId="478"/>
      <pc:docMkLst>
        <pc:docMk/>
      </pc:docMkLst>
      <pc:sldChg chg="modSp mod">
        <pc:chgData name="Mathias Iversen" userId="dea6d89c-6f8a-44b0-80c2-5d37afda12c9" providerId="ADAL" clId="{11EA540E-213F-4573-9336-4A7D773673E9}" dt="2022-09-28T08:55:28.113" v="8" actId="13926"/>
        <pc:sldMkLst>
          <pc:docMk/>
          <pc:sldMk cId="2921733838" sldId="256"/>
        </pc:sldMkLst>
        <pc:spChg chg="mod">
          <ac:chgData name="Mathias Iversen" userId="dea6d89c-6f8a-44b0-80c2-5d37afda12c9" providerId="ADAL" clId="{11EA540E-213F-4573-9336-4A7D773673E9}" dt="2022-09-28T08:55:28.113" v="8" actId="13926"/>
          <ac:spMkLst>
            <pc:docMk/>
            <pc:sldMk cId="2921733838" sldId="256"/>
            <ac:spMk id="10" creationId="{B69A85C2-560C-48D5-B2E2-E0F8F842FD36}"/>
          </ac:spMkLst>
        </pc:spChg>
      </pc:sldChg>
      <pc:sldChg chg="delSp modSp mod">
        <pc:chgData name="Mathias Iversen" userId="dea6d89c-6f8a-44b0-80c2-5d37afda12c9" providerId="ADAL" clId="{11EA540E-213F-4573-9336-4A7D773673E9}" dt="2022-09-30T17:09:16.840" v="287" actId="478"/>
        <pc:sldMkLst>
          <pc:docMk/>
          <pc:sldMk cId="2266341024" sldId="258"/>
        </pc:sldMkLst>
        <pc:spChg chg="mod">
          <ac:chgData name="Mathias Iversen" userId="dea6d89c-6f8a-44b0-80c2-5d37afda12c9" providerId="ADAL" clId="{11EA540E-213F-4573-9336-4A7D773673E9}" dt="2022-09-28T08:55:46.748" v="16" actId="13926"/>
          <ac:spMkLst>
            <pc:docMk/>
            <pc:sldMk cId="2266341024" sldId="258"/>
            <ac:spMk id="5" creationId="{DCB85E03-0B2F-42F1-9007-A95BF715A50A}"/>
          </ac:spMkLst>
        </pc:spChg>
        <pc:spChg chg="mod">
          <ac:chgData name="Mathias Iversen" userId="dea6d89c-6f8a-44b0-80c2-5d37afda12c9" providerId="ADAL" clId="{11EA540E-213F-4573-9336-4A7D773673E9}" dt="2022-09-28T09:01:20.847" v="80" actId="13926"/>
          <ac:spMkLst>
            <pc:docMk/>
            <pc:sldMk cId="2266341024" sldId="258"/>
            <ac:spMk id="7" creationId="{A520775E-5075-45E6-A50A-04E4D42EAF3E}"/>
          </ac:spMkLst>
        </pc:spChg>
        <pc:spChg chg="mod">
          <ac:chgData name="Mathias Iversen" userId="dea6d89c-6f8a-44b0-80c2-5d37afda12c9" providerId="ADAL" clId="{11EA540E-213F-4573-9336-4A7D773673E9}" dt="2022-09-30T08:42:34.273" v="281" actId="13926"/>
          <ac:spMkLst>
            <pc:docMk/>
            <pc:sldMk cId="2266341024" sldId="258"/>
            <ac:spMk id="8" creationId="{E5A98933-AC8C-4903-A2E5-17FCC5FBBC66}"/>
          </ac:spMkLst>
        </pc:spChg>
        <pc:spChg chg="mod">
          <ac:chgData name="Mathias Iversen" userId="dea6d89c-6f8a-44b0-80c2-5d37afda12c9" providerId="ADAL" clId="{11EA540E-213F-4573-9336-4A7D773673E9}" dt="2022-09-28T09:01:20.847" v="80" actId="13926"/>
          <ac:spMkLst>
            <pc:docMk/>
            <pc:sldMk cId="2266341024" sldId="258"/>
            <ac:spMk id="9" creationId="{29E4AEA2-D6D7-44B7-8DEF-EB1A3917D576}"/>
          </ac:spMkLst>
        </pc:spChg>
        <pc:spChg chg="mod">
          <ac:chgData name="Mathias Iversen" userId="dea6d89c-6f8a-44b0-80c2-5d37afda12c9" providerId="ADAL" clId="{11EA540E-213F-4573-9336-4A7D773673E9}" dt="2022-09-30T08:42:43.058" v="282" actId="13926"/>
          <ac:spMkLst>
            <pc:docMk/>
            <pc:sldMk cId="2266341024" sldId="258"/>
            <ac:spMk id="10" creationId="{2E9EBEB7-19CF-4E7A-9B6C-502E35EDACCE}"/>
          </ac:spMkLst>
        </pc:spChg>
        <pc:spChg chg="mod">
          <ac:chgData name="Mathias Iversen" userId="dea6d89c-6f8a-44b0-80c2-5d37afda12c9" providerId="ADAL" clId="{11EA540E-213F-4573-9336-4A7D773673E9}" dt="2022-09-28T09:01:20.847" v="80" actId="13926"/>
          <ac:spMkLst>
            <pc:docMk/>
            <pc:sldMk cId="2266341024" sldId="258"/>
            <ac:spMk id="11" creationId="{37771598-A4AC-4670-8AF9-BD1A9A0B5FD6}"/>
          </ac:spMkLst>
        </pc:spChg>
        <pc:spChg chg="mod">
          <ac:chgData name="Mathias Iversen" userId="dea6d89c-6f8a-44b0-80c2-5d37afda12c9" providerId="ADAL" clId="{11EA540E-213F-4573-9336-4A7D773673E9}" dt="2022-09-28T09:01:20.847" v="80" actId="13926"/>
          <ac:spMkLst>
            <pc:docMk/>
            <pc:sldMk cId="2266341024" sldId="258"/>
            <ac:spMk id="13" creationId="{7D9B9CA2-038E-484E-8A1A-D9FA8F874461}"/>
          </ac:spMkLst>
        </pc:spChg>
        <pc:spChg chg="del mod">
          <ac:chgData name="Mathias Iversen" userId="dea6d89c-6f8a-44b0-80c2-5d37afda12c9" providerId="ADAL" clId="{11EA540E-213F-4573-9336-4A7D773673E9}" dt="2022-09-30T17:09:16.840" v="287" actId="478"/>
          <ac:spMkLst>
            <pc:docMk/>
            <pc:sldMk cId="2266341024" sldId="258"/>
            <ac:spMk id="15" creationId="{74CEA7D0-9A41-43C0-8F69-F80152925B55}"/>
          </ac:spMkLst>
        </pc:spChg>
        <pc:spChg chg="mod">
          <ac:chgData name="Mathias Iversen" userId="dea6d89c-6f8a-44b0-80c2-5d37afda12c9" providerId="ADAL" clId="{11EA540E-213F-4573-9336-4A7D773673E9}" dt="2022-09-30T08:41:47.305" v="280" actId="20577"/>
          <ac:spMkLst>
            <pc:docMk/>
            <pc:sldMk cId="2266341024" sldId="258"/>
            <ac:spMk id="16" creationId="{4957F703-1885-40F1-9499-64EAC6608670}"/>
          </ac:spMkLst>
        </pc:spChg>
        <pc:spChg chg="mod">
          <ac:chgData name="Mathias Iversen" userId="dea6d89c-6f8a-44b0-80c2-5d37afda12c9" providerId="ADAL" clId="{11EA540E-213F-4573-9336-4A7D773673E9}" dt="2022-09-28T09:01:20.847" v="80" actId="13926"/>
          <ac:spMkLst>
            <pc:docMk/>
            <pc:sldMk cId="2266341024" sldId="258"/>
            <ac:spMk id="17" creationId="{831E5632-021A-47A4-AAE9-1B3C9EB9837E}"/>
          </ac:spMkLst>
        </pc:spChg>
      </pc:sldChg>
      <pc:sldChg chg="modSp mod">
        <pc:chgData name="Mathias Iversen" userId="dea6d89c-6f8a-44b0-80c2-5d37afda12c9" providerId="ADAL" clId="{11EA540E-213F-4573-9336-4A7D773673E9}" dt="2022-09-30T08:43:11.004" v="286" actId="13926"/>
        <pc:sldMkLst>
          <pc:docMk/>
          <pc:sldMk cId="896002109" sldId="259"/>
        </pc:sldMkLst>
        <pc:spChg chg="mod">
          <ac:chgData name="Mathias Iversen" userId="dea6d89c-6f8a-44b0-80c2-5d37afda12c9" providerId="ADAL" clId="{11EA540E-213F-4573-9336-4A7D773673E9}" dt="2022-09-30T08:43:11.004" v="286" actId="13926"/>
          <ac:spMkLst>
            <pc:docMk/>
            <pc:sldMk cId="896002109" sldId="259"/>
            <ac:spMk id="4" creationId="{E7C91537-7CFF-43F2-851D-E5F652C25A99}"/>
          </ac:spMkLst>
        </pc:spChg>
      </pc:sldChg>
      <pc:sldChg chg="addSp modSp mod">
        <pc:chgData name="Mathias Iversen" userId="dea6d89c-6f8a-44b0-80c2-5d37afda12c9" providerId="ADAL" clId="{11EA540E-213F-4573-9336-4A7D773673E9}" dt="2022-09-28T09:16:35.007" v="234" actId="1076"/>
        <pc:sldMkLst>
          <pc:docMk/>
          <pc:sldMk cId="3970472295" sldId="260"/>
        </pc:sldMkLst>
        <pc:spChg chg="mod">
          <ac:chgData name="Mathias Iversen" userId="dea6d89c-6f8a-44b0-80c2-5d37afda12c9" providerId="ADAL" clId="{11EA540E-213F-4573-9336-4A7D773673E9}" dt="2022-09-28T09:03:19.011" v="102" actId="13926"/>
          <ac:spMkLst>
            <pc:docMk/>
            <pc:sldMk cId="3970472295" sldId="260"/>
            <ac:spMk id="3" creationId="{B866CE4E-6058-4C29-BFC5-5B4F79318F87}"/>
          </ac:spMkLst>
        </pc:spChg>
        <pc:spChg chg="mod">
          <ac:chgData name="Mathias Iversen" userId="dea6d89c-6f8a-44b0-80c2-5d37afda12c9" providerId="ADAL" clId="{11EA540E-213F-4573-9336-4A7D773673E9}" dt="2022-09-28T09:03:24.254" v="103" actId="13926"/>
          <ac:spMkLst>
            <pc:docMk/>
            <pc:sldMk cId="3970472295" sldId="260"/>
            <ac:spMk id="4" creationId="{08AB9232-4863-462B-955D-4E84A7303FF7}"/>
          </ac:spMkLst>
        </pc:spChg>
        <pc:picChg chg="add mod ord">
          <ac:chgData name="Mathias Iversen" userId="dea6d89c-6f8a-44b0-80c2-5d37afda12c9" providerId="ADAL" clId="{11EA540E-213F-4573-9336-4A7D773673E9}" dt="2022-09-28T09:04:35.486" v="113" actId="1076"/>
          <ac:picMkLst>
            <pc:docMk/>
            <pc:sldMk cId="3970472295" sldId="260"/>
            <ac:picMk id="6" creationId="{5ED38A3F-FEF8-7B37-14A9-87C8B6F415A7}"/>
          </ac:picMkLst>
        </pc:picChg>
        <pc:picChg chg="add mod">
          <ac:chgData name="Mathias Iversen" userId="dea6d89c-6f8a-44b0-80c2-5d37afda12c9" providerId="ADAL" clId="{11EA540E-213F-4573-9336-4A7D773673E9}" dt="2022-09-28T09:16:35.007" v="234" actId="1076"/>
          <ac:picMkLst>
            <pc:docMk/>
            <pc:sldMk cId="3970472295" sldId="260"/>
            <ac:picMk id="7" creationId="{05F00785-7AFD-9BB1-4D67-9463FD637980}"/>
          </ac:picMkLst>
        </pc:picChg>
      </pc:sldChg>
      <pc:sldChg chg="addSp modSp mod">
        <pc:chgData name="Mathias Iversen" userId="dea6d89c-6f8a-44b0-80c2-5d37afda12c9" providerId="ADAL" clId="{11EA540E-213F-4573-9336-4A7D773673E9}" dt="2022-09-28T09:16:46.923" v="236" actId="1076"/>
        <pc:sldMkLst>
          <pc:docMk/>
          <pc:sldMk cId="4227913639" sldId="261"/>
        </pc:sldMkLst>
        <pc:spChg chg="mod">
          <ac:chgData name="Mathias Iversen" userId="dea6d89c-6f8a-44b0-80c2-5d37afda12c9" providerId="ADAL" clId="{11EA540E-213F-4573-9336-4A7D773673E9}" dt="2022-09-28T09:05:00.976" v="132" actId="13926"/>
          <ac:spMkLst>
            <pc:docMk/>
            <pc:sldMk cId="4227913639" sldId="261"/>
            <ac:spMk id="3" creationId="{6492862D-89D0-469B-9B7F-A96A7E7667E2}"/>
          </ac:spMkLst>
        </pc:spChg>
        <pc:spChg chg="mod">
          <ac:chgData name="Mathias Iversen" userId="dea6d89c-6f8a-44b0-80c2-5d37afda12c9" providerId="ADAL" clId="{11EA540E-213F-4573-9336-4A7D773673E9}" dt="2022-09-28T09:04:55.147" v="124" actId="13926"/>
          <ac:spMkLst>
            <pc:docMk/>
            <pc:sldMk cId="4227913639" sldId="261"/>
            <ac:spMk id="4" creationId="{DCD4FF8B-8E6F-4257-96B2-BCCDA6A41A74}"/>
          </ac:spMkLst>
        </pc:spChg>
        <pc:picChg chg="add mod ord">
          <ac:chgData name="Mathias Iversen" userId="dea6d89c-6f8a-44b0-80c2-5d37afda12c9" providerId="ADAL" clId="{11EA540E-213F-4573-9336-4A7D773673E9}" dt="2022-09-28T09:04:41.791" v="114" actId="1076"/>
          <ac:picMkLst>
            <pc:docMk/>
            <pc:sldMk cId="4227913639" sldId="261"/>
            <ac:picMk id="6" creationId="{856A5A23-1509-3E7D-BB1C-C77C669C2D57}"/>
          </ac:picMkLst>
        </pc:picChg>
        <pc:picChg chg="add mod">
          <ac:chgData name="Mathias Iversen" userId="dea6d89c-6f8a-44b0-80c2-5d37afda12c9" providerId="ADAL" clId="{11EA540E-213F-4573-9336-4A7D773673E9}" dt="2022-09-28T09:16:46.923" v="236" actId="1076"/>
          <ac:picMkLst>
            <pc:docMk/>
            <pc:sldMk cId="4227913639" sldId="261"/>
            <ac:picMk id="7" creationId="{4E85678E-0421-ACE2-970D-AF7B212F6A03}"/>
          </ac:picMkLst>
        </pc:picChg>
      </pc:sldChg>
      <pc:sldChg chg="addSp modSp mod">
        <pc:chgData name="Mathias Iversen" userId="dea6d89c-6f8a-44b0-80c2-5d37afda12c9" providerId="ADAL" clId="{11EA540E-213F-4573-9336-4A7D773673E9}" dt="2022-09-28T09:22:02.295" v="255" actId="1076"/>
        <pc:sldMkLst>
          <pc:docMk/>
          <pc:sldMk cId="3231943566" sldId="262"/>
        </pc:sldMkLst>
        <pc:spChg chg="mod">
          <ac:chgData name="Mathias Iversen" userId="dea6d89c-6f8a-44b0-80c2-5d37afda12c9" providerId="ADAL" clId="{11EA540E-213F-4573-9336-4A7D773673E9}" dt="2022-09-28T09:05:17.354" v="148" actId="13926"/>
          <ac:spMkLst>
            <pc:docMk/>
            <pc:sldMk cId="3231943566" sldId="262"/>
            <ac:spMk id="3" creationId="{A2B64911-99D7-4000-862B-A9755BD58BEE}"/>
          </ac:spMkLst>
        </pc:spChg>
        <pc:spChg chg="mod">
          <ac:chgData name="Mathias Iversen" userId="dea6d89c-6f8a-44b0-80c2-5d37afda12c9" providerId="ADAL" clId="{11EA540E-213F-4573-9336-4A7D773673E9}" dt="2022-09-28T09:05:11.327" v="140" actId="13926"/>
          <ac:spMkLst>
            <pc:docMk/>
            <pc:sldMk cId="3231943566" sldId="262"/>
            <ac:spMk id="4" creationId="{E3A00041-9F7B-4C31-B4C3-014FF513433D}"/>
          </ac:spMkLst>
        </pc:spChg>
        <pc:graphicFrameChg chg="add mod">
          <ac:chgData name="Mathias Iversen" userId="dea6d89c-6f8a-44b0-80c2-5d37afda12c9" providerId="ADAL" clId="{11EA540E-213F-4573-9336-4A7D773673E9}" dt="2022-09-28T09:22:02.295" v="255" actId="1076"/>
          <ac:graphicFrameMkLst>
            <pc:docMk/>
            <pc:sldMk cId="3231943566" sldId="262"/>
            <ac:graphicFrameMk id="6" creationId="{B8293A5D-D95E-46FB-89ED-FF80C30C402E}"/>
          </ac:graphicFrameMkLst>
        </pc:graphicFrameChg>
        <pc:picChg chg="add mod ord">
          <ac:chgData name="Mathias Iversen" userId="dea6d89c-6f8a-44b0-80c2-5d37afda12c9" providerId="ADAL" clId="{11EA540E-213F-4573-9336-4A7D773673E9}" dt="2022-09-28T09:08:34.966" v="173" actId="1076"/>
          <ac:picMkLst>
            <pc:docMk/>
            <pc:sldMk cId="3231943566" sldId="262"/>
            <ac:picMk id="7" creationId="{36DD692A-30E0-063E-2908-603ADDB53382}"/>
          </ac:picMkLst>
        </pc:picChg>
      </pc:sldChg>
      <pc:sldChg chg="addSp delSp modSp mod">
        <pc:chgData name="Mathias Iversen" userId="dea6d89c-6f8a-44b0-80c2-5d37afda12c9" providerId="ADAL" clId="{11EA540E-213F-4573-9336-4A7D773673E9}" dt="2022-09-28T09:23:31.159" v="264" actId="14100"/>
        <pc:sldMkLst>
          <pc:docMk/>
          <pc:sldMk cId="1774366261" sldId="263"/>
        </pc:sldMkLst>
        <pc:spChg chg="mod">
          <ac:chgData name="Mathias Iversen" userId="dea6d89c-6f8a-44b0-80c2-5d37afda12c9" providerId="ADAL" clId="{11EA540E-213F-4573-9336-4A7D773673E9}" dt="2022-09-28T09:06:06.976" v="164" actId="13926"/>
          <ac:spMkLst>
            <pc:docMk/>
            <pc:sldMk cId="1774366261" sldId="263"/>
            <ac:spMk id="3" creationId="{323EC9A4-C2EE-47DD-98D9-FB2B5579D56F}"/>
          </ac:spMkLst>
        </pc:spChg>
        <pc:spChg chg="mod">
          <ac:chgData name="Mathias Iversen" userId="dea6d89c-6f8a-44b0-80c2-5d37afda12c9" providerId="ADAL" clId="{11EA540E-213F-4573-9336-4A7D773673E9}" dt="2022-09-28T09:06:00.740" v="156" actId="13926"/>
          <ac:spMkLst>
            <pc:docMk/>
            <pc:sldMk cId="1774366261" sldId="263"/>
            <ac:spMk id="4" creationId="{20706897-990D-4782-B6D1-23876FEFD5AF}"/>
          </ac:spMkLst>
        </pc:spChg>
        <pc:graphicFrameChg chg="add mod">
          <ac:chgData name="Mathias Iversen" userId="dea6d89c-6f8a-44b0-80c2-5d37afda12c9" providerId="ADAL" clId="{11EA540E-213F-4573-9336-4A7D773673E9}" dt="2022-09-28T09:23:31.159" v="264" actId="14100"/>
          <ac:graphicFrameMkLst>
            <pc:docMk/>
            <pc:sldMk cId="1774366261" sldId="263"/>
            <ac:graphicFrameMk id="6" creationId="{67347561-E110-4D20-8075-C7A61081E350}"/>
          </ac:graphicFrameMkLst>
        </pc:graphicFrameChg>
        <pc:picChg chg="add del mod ord">
          <ac:chgData name="Mathias Iversen" userId="dea6d89c-6f8a-44b0-80c2-5d37afda12c9" providerId="ADAL" clId="{11EA540E-213F-4573-9336-4A7D773673E9}" dt="2022-09-28T09:09:39.419" v="180" actId="478"/>
          <ac:picMkLst>
            <pc:docMk/>
            <pc:sldMk cId="1774366261" sldId="263"/>
            <ac:picMk id="7" creationId="{0F456D4B-3F30-D7D1-5FD5-99B001161F16}"/>
          </ac:picMkLst>
        </pc:picChg>
        <pc:picChg chg="add mod ord">
          <ac:chgData name="Mathias Iversen" userId="dea6d89c-6f8a-44b0-80c2-5d37afda12c9" providerId="ADAL" clId="{11EA540E-213F-4573-9336-4A7D773673E9}" dt="2022-09-28T09:10:33.249" v="186" actId="1076"/>
          <ac:picMkLst>
            <pc:docMk/>
            <pc:sldMk cId="1774366261" sldId="263"/>
            <ac:picMk id="9" creationId="{35D21147-8DE8-35EA-6D47-8766447A3FF1}"/>
          </ac:picMkLst>
        </pc:picChg>
      </pc:sldChg>
      <pc:sldChg chg="addSp delSp modSp mod">
        <pc:chgData name="Mathias Iversen" userId="dea6d89c-6f8a-44b0-80c2-5d37afda12c9" providerId="ADAL" clId="{11EA540E-213F-4573-9336-4A7D773673E9}" dt="2022-09-28T09:12:16.629" v="208"/>
        <pc:sldMkLst>
          <pc:docMk/>
          <pc:sldMk cId="3510272984" sldId="264"/>
        </pc:sldMkLst>
        <pc:spChg chg="mod">
          <ac:chgData name="Mathias Iversen" userId="dea6d89c-6f8a-44b0-80c2-5d37afda12c9" providerId="ADAL" clId="{11EA540E-213F-4573-9336-4A7D773673E9}" dt="2022-09-28T09:11:01.958" v="193" actId="20577"/>
          <ac:spMkLst>
            <pc:docMk/>
            <pc:sldMk cId="3510272984" sldId="264"/>
            <ac:spMk id="4" creationId="{6EF7C735-4A43-41C6-824A-CC5EEF7FDD53}"/>
          </ac:spMkLst>
        </pc:spChg>
        <pc:graphicFrameChg chg="del mod">
          <ac:chgData name="Mathias Iversen" userId="dea6d89c-6f8a-44b0-80c2-5d37afda12c9" providerId="ADAL" clId="{11EA540E-213F-4573-9336-4A7D773673E9}" dt="2022-09-28T09:11:38.155" v="201" actId="478"/>
          <ac:graphicFrameMkLst>
            <pc:docMk/>
            <pc:sldMk cId="3510272984" sldId="264"/>
            <ac:graphicFrameMk id="6" creationId="{B222BBDF-D3D2-4F94-B507-F0F9413D8357}"/>
          </ac:graphicFrameMkLst>
        </pc:graphicFrameChg>
        <pc:graphicFrameChg chg="add del mod">
          <ac:chgData name="Mathias Iversen" userId="dea6d89c-6f8a-44b0-80c2-5d37afda12c9" providerId="ADAL" clId="{11EA540E-213F-4573-9336-4A7D773673E9}" dt="2022-09-28T09:12:06.006" v="206" actId="478"/>
          <ac:graphicFrameMkLst>
            <pc:docMk/>
            <pc:sldMk cId="3510272984" sldId="264"/>
            <ac:graphicFrameMk id="7" creationId="{4BF3BB59-DE28-4434-8C4C-0CCCF0953A6E}"/>
          </ac:graphicFrameMkLst>
        </pc:graphicFrameChg>
        <pc:graphicFrameChg chg="add mod">
          <ac:chgData name="Mathias Iversen" userId="dea6d89c-6f8a-44b0-80c2-5d37afda12c9" providerId="ADAL" clId="{11EA540E-213F-4573-9336-4A7D773673E9}" dt="2022-09-28T09:12:16.629" v="208"/>
          <ac:graphicFrameMkLst>
            <pc:docMk/>
            <pc:sldMk cId="3510272984" sldId="264"/>
            <ac:graphicFrameMk id="8" creationId="{4BF3BB59-DE28-4434-8C4C-0CCCF0953A6E}"/>
          </ac:graphicFrameMkLst>
        </pc:graphicFrameChg>
      </pc:sldChg>
      <pc:sldChg chg="addSp delSp modSp mod">
        <pc:chgData name="Mathias Iversen" userId="dea6d89c-6f8a-44b0-80c2-5d37afda12c9" providerId="ADAL" clId="{11EA540E-213F-4573-9336-4A7D773673E9}" dt="2022-09-28T09:13:26.963" v="222"/>
        <pc:sldMkLst>
          <pc:docMk/>
          <pc:sldMk cId="2759248883" sldId="265"/>
        </pc:sldMkLst>
        <pc:spChg chg="mod">
          <ac:chgData name="Mathias Iversen" userId="dea6d89c-6f8a-44b0-80c2-5d37afda12c9" providerId="ADAL" clId="{11EA540E-213F-4573-9336-4A7D773673E9}" dt="2022-09-28T09:12:38.046" v="215" actId="20577"/>
          <ac:spMkLst>
            <pc:docMk/>
            <pc:sldMk cId="2759248883" sldId="265"/>
            <ac:spMk id="4" creationId="{C131618D-BACB-42A9-8714-F890463B2284}"/>
          </ac:spMkLst>
        </pc:spChg>
        <pc:graphicFrameChg chg="del">
          <ac:chgData name="Mathias Iversen" userId="dea6d89c-6f8a-44b0-80c2-5d37afda12c9" providerId="ADAL" clId="{11EA540E-213F-4573-9336-4A7D773673E9}" dt="2022-09-28T09:12:52.436" v="216" actId="478"/>
          <ac:graphicFrameMkLst>
            <pc:docMk/>
            <pc:sldMk cId="2759248883" sldId="265"/>
            <ac:graphicFrameMk id="6" creationId="{50C0790A-55B7-4D84-A43F-1E649F2A3C9E}"/>
          </ac:graphicFrameMkLst>
        </pc:graphicFrameChg>
        <pc:graphicFrameChg chg="add del mod">
          <ac:chgData name="Mathias Iversen" userId="dea6d89c-6f8a-44b0-80c2-5d37afda12c9" providerId="ADAL" clId="{11EA540E-213F-4573-9336-4A7D773673E9}" dt="2022-09-28T09:13:24.367" v="220" actId="478"/>
          <ac:graphicFrameMkLst>
            <pc:docMk/>
            <pc:sldMk cId="2759248883" sldId="265"/>
            <ac:graphicFrameMk id="7" creationId="{6CD2F0D8-6D88-4660-903D-941614093BE4}"/>
          </ac:graphicFrameMkLst>
        </pc:graphicFrameChg>
        <pc:graphicFrameChg chg="add mod">
          <ac:chgData name="Mathias Iversen" userId="dea6d89c-6f8a-44b0-80c2-5d37afda12c9" providerId="ADAL" clId="{11EA540E-213F-4573-9336-4A7D773673E9}" dt="2022-09-28T09:13:26.963" v="222"/>
          <ac:graphicFrameMkLst>
            <pc:docMk/>
            <pc:sldMk cId="2759248883" sldId="265"/>
            <ac:graphicFrameMk id="8" creationId="{6CD2F0D8-6D88-4660-903D-941614093BE4}"/>
          </ac:graphicFrameMkLst>
        </pc:graphicFrameChg>
      </pc:sldChg>
      <pc:sldChg chg="addSp modSp mod">
        <pc:chgData name="Mathias Iversen" userId="dea6d89c-6f8a-44b0-80c2-5d37afda12c9" providerId="ADAL" clId="{11EA540E-213F-4573-9336-4A7D773673E9}" dt="2022-09-30T08:00:17.829" v="267" actId="790"/>
        <pc:sldMkLst>
          <pc:docMk/>
          <pc:sldMk cId="147554788" sldId="266"/>
        </pc:sldMkLst>
        <pc:spChg chg="mod">
          <ac:chgData name="Mathias Iversen" userId="dea6d89c-6f8a-44b0-80c2-5d37afda12c9" providerId="ADAL" clId="{11EA540E-213F-4573-9336-4A7D773673E9}" dt="2022-09-28T09:13:38.826" v="229" actId="20577"/>
          <ac:spMkLst>
            <pc:docMk/>
            <pc:sldMk cId="147554788" sldId="266"/>
            <ac:spMk id="3" creationId="{2AE985C2-CF26-42E7-B7DC-DBC85F75C02D}"/>
          </ac:spMkLst>
        </pc:spChg>
        <pc:graphicFrameChg chg="add mod modGraphic">
          <ac:chgData name="Mathias Iversen" userId="dea6d89c-6f8a-44b0-80c2-5d37afda12c9" providerId="ADAL" clId="{11EA540E-213F-4573-9336-4A7D773673E9}" dt="2022-09-30T08:00:17.829" v="267" actId="790"/>
          <ac:graphicFrameMkLst>
            <pc:docMk/>
            <pc:sldMk cId="147554788" sldId="266"/>
            <ac:graphicFrameMk id="4" creationId="{3475FCF7-238B-4907-5139-56E001A26718}"/>
          </ac:graphicFrameMkLst>
        </pc:graphicFrameChg>
      </pc:sldChg>
    </pc:docChg>
  </pc:docChgLst>
  <pc:docChgLst>
    <pc:chgData name="Mathias Iversen" userId="dea6d89c-6f8a-44b0-80c2-5d37afda12c9" providerId="ADAL" clId="{9A91F2E4-AA1A-4EB5-B021-FE9656072158}"/>
    <pc:docChg chg="undo custSel delSld modSld modMainMaster">
      <pc:chgData name="Mathias Iversen" userId="dea6d89c-6f8a-44b0-80c2-5d37afda12c9" providerId="ADAL" clId="{9A91F2E4-AA1A-4EB5-B021-FE9656072158}" dt="2024-02-01T15:26:06.025" v="226"/>
      <pc:docMkLst>
        <pc:docMk/>
      </pc:docMkLst>
      <pc:sldChg chg="modSp mod setBg">
        <pc:chgData name="Mathias Iversen" userId="dea6d89c-6f8a-44b0-80c2-5d37afda12c9" providerId="ADAL" clId="{9A91F2E4-AA1A-4EB5-B021-FE9656072158}" dt="2024-02-01T15:26:06.025" v="226"/>
        <pc:sldMkLst>
          <pc:docMk/>
          <pc:sldMk cId="2921733838" sldId="256"/>
        </pc:sldMkLst>
        <pc:spChg chg="mod">
          <ac:chgData name="Mathias Iversen" userId="dea6d89c-6f8a-44b0-80c2-5d37afda12c9" providerId="ADAL" clId="{9A91F2E4-AA1A-4EB5-B021-FE9656072158}" dt="2024-02-01T15:26:06.025" v="226"/>
          <ac:spMkLst>
            <pc:docMk/>
            <pc:sldMk cId="2921733838" sldId="256"/>
            <ac:spMk id="3" creationId="{E41425AC-842F-4FFA-9112-F3E8B9D73BC4}"/>
          </ac:spMkLst>
        </pc:spChg>
        <pc:spChg chg="mod">
          <ac:chgData name="Mathias Iversen" userId="dea6d89c-6f8a-44b0-80c2-5d37afda12c9" providerId="ADAL" clId="{9A91F2E4-AA1A-4EB5-B021-FE9656072158}" dt="2024-02-01T07:42:35.103" v="183" actId="2711"/>
          <ac:spMkLst>
            <pc:docMk/>
            <pc:sldMk cId="2921733838" sldId="256"/>
            <ac:spMk id="8" creationId="{279C62F4-9C4A-4777-941C-0D5FF7A0EEE2}"/>
          </ac:spMkLst>
        </pc:spChg>
        <pc:spChg chg="mod">
          <ac:chgData name="Mathias Iversen" userId="dea6d89c-6f8a-44b0-80c2-5d37afda12c9" providerId="ADAL" clId="{9A91F2E4-AA1A-4EB5-B021-FE9656072158}" dt="2024-02-01T13:16:51.426" v="224" actId="207"/>
          <ac:spMkLst>
            <pc:docMk/>
            <pc:sldMk cId="2921733838" sldId="256"/>
            <ac:spMk id="9" creationId="{543ED68E-10D6-487F-A956-74AA7DC8DE45}"/>
          </ac:spMkLst>
        </pc:spChg>
        <pc:spChg chg="mod">
          <ac:chgData name="Mathias Iversen" userId="dea6d89c-6f8a-44b0-80c2-5d37afda12c9" providerId="ADAL" clId="{9A91F2E4-AA1A-4EB5-B021-FE9656072158}" dt="2024-02-01T07:42:35.103" v="183" actId="2711"/>
          <ac:spMkLst>
            <pc:docMk/>
            <pc:sldMk cId="2921733838" sldId="256"/>
            <ac:spMk id="10" creationId="{B69A85C2-560C-48D5-B2E2-E0F8F842FD36}"/>
          </ac:spMkLst>
        </pc:spChg>
        <pc:cxnChg chg="mod">
          <ac:chgData name="Mathias Iversen" userId="dea6d89c-6f8a-44b0-80c2-5d37afda12c9" providerId="ADAL" clId="{9A91F2E4-AA1A-4EB5-B021-FE9656072158}" dt="2024-02-01T13:16:46.619" v="223" actId="208"/>
          <ac:cxnSpMkLst>
            <pc:docMk/>
            <pc:sldMk cId="2921733838" sldId="256"/>
            <ac:cxnSpMk id="6" creationId="{58C53554-A821-40E6-A0B7-943BBE4B0DDD}"/>
          </ac:cxnSpMkLst>
        </pc:cxnChg>
      </pc:sldChg>
      <pc:sldChg chg="modSp mod">
        <pc:chgData name="Mathias Iversen" userId="dea6d89c-6f8a-44b0-80c2-5d37afda12c9" providerId="ADAL" clId="{9A91F2E4-AA1A-4EB5-B021-FE9656072158}" dt="2024-02-01T15:26:06.025" v="226"/>
        <pc:sldMkLst>
          <pc:docMk/>
          <pc:sldMk cId="2266341024" sldId="258"/>
        </pc:sldMkLst>
        <pc:spChg chg="mod">
          <ac:chgData name="Mathias Iversen" userId="dea6d89c-6f8a-44b0-80c2-5d37afda12c9" providerId="ADAL" clId="{9A91F2E4-AA1A-4EB5-B021-FE9656072158}" dt="2024-02-01T07:42:52.039" v="186" actId="2711"/>
          <ac:spMkLst>
            <pc:docMk/>
            <pc:sldMk cId="2266341024" sldId="258"/>
            <ac:spMk id="3" creationId="{F8484401-95FA-4A8E-B84A-A4E1365E9517}"/>
          </ac:spMkLst>
        </pc:spChg>
        <pc:spChg chg="mod">
          <ac:chgData name="Mathias Iversen" userId="dea6d89c-6f8a-44b0-80c2-5d37afda12c9" providerId="ADAL" clId="{9A91F2E4-AA1A-4EB5-B021-FE9656072158}" dt="2024-02-01T15:26:06.025" v="226"/>
          <ac:spMkLst>
            <pc:docMk/>
            <pc:sldMk cId="2266341024" sldId="258"/>
            <ac:spMk id="4" creationId="{91B4F794-FA26-44F9-8BD1-1B7C760CD95D}"/>
          </ac:spMkLst>
        </pc:spChg>
        <pc:spChg chg="mod">
          <ac:chgData name="Mathias Iversen" userId="dea6d89c-6f8a-44b0-80c2-5d37afda12c9" providerId="ADAL" clId="{9A91F2E4-AA1A-4EB5-B021-FE9656072158}" dt="2024-02-01T07:42:52.039" v="186" actId="2711"/>
          <ac:spMkLst>
            <pc:docMk/>
            <pc:sldMk cId="2266341024" sldId="258"/>
            <ac:spMk id="5" creationId="{DCB85E03-0B2F-42F1-9007-A95BF715A50A}"/>
          </ac:spMkLst>
        </pc:spChg>
        <pc:spChg chg="mod">
          <ac:chgData name="Mathias Iversen" userId="dea6d89c-6f8a-44b0-80c2-5d37afda12c9" providerId="ADAL" clId="{9A91F2E4-AA1A-4EB5-B021-FE9656072158}" dt="2024-02-01T07:42:52.039" v="186" actId="2711"/>
          <ac:spMkLst>
            <pc:docMk/>
            <pc:sldMk cId="2266341024" sldId="258"/>
            <ac:spMk id="6" creationId="{0A71F208-30AA-4DBB-9DB2-C0C90AD30178}"/>
          </ac:spMkLst>
        </pc:spChg>
        <pc:spChg chg="mod">
          <ac:chgData name="Mathias Iversen" userId="dea6d89c-6f8a-44b0-80c2-5d37afda12c9" providerId="ADAL" clId="{9A91F2E4-AA1A-4EB5-B021-FE9656072158}" dt="2024-02-01T07:44:49.979" v="202" actId="207"/>
          <ac:spMkLst>
            <pc:docMk/>
            <pc:sldMk cId="2266341024" sldId="258"/>
            <ac:spMk id="7" creationId="{A520775E-5075-45E6-A50A-04E4D42EAF3E}"/>
          </ac:spMkLst>
        </pc:spChg>
        <pc:spChg chg="mod">
          <ac:chgData name="Mathias Iversen" userId="dea6d89c-6f8a-44b0-80c2-5d37afda12c9" providerId="ADAL" clId="{9A91F2E4-AA1A-4EB5-B021-FE9656072158}" dt="2024-02-01T07:44:57.005" v="203" actId="207"/>
          <ac:spMkLst>
            <pc:docMk/>
            <pc:sldMk cId="2266341024" sldId="258"/>
            <ac:spMk id="8" creationId="{E5A98933-AC8C-4903-A2E5-17FCC5FBBC66}"/>
          </ac:spMkLst>
        </pc:spChg>
        <pc:spChg chg="mod">
          <ac:chgData name="Mathias Iversen" userId="dea6d89c-6f8a-44b0-80c2-5d37afda12c9" providerId="ADAL" clId="{9A91F2E4-AA1A-4EB5-B021-FE9656072158}" dt="2024-02-01T07:42:52.039" v="186" actId="2711"/>
          <ac:spMkLst>
            <pc:docMk/>
            <pc:sldMk cId="2266341024" sldId="258"/>
            <ac:spMk id="9" creationId="{29E4AEA2-D6D7-44B7-8DEF-EB1A3917D576}"/>
          </ac:spMkLst>
        </pc:spChg>
        <pc:spChg chg="mod">
          <ac:chgData name="Mathias Iversen" userId="dea6d89c-6f8a-44b0-80c2-5d37afda12c9" providerId="ADAL" clId="{9A91F2E4-AA1A-4EB5-B021-FE9656072158}" dt="2024-02-01T07:42:52.039" v="186" actId="2711"/>
          <ac:spMkLst>
            <pc:docMk/>
            <pc:sldMk cId="2266341024" sldId="258"/>
            <ac:spMk id="10" creationId="{2E9EBEB7-19CF-4E7A-9B6C-502E35EDACCE}"/>
          </ac:spMkLst>
        </pc:spChg>
        <pc:spChg chg="mod">
          <ac:chgData name="Mathias Iversen" userId="dea6d89c-6f8a-44b0-80c2-5d37afda12c9" providerId="ADAL" clId="{9A91F2E4-AA1A-4EB5-B021-FE9656072158}" dt="2024-02-01T07:42:52.039" v="186" actId="2711"/>
          <ac:spMkLst>
            <pc:docMk/>
            <pc:sldMk cId="2266341024" sldId="258"/>
            <ac:spMk id="11" creationId="{37771598-A4AC-4670-8AF9-BD1A9A0B5FD6}"/>
          </ac:spMkLst>
        </pc:spChg>
        <pc:spChg chg="mod">
          <ac:chgData name="Mathias Iversen" userId="dea6d89c-6f8a-44b0-80c2-5d37afda12c9" providerId="ADAL" clId="{9A91F2E4-AA1A-4EB5-B021-FE9656072158}" dt="2024-02-01T07:42:52.039" v="186" actId="2711"/>
          <ac:spMkLst>
            <pc:docMk/>
            <pc:sldMk cId="2266341024" sldId="258"/>
            <ac:spMk id="12" creationId="{FFB1B525-1F63-43B3-9ADA-546863A4A35B}"/>
          </ac:spMkLst>
        </pc:spChg>
        <pc:spChg chg="mod">
          <ac:chgData name="Mathias Iversen" userId="dea6d89c-6f8a-44b0-80c2-5d37afda12c9" providerId="ADAL" clId="{9A91F2E4-AA1A-4EB5-B021-FE9656072158}" dt="2024-02-01T07:42:52.039" v="186" actId="2711"/>
          <ac:spMkLst>
            <pc:docMk/>
            <pc:sldMk cId="2266341024" sldId="258"/>
            <ac:spMk id="13" creationId="{7D9B9CA2-038E-484E-8A1A-D9FA8F874461}"/>
          </ac:spMkLst>
        </pc:spChg>
        <pc:spChg chg="mod">
          <ac:chgData name="Mathias Iversen" userId="dea6d89c-6f8a-44b0-80c2-5d37afda12c9" providerId="ADAL" clId="{9A91F2E4-AA1A-4EB5-B021-FE9656072158}" dt="2024-02-01T07:42:52.039" v="186" actId="2711"/>
          <ac:spMkLst>
            <pc:docMk/>
            <pc:sldMk cId="2266341024" sldId="258"/>
            <ac:spMk id="14" creationId="{142BC5AF-FE81-466D-85C6-B66BF362E34B}"/>
          </ac:spMkLst>
        </pc:spChg>
        <pc:spChg chg="mod">
          <ac:chgData name="Mathias Iversen" userId="dea6d89c-6f8a-44b0-80c2-5d37afda12c9" providerId="ADAL" clId="{9A91F2E4-AA1A-4EB5-B021-FE9656072158}" dt="2024-02-01T07:42:52.039" v="186" actId="2711"/>
          <ac:spMkLst>
            <pc:docMk/>
            <pc:sldMk cId="2266341024" sldId="258"/>
            <ac:spMk id="16" creationId="{4957F703-1885-40F1-9499-64EAC6608670}"/>
          </ac:spMkLst>
        </pc:spChg>
        <pc:spChg chg="mod">
          <ac:chgData name="Mathias Iversen" userId="dea6d89c-6f8a-44b0-80c2-5d37afda12c9" providerId="ADAL" clId="{9A91F2E4-AA1A-4EB5-B021-FE9656072158}" dt="2024-02-01T07:42:52.039" v="186" actId="2711"/>
          <ac:spMkLst>
            <pc:docMk/>
            <pc:sldMk cId="2266341024" sldId="258"/>
            <ac:spMk id="17" creationId="{831E5632-021A-47A4-AAE9-1B3C9EB9837E}"/>
          </ac:spMkLst>
        </pc:spChg>
        <pc:spChg chg="mod">
          <ac:chgData name="Mathias Iversen" userId="dea6d89c-6f8a-44b0-80c2-5d37afda12c9" providerId="ADAL" clId="{9A91F2E4-AA1A-4EB5-B021-FE9656072158}" dt="2024-02-01T07:42:52.039" v="186" actId="2711"/>
          <ac:spMkLst>
            <pc:docMk/>
            <pc:sldMk cId="2266341024" sldId="258"/>
            <ac:spMk id="18" creationId="{0B79CA76-2003-4574-A043-2FCFF766B96D}"/>
          </ac:spMkLst>
        </pc:spChg>
      </pc:sldChg>
      <pc:sldChg chg="modSp mod">
        <pc:chgData name="Mathias Iversen" userId="dea6d89c-6f8a-44b0-80c2-5d37afda12c9" providerId="ADAL" clId="{9A91F2E4-AA1A-4EB5-B021-FE9656072158}" dt="2024-02-01T15:26:06.025" v="226"/>
        <pc:sldMkLst>
          <pc:docMk/>
          <pc:sldMk cId="896002109" sldId="259"/>
        </pc:sldMkLst>
        <pc:spChg chg="mod">
          <ac:chgData name="Mathias Iversen" userId="dea6d89c-6f8a-44b0-80c2-5d37afda12c9" providerId="ADAL" clId="{9A91F2E4-AA1A-4EB5-B021-FE9656072158}" dt="2024-02-01T07:43:03.323" v="187" actId="2711"/>
          <ac:spMkLst>
            <pc:docMk/>
            <pc:sldMk cId="896002109" sldId="259"/>
            <ac:spMk id="2" creationId="{90CF37F9-7076-4B73-97C9-BF445E8D5E8F}"/>
          </ac:spMkLst>
        </pc:spChg>
        <pc:spChg chg="mod">
          <ac:chgData name="Mathias Iversen" userId="dea6d89c-6f8a-44b0-80c2-5d37afda12c9" providerId="ADAL" clId="{9A91F2E4-AA1A-4EB5-B021-FE9656072158}" dt="2024-02-01T07:43:06.903" v="188" actId="207"/>
          <ac:spMkLst>
            <pc:docMk/>
            <pc:sldMk cId="896002109" sldId="259"/>
            <ac:spMk id="3" creationId="{43909665-C217-4DB2-97FB-7DC8B46D243A}"/>
          </ac:spMkLst>
        </pc:spChg>
        <pc:spChg chg="mod">
          <ac:chgData name="Mathias Iversen" userId="dea6d89c-6f8a-44b0-80c2-5d37afda12c9" providerId="ADAL" clId="{9A91F2E4-AA1A-4EB5-B021-FE9656072158}" dt="2024-02-01T15:26:06.025" v="226"/>
          <ac:spMkLst>
            <pc:docMk/>
            <pc:sldMk cId="896002109" sldId="259"/>
            <ac:spMk id="6" creationId="{8B15CDE0-D823-3613-E9B9-2BED5787D831}"/>
          </ac:spMkLst>
        </pc:spChg>
        <pc:spChg chg="mod">
          <ac:chgData name="Mathias Iversen" userId="dea6d89c-6f8a-44b0-80c2-5d37afda12c9" providerId="ADAL" clId="{9A91F2E4-AA1A-4EB5-B021-FE9656072158}" dt="2024-02-01T07:43:03.323" v="187" actId="2711"/>
          <ac:spMkLst>
            <pc:docMk/>
            <pc:sldMk cId="896002109" sldId="259"/>
            <ac:spMk id="7" creationId="{CB4D6A8F-25A1-5E08-75EC-D8DDE620F515}"/>
          </ac:spMkLst>
        </pc:spChg>
      </pc:sldChg>
      <pc:sldChg chg="modSp mod">
        <pc:chgData name="Mathias Iversen" userId="dea6d89c-6f8a-44b0-80c2-5d37afda12c9" providerId="ADAL" clId="{9A91F2E4-AA1A-4EB5-B021-FE9656072158}" dt="2024-02-01T15:26:06.025" v="226"/>
        <pc:sldMkLst>
          <pc:docMk/>
          <pc:sldMk cId="3970472295" sldId="260"/>
        </pc:sldMkLst>
        <pc:spChg chg="mod">
          <ac:chgData name="Mathias Iversen" userId="dea6d89c-6f8a-44b0-80c2-5d37afda12c9" providerId="ADAL" clId="{9A91F2E4-AA1A-4EB5-B021-FE9656072158}" dt="2024-02-01T07:44:04.573" v="194" actId="2711"/>
          <ac:spMkLst>
            <pc:docMk/>
            <pc:sldMk cId="3970472295" sldId="260"/>
            <ac:spMk id="2" creationId="{588798DA-8AD1-49AA-96BC-11EE872291DD}"/>
          </ac:spMkLst>
        </pc:spChg>
        <pc:spChg chg="mod">
          <ac:chgData name="Mathias Iversen" userId="dea6d89c-6f8a-44b0-80c2-5d37afda12c9" providerId="ADAL" clId="{9A91F2E4-AA1A-4EB5-B021-FE9656072158}" dt="2024-02-01T15:26:06.025" v="226"/>
          <ac:spMkLst>
            <pc:docMk/>
            <pc:sldMk cId="3970472295" sldId="260"/>
            <ac:spMk id="3" creationId="{B866CE4E-6058-4C29-BFC5-5B4F79318F87}"/>
          </ac:spMkLst>
        </pc:spChg>
        <pc:spChg chg="mod">
          <ac:chgData name="Mathias Iversen" userId="dea6d89c-6f8a-44b0-80c2-5d37afda12c9" providerId="ADAL" clId="{9A91F2E4-AA1A-4EB5-B021-FE9656072158}" dt="2024-02-01T07:44:04.573" v="194" actId="2711"/>
          <ac:spMkLst>
            <pc:docMk/>
            <pc:sldMk cId="3970472295" sldId="260"/>
            <ac:spMk id="4" creationId="{08AB9232-4863-462B-955D-4E84A7303FF7}"/>
          </ac:spMkLst>
        </pc:spChg>
        <pc:spChg chg="mod">
          <ac:chgData name="Mathias Iversen" userId="dea6d89c-6f8a-44b0-80c2-5d37afda12c9" providerId="ADAL" clId="{9A91F2E4-AA1A-4EB5-B021-FE9656072158}" dt="2024-02-01T15:26:06.025" v="226"/>
          <ac:spMkLst>
            <pc:docMk/>
            <pc:sldMk cId="3970472295" sldId="260"/>
            <ac:spMk id="5" creationId="{8294F0CC-D833-4BCB-85A1-47BA0991336D}"/>
          </ac:spMkLst>
        </pc:spChg>
      </pc:sldChg>
      <pc:sldChg chg="modSp mod">
        <pc:chgData name="Mathias Iversen" userId="dea6d89c-6f8a-44b0-80c2-5d37afda12c9" providerId="ADAL" clId="{9A91F2E4-AA1A-4EB5-B021-FE9656072158}" dt="2024-02-01T15:26:06.025" v="226"/>
        <pc:sldMkLst>
          <pc:docMk/>
          <pc:sldMk cId="4227913639" sldId="261"/>
        </pc:sldMkLst>
        <pc:spChg chg="mod">
          <ac:chgData name="Mathias Iversen" userId="dea6d89c-6f8a-44b0-80c2-5d37afda12c9" providerId="ADAL" clId="{9A91F2E4-AA1A-4EB5-B021-FE9656072158}" dt="2024-02-01T07:44:08.688" v="195" actId="2711"/>
          <ac:spMkLst>
            <pc:docMk/>
            <pc:sldMk cId="4227913639" sldId="261"/>
            <ac:spMk id="2" creationId="{204915CB-F898-4E28-B723-11BCF7BEE262}"/>
          </ac:spMkLst>
        </pc:spChg>
        <pc:spChg chg="mod">
          <ac:chgData name="Mathias Iversen" userId="dea6d89c-6f8a-44b0-80c2-5d37afda12c9" providerId="ADAL" clId="{9A91F2E4-AA1A-4EB5-B021-FE9656072158}" dt="2024-02-01T15:26:06.025" v="226"/>
          <ac:spMkLst>
            <pc:docMk/>
            <pc:sldMk cId="4227913639" sldId="261"/>
            <ac:spMk id="3" creationId="{6492862D-89D0-469B-9B7F-A96A7E7667E2}"/>
          </ac:spMkLst>
        </pc:spChg>
        <pc:spChg chg="mod">
          <ac:chgData name="Mathias Iversen" userId="dea6d89c-6f8a-44b0-80c2-5d37afda12c9" providerId="ADAL" clId="{9A91F2E4-AA1A-4EB5-B021-FE9656072158}" dt="2024-02-01T07:44:08.688" v="195" actId="2711"/>
          <ac:spMkLst>
            <pc:docMk/>
            <pc:sldMk cId="4227913639" sldId="261"/>
            <ac:spMk id="4" creationId="{DCD4FF8B-8E6F-4257-96B2-BCCDA6A41A74}"/>
          </ac:spMkLst>
        </pc:spChg>
        <pc:spChg chg="mod">
          <ac:chgData name="Mathias Iversen" userId="dea6d89c-6f8a-44b0-80c2-5d37afda12c9" providerId="ADAL" clId="{9A91F2E4-AA1A-4EB5-B021-FE9656072158}" dt="2024-02-01T15:26:06.025" v="226"/>
          <ac:spMkLst>
            <pc:docMk/>
            <pc:sldMk cId="4227913639" sldId="261"/>
            <ac:spMk id="5" creationId="{7BBB9900-604D-4DB8-BBE1-DC3DA7172262}"/>
          </ac:spMkLst>
        </pc:spChg>
      </pc:sldChg>
      <pc:sldChg chg="addSp delSp modSp mod">
        <pc:chgData name="Mathias Iversen" userId="dea6d89c-6f8a-44b0-80c2-5d37afda12c9" providerId="ADAL" clId="{9A91F2E4-AA1A-4EB5-B021-FE9656072158}" dt="2024-02-01T15:26:06.025" v="226"/>
        <pc:sldMkLst>
          <pc:docMk/>
          <pc:sldMk cId="3231943566" sldId="262"/>
        </pc:sldMkLst>
        <pc:spChg chg="mod">
          <ac:chgData name="Mathias Iversen" userId="dea6d89c-6f8a-44b0-80c2-5d37afda12c9" providerId="ADAL" clId="{9A91F2E4-AA1A-4EB5-B021-FE9656072158}" dt="2024-02-01T07:44:13.394" v="196" actId="2711"/>
          <ac:spMkLst>
            <pc:docMk/>
            <pc:sldMk cId="3231943566" sldId="262"/>
            <ac:spMk id="2" creationId="{1B4599FE-5CDB-45BF-BE74-1177254806B3}"/>
          </ac:spMkLst>
        </pc:spChg>
        <pc:spChg chg="mod">
          <ac:chgData name="Mathias Iversen" userId="dea6d89c-6f8a-44b0-80c2-5d37afda12c9" providerId="ADAL" clId="{9A91F2E4-AA1A-4EB5-B021-FE9656072158}" dt="2024-02-01T15:26:06.025" v="226"/>
          <ac:spMkLst>
            <pc:docMk/>
            <pc:sldMk cId="3231943566" sldId="262"/>
            <ac:spMk id="3" creationId="{A2B64911-99D7-4000-862B-A9755BD58BEE}"/>
          </ac:spMkLst>
        </pc:spChg>
        <pc:spChg chg="mod">
          <ac:chgData name="Mathias Iversen" userId="dea6d89c-6f8a-44b0-80c2-5d37afda12c9" providerId="ADAL" clId="{9A91F2E4-AA1A-4EB5-B021-FE9656072158}" dt="2024-02-01T07:44:13.394" v="196" actId="2711"/>
          <ac:spMkLst>
            <pc:docMk/>
            <pc:sldMk cId="3231943566" sldId="262"/>
            <ac:spMk id="4" creationId="{E3A00041-9F7B-4C31-B4C3-014FF513433D}"/>
          </ac:spMkLst>
        </pc:spChg>
        <pc:spChg chg="mod">
          <ac:chgData name="Mathias Iversen" userId="dea6d89c-6f8a-44b0-80c2-5d37afda12c9" providerId="ADAL" clId="{9A91F2E4-AA1A-4EB5-B021-FE9656072158}" dt="2024-02-01T15:26:06.025" v="226"/>
          <ac:spMkLst>
            <pc:docMk/>
            <pc:sldMk cId="3231943566" sldId="262"/>
            <ac:spMk id="5" creationId="{D192C507-AE67-46B1-B456-02EFA334DBEC}"/>
          </ac:spMkLst>
        </pc:spChg>
        <pc:graphicFrameChg chg="del">
          <ac:chgData name="Mathias Iversen" userId="dea6d89c-6f8a-44b0-80c2-5d37afda12c9" providerId="ADAL" clId="{9A91F2E4-AA1A-4EB5-B021-FE9656072158}" dt="2024-01-30T09:33:35.973" v="136" actId="478"/>
          <ac:graphicFrameMkLst>
            <pc:docMk/>
            <pc:sldMk cId="3231943566" sldId="262"/>
            <ac:graphicFrameMk id="6" creationId="{B8293A5D-D95E-46FB-89ED-FF80C30C402E}"/>
          </ac:graphicFrameMkLst>
        </pc:graphicFrameChg>
        <pc:graphicFrameChg chg="add mod ord">
          <ac:chgData name="Mathias Iversen" userId="dea6d89c-6f8a-44b0-80c2-5d37afda12c9" providerId="ADAL" clId="{9A91F2E4-AA1A-4EB5-B021-FE9656072158}" dt="2024-02-01T07:44:13.394" v="196" actId="2711"/>
          <ac:graphicFrameMkLst>
            <pc:docMk/>
            <pc:sldMk cId="3231943566" sldId="262"/>
            <ac:graphicFrameMk id="8" creationId="{B22774FE-CD2E-4D00-87AC-187FF3C9976F}"/>
          </ac:graphicFrameMkLst>
        </pc:graphicFrameChg>
        <pc:picChg chg="add mod">
          <ac:chgData name="Mathias Iversen" userId="dea6d89c-6f8a-44b0-80c2-5d37afda12c9" providerId="ADAL" clId="{9A91F2E4-AA1A-4EB5-B021-FE9656072158}" dt="2024-02-01T07:44:13.394" v="196" actId="2711"/>
          <ac:picMkLst>
            <pc:docMk/>
            <pc:sldMk cId="3231943566" sldId="262"/>
            <ac:picMk id="7" creationId="{49475EF0-219A-DA7C-2CB5-FDBF3027C339}"/>
          </ac:picMkLst>
        </pc:picChg>
        <pc:picChg chg="del">
          <ac:chgData name="Mathias Iversen" userId="dea6d89c-6f8a-44b0-80c2-5d37afda12c9" providerId="ADAL" clId="{9A91F2E4-AA1A-4EB5-B021-FE9656072158}" dt="2024-01-30T09:33:34.467" v="135" actId="478"/>
          <ac:picMkLst>
            <pc:docMk/>
            <pc:sldMk cId="3231943566" sldId="262"/>
            <ac:picMk id="8" creationId="{564DF6FA-0F79-7C61-1F2E-1DE819ECBB56}"/>
          </ac:picMkLst>
        </pc:picChg>
      </pc:sldChg>
      <pc:sldChg chg="del">
        <pc:chgData name="Mathias Iversen" userId="dea6d89c-6f8a-44b0-80c2-5d37afda12c9" providerId="ADAL" clId="{9A91F2E4-AA1A-4EB5-B021-FE9656072158}" dt="2024-01-30T09:33:30.293" v="132" actId="47"/>
        <pc:sldMkLst>
          <pc:docMk/>
          <pc:sldMk cId="1774366261" sldId="263"/>
        </pc:sldMkLst>
      </pc:sldChg>
      <pc:sldChg chg="addSp delSp modSp mod">
        <pc:chgData name="Mathias Iversen" userId="dea6d89c-6f8a-44b0-80c2-5d37afda12c9" providerId="ADAL" clId="{9A91F2E4-AA1A-4EB5-B021-FE9656072158}" dt="2024-02-01T15:26:06.025" v="226"/>
        <pc:sldMkLst>
          <pc:docMk/>
          <pc:sldMk cId="3510272984" sldId="264"/>
        </pc:sldMkLst>
        <pc:spChg chg="mod">
          <ac:chgData name="Mathias Iversen" userId="dea6d89c-6f8a-44b0-80c2-5d37afda12c9" providerId="ADAL" clId="{9A91F2E4-AA1A-4EB5-B021-FE9656072158}" dt="2024-02-01T07:43:39.411" v="191" actId="2711"/>
          <ac:spMkLst>
            <pc:docMk/>
            <pc:sldMk cId="3510272984" sldId="264"/>
            <ac:spMk id="2" creationId="{0ACF1250-ED2A-4CAC-8A2C-509F1029A1E3}"/>
          </ac:spMkLst>
        </pc:spChg>
        <pc:spChg chg="mod">
          <ac:chgData name="Mathias Iversen" userId="dea6d89c-6f8a-44b0-80c2-5d37afda12c9" providerId="ADAL" clId="{9A91F2E4-AA1A-4EB5-B021-FE9656072158}" dt="2024-02-01T15:26:06.025" v="226"/>
          <ac:spMkLst>
            <pc:docMk/>
            <pc:sldMk cId="3510272984" sldId="264"/>
            <ac:spMk id="3" creationId="{9E56F0DA-0C33-4951-BF07-00A42B5B4E31}"/>
          </ac:spMkLst>
        </pc:spChg>
        <pc:spChg chg="del">
          <ac:chgData name="Mathias Iversen" userId="dea6d89c-6f8a-44b0-80c2-5d37afda12c9" providerId="ADAL" clId="{9A91F2E4-AA1A-4EB5-B021-FE9656072158}" dt="2024-01-30T09:31:24.499" v="110" actId="478"/>
          <ac:spMkLst>
            <pc:docMk/>
            <pc:sldMk cId="3510272984" sldId="264"/>
            <ac:spMk id="4" creationId="{6EF7C735-4A43-41C6-824A-CC5EEF7FDD53}"/>
          </ac:spMkLst>
        </pc:spChg>
        <pc:spChg chg="mod">
          <ac:chgData name="Mathias Iversen" userId="dea6d89c-6f8a-44b0-80c2-5d37afda12c9" providerId="ADAL" clId="{9A91F2E4-AA1A-4EB5-B021-FE9656072158}" dt="2024-02-01T07:43:39.411" v="191" actId="2711"/>
          <ac:spMkLst>
            <pc:docMk/>
            <pc:sldMk cId="3510272984" sldId="264"/>
            <ac:spMk id="5" creationId="{C8F14D8B-BBA3-4B7F-97FF-2EA90BB37308}"/>
          </ac:spMkLst>
        </pc:spChg>
        <pc:graphicFrameChg chg="add mod">
          <ac:chgData name="Mathias Iversen" userId="dea6d89c-6f8a-44b0-80c2-5d37afda12c9" providerId="ADAL" clId="{9A91F2E4-AA1A-4EB5-B021-FE9656072158}" dt="2024-02-01T15:26:06.025" v="226"/>
          <ac:graphicFrameMkLst>
            <pc:docMk/>
            <pc:sldMk cId="3510272984" sldId="264"/>
            <ac:graphicFrameMk id="6" creationId="{4BF3BB59-DE28-4434-8C4C-0CCCF0953A6E}"/>
          </ac:graphicFrameMkLst>
        </pc:graphicFrameChg>
        <pc:graphicFrameChg chg="del">
          <ac:chgData name="Mathias Iversen" userId="dea6d89c-6f8a-44b0-80c2-5d37afda12c9" providerId="ADAL" clId="{9A91F2E4-AA1A-4EB5-B021-FE9656072158}" dt="2024-01-30T09:31:23.723" v="109" actId="478"/>
          <ac:graphicFrameMkLst>
            <pc:docMk/>
            <pc:sldMk cId="3510272984" sldId="264"/>
            <ac:graphicFrameMk id="8" creationId="{4BF3BB59-DE28-4434-8C4C-0CCCF0953A6E}"/>
          </ac:graphicFrameMkLst>
        </pc:graphicFrameChg>
      </pc:sldChg>
      <pc:sldChg chg="addSp delSp modSp mod">
        <pc:chgData name="Mathias Iversen" userId="dea6d89c-6f8a-44b0-80c2-5d37afda12c9" providerId="ADAL" clId="{9A91F2E4-AA1A-4EB5-B021-FE9656072158}" dt="2024-02-01T07:43:52.954" v="192" actId="2711"/>
        <pc:sldMkLst>
          <pc:docMk/>
          <pc:sldMk cId="2759248883" sldId="265"/>
        </pc:sldMkLst>
        <pc:spChg chg="mod">
          <ac:chgData name="Mathias Iversen" userId="dea6d89c-6f8a-44b0-80c2-5d37afda12c9" providerId="ADAL" clId="{9A91F2E4-AA1A-4EB5-B021-FE9656072158}" dt="2024-02-01T07:43:52.954" v="192" actId="2711"/>
          <ac:spMkLst>
            <pc:docMk/>
            <pc:sldMk cId="2759248883" sldId="265"/>
            <ac:spMk id="2" creationId="{CED31FAC-A3EA-48FB-A0E0-340ABFD5F939}"/>
          </ac:spMkLst>
        </pc:spChg>
        <pc:spChg chg="mod">
          <ac:chgData name="Mathias Iversen" userId="dea6d89c-6f8a-44b0-80c2-5d37afda12c9" providerId="ADAL" clId="{9A91F2E4-AA1A-4EB5-B021-FE9656072158}" dt="2024-02-01T07:43:52.954" v="192" actId="2711"/>
          <ac:spMkLst>
            <pc:docMk/>
            <pc:sldMk cId="2759248883" sldId="265"/>
            <ac:spMk id="3" creationId="{5BC03535-2EF7-4E35-87E0-19E654CF9889}"/>
          </ac:spMkLst>
        </pc:spChg>
        <pc:spChg chg="del">
          <ac:chgData name="Mathias Iversen" userId="dea6d89c-6f8a-44b0-80c2-5d37afda12c9" providerId="ADAL" clId="{9A91F2E4-AA1A-4EB5-B021-FE9656072158}" dt="2024-01-30T09:31:51.938" v="118" actId="478"/>
          <ac:spMkLst>
            <pc:docMk/>
            <pc:sldMk cId="2759248883" sldId="265"/>
            <ac:spMk id="4" creationId="{C131618D-BACB-42A9-8714-F890463B2284}"/>
          </ac:spMkLst>
        </pc:spChg>
        <pc:spChg chg="mod">
          <ac:chgData name="Mathias Iversen" userId="dea6d89c-6f8a-44b0-80c2-5d37afda12c9" providerId="ADAL" clId="{9A91F2E4-AA1A-4EB5-B021-FE9656072158}" dt="2024-02-01T07:43:52.954" v="192" actId="2711"/>
          <ac:spMkLst>
            <pc:docMk/>
            <pc:sldMk cId="2759248883" sldId="265"/>
            <ac:spMk id="5" creationId="{FAA6878B-EDB0-4AB0-B825-D2972B2C7F7E}"/>
          </ac:spMkLst>
        </pc:spChg>
        <pc:graphicFrameChg chg="add del mod">
          <ac:chgData name="Mathias Iversen" userId="dea6d89c-6f8a-44b0-80c2-5d37afda12c9" providerId="ADAL" clId="{9A91F2E4-AA1A-4EB5-B021-FE9656072158}" dt="2024-01-30T09:32:32.433" v="121" actId="478"/>
          <ac:graphicFrameMkLst>
            <pc:docMk/>
            <pc:sldMk cId="2759248883" sldId="265"/>
            <ac:graphicFrameMk id="6" creationId="{6CD2F0D8-6D88-4660-903D-941614093BE4}"/>
          </ac:graphicFrameMkLst>
        </pc:graphicFrameChg>
        <pc:graphicFrameChg chg="add mod">
          <ac:chgData name="Mathias Iversen" userId="dea6d89c-6f8a-44b0-80c2-5d37afda12c9" providerId="ADAL" clId="{9A91F2E4-AA1A-4EB5-B021-FE9656072158}" dt="2024-02-01T07:43:52.954" v="192" actId="2711"/>
          <ac:graphicFrameMkLst>
            <pc:docMk/>
            <pc:sldMk cId="2759248883" sldId="265"/>
            <ac:graphicFrameMk id="7" creationId="{6CD2F0D8-6D88-4660-903D-941614093BE4}"/>
          </ac:graphicFrameMkLst>
        </pc:graphicFrameChg>
        <pc:graphicFrameChg chg="del">
          <ac:chgData name="Mathias Iversen" userId="dea6d89c-6f8a-44b0-80c2-5d37afda12c9" providerId="ADAL" clId="{9A91F2E4-AA1A-4EB5-B021-FE9656072158}" dt="2024-01-30T09:31:51.024" v="117" actId="478"/>
          <ac:graphicFrameMkLst>
            <pc:docMk/>
            <pc:sldMk cId="2759248883" sldId="265"/>
            <ac:graphicFrameMk id="8" creationId="{6CD2F0D8-6D88-4660-903D-941614093BE4}"/>
          </ac:graphicFrameMkLst>
        </pc:graphicFrameChg>
      </pc:sldChg>
      <pc:sldChg chg="addSp delSp modSp mod">
        <pc:chgData name="Mathias Iversen" userId="dea6d89c-6f8a-44b0-80c2-5d37afda12c9" providerId="ADAL" clId="{9A91F2E4-AA1A-4EB5-B021-FE9656072158}" dt="2024-02-01T07:43:59.575" v="193" actId="2711"/>
        <pc:sldMkLst>
          <pc:docMk/>
          <pc:sldMk cId="147554788" sldId="266"/>
        </pc:sldMkLst>
        <pc:spChg chg="add del mod">
          <ac:chgData name="Mathias Iversen" userId="dea6d89c-6f8a-44b0-80c2-5d37afda12c9" providerId="ADAL" clId="{9A91F2E4-AA1A-4EB5-B021-FE9656072158}" dt="2024-02-01T07:43:59.575" v="193" actId="2711"/>
          <ac:spMkLst>
            <pc:docMk/>
            <pc:sldMk cId="147554788" sldId="266"/>
            <ac:spMk id="2" creationId="{3B234F2D-7B56-4BDC-8E6C-010223FC65D0}"/>
          </ac:spMkLst>
        </pc:spChg>
        <pc:spChg chg="add del mod">
          <ac:chgData name="Mathias Iversen" userId="dea6d89c-6f8a-44b0-80c2-5d37afda12c9" providerId="ADAL" clId="{9A91F2E4-AA1A-4EB5-B021-FE9656072158}" dt="2024-02-01T07:43:59.575" v="193" actId="2711"/>
          <ac:spMkLst>
            <pc:docMk/>
            <pc:sldMk cId="147554788" sldId="266"/>
            <ac:spMk id="3" creationId="{2AE985C2-CF26-42E7-B7DC-DBC85F75C02D}"/>
          </ac:spMkLst>
        </pc:spChg>
        <pc:graphicFrameChg chg="del modGraphic">
          <ac:chgData name="Mathias Iversen" userId="dea6d89c-6f8a-44b0-80c2-5d37afda12c9" providerId="ADAL" clId="{9A91F2E4-AA1A-4EB5-B021-FE9656072158}" dt="2024-01-30T09:32:48.903" v="126" actId="478"/>
          <ac:graphicFrameMkLst>
            <pc:docMk/>
            <pc:sldMk cId="147554788" sldId="266"/>
            <ac:graphicFrameMk id="4" creationId="{3475FCF7-238B-4907-5139-56E001A26718}"/>
          </ac:graphicFrameMkLst>
        </pc:graphicFrameChg>
        <pc:graphicFrameChg chg="add mod modGraphic">
          <ac:chgData name="Mathias Iversen" userId="dea6d89c-6f8a-44b0-80c2-5d37afda12c9" providerId="ADAL" clId="{9A91F2E4-AA1A-4EB5-B021-FE9656072158}" dt="2024-01-31T11:46:20.640" v="155" actId="1076"/>
          <ac:graphicFrameMkLst>
            <pc:docMk/>
            <pc:sldMk cId="147554788" sldId="266"/>
            <ac:graphicFrameMk id="4" creationId="{3EA98F6B-D013-5685-902B-ACE7F17FACA4}"/>
          </ac:graphicFrameMkLst>
        </pc:graphicFrameChg>
        <pc:graphicFrameChg chg="add del mod modGraphic">
          <ac:chgData name="Mathias Iversen" userId="dea6d89c-6f8a-44b0-80c2-5d37afda12c9" providerId="ADAL" clId="{9A91F2E4-AA1A-4EB5-B021-FE9656072158}" dt="2024-01-31T11:46:08.181" v="151" actId="478"/>
          <ac:graphicFrameMkLst>
            <pc:docMk/>
            <pc:sldMk cId="147554788" sldId="266"/>
            <ac:graphicFrameMk id="5" creationId="{B14C4283-B460-F494-8286-BE77600B0845}"/>
          </ac:graphicFrameMkLst>
        </pc:graphicFrameChg>
      </pc:sldChg>
      <pc:sldChg chg="modSp mod setBg">
        <pc:chgData name="Mathias Iversen" userId="dea6d89c-6f8a-44b0-80c2-5d37afda12c9" providerId="ADAL" clId="{9A91F2E4-AA1A-4EB5-B021-FE9656072158}" dt="2024-02-01T07:44:40.413" v="201"/>
        <pc:sldMkLst>
          <pc:docMk/>
          <pc:sldMk cId="4242451211" sldId="268"/>
        </pc:sldMkLst>
        <pc:spChg chg="mod">
          <ac:chgData name="Mathias Iversen" userId="dea6d89c-6f8a-44b0-80c2-5d37afda12c9" providerId="ADAL" clId="{9A91F2E4-AA1A-4EB5-B021-FE9656072158}" dt="2024-02-01T07:44:31.901" v="200" actId="2711"/>
          <ac:spMkLst>
            <pc:docMk/>
            <pc:sldMk cId="4242451211" sldId="268"/>
            <ac:spMk id="2" creationId="{9EA09724-1752-4F24-904B-A83E1DD1981E}"/>
          </ac:spMkLst>
        </pc:spChg>
        <pc:spChg chg="mod">
          <ac:chgData name="Mathias Iversen" userId="dea6d89c-6f8a-44b0-80c2-5d37afda12c9" providerId="ADAL" clId="{9A91F2E4-AA1A-4EB5-B021-FE9656072158}" dt="2024-02-01T07:44:31.901" v="200" actId="2711"/>
          <ac:spMkLst>
            <pc:docMk/>
            <pc:sldMk cId="4242451211" sldId="268"/>
            <ac:spMk id="3" creationId="{1FBEC4E1-5D73-47B0-9F7E-1143A39915C1}"/>
          </ac:spMkLst>
        </pc:spChg>
        <pc:spChg chg="mod">
          <ac:chgData name="Mathias Iversen" userId="dea6d89c-6f8a-44b0-80c2-5d37afda12c9" providerId="ADAL" clId="{9A91F2E4-AA1A-4EB5-B021-FE9656072158}" dt="2024-02-01T07:44:31.901" v="200" actId="2711"/>
          <ac:spMkLst>
            <pc:docMk/>
            <pc:sldMk cId="4242451211" sldId="268"/>
            <ac:spMk id="4" creationId="{BC4CC4FE-40E0-40AA-ADAC-B2358F171AA8}"/>
          </ac:spMkLst>
        </pc:spChg>
      </pc:sldChg>
      <pc:sldChg chg="modSp mod">
        <pc:chgData name="Mathias Iversen" userId="dea6d89c-6f8a-44b0-80c2-5d37afda12c9" providerId="ADAL" clId="{9A91F2E4-AA1A-4EB5-B021-FE9656072158}" dt="2024-02-01T15:26:06.025" v="226"/>
        <pc:sldMkLst>
          <pc:docMk/>
          <pc:sldMk cId="2318387446" sldId="283"/>
        </pc:sldMkLst>
        <pc:spChg chg="mod">
          <ac:chgData name="Mathias Iversen" userId="dea6d89c-6f8a-44b0-80c2-5d37afda12c9" providerId="ADAL" clId="{9A91F2E4-AA1A-4EB5-B021-FE9656072158}" dt="2024-02-01T07:42:46.959" v="185" actId="2711"/>
          <ac:spMkLst>
            <pc:docMk/>
            <pc:sldMk cId="2318387446" sldId="283"/>
            <ac:spMk id="2" creationId="{C2F5F1A9-FC47-EED4-2E61-9B3238102C6F}"/>
          </ac:spMkLst>
        </pc:spChg>
        <pc:spChg chg="mod">
          <ac:chgData name="Mathias Iversen" userId="dea6d89c-6f8a-44b0-80c2-5d37afda12c9" providerId="ADAL" clId="{9A91F2E4-AA1A-4EB5-B021-FE9656072158}" dt="2024-02-01T15:26:06.025" v="226"/>
          <ac:spMkLst>
            <pc:docMk/>
            <pc:sldMk cId="2318387446" sldId="283"/>
            <ac:spMk id="8" creationId="{842FA2FF-C345-A6CD-25DE-6E3E19B361AD}"/>
          </ac:spMkLst>
        </pc:spChg>
        <pc:spChg chg="mod">
          <ac:chgData name="Mathias Iversen" userId="dea6d89c-6f8a-44b0-80c2-5d37afda12c9" providerId="ADAL" clId="{9A91F2E4-AA1A-4EB5-B021-FE9656072158}" dt="2024-02-01T07:42:46.959" v="185" actId="2711"/>
          <ac:spMkLst>
            <pc:docMk/>
            <pc:sldMk cId="2318387446" sldId="283"/>
            <ac:spMk id="9" creationId="{665E5BC5-ACF7-E9DC-7995-9FB97E91591F}"/>
          </ac:spMkLst>
        </pc:spChg>
      </pc:sldChg>
      <pc:sldChg chg="modSp mod">
        <pc:chgData name="Mathias Iversen" userId="dea6d89c-6f8a-44b0-80c2-5d37afda12c9" providerId="ADAL" clId="{9A91F2E4-AA1A-4EB5-B021-FE9656072158}" dt="2024-02-01T15:26:06.025" v="226"/>
        <pc:sldMkLst>
          <pc:docMk/>
          <pc:sldMk cId="2954530852" sldId="284"/>
        </pc:sldMkLst>
        <pc:spChg chg="mod">
          <ac:chgData name="Mathias Iversen" userId="dea6d89c-6f8a-44b0-80c2-5d37afda12c9" providerId="ADAL" clId="{9A91F2E4-AA1A-4EB5-B021-FE9656072158}" dt="2024-02-01T15:26:06.025" v="226"/>
          <ac:spMkLst>
            <pc:docMk/>
            <pc:sldMk cId="2954530852" sldId="284"/>
            <ac:spMk id="6" creationId="{E32827FE-EFF7-14C6-E08D-FFC85AED4628}"/>
          </ac:spMkLst>
        </pc:spChg>
      </pc:sldChg>
      <pc:sldMasterChg chg="modSldLayout">
        <pc:chgData name="Mathias Iversen" userId="dea6d89c-6f8a-44b0-80c2-5d37afda12c9" providerId="ADAL" clId="{9A91F2E4-AA1A-4EB5-B021-FE9656072158}" dt="2024-02-01T15:26:06.025" v="226"/>
        <pc:sldMasterMkLst>
          <pc:docMk/>
          <pc:sldMasterMk cId="4210629792" sldId="2147483660"/>
        </pc:sldMasterMkLst>
        <pc:sldLayoutChg chg="modSp mod">
          <pc:chgData name="Mathias Iversen" userId="dea6d89c-6f8a-44b0-80c2-5d37afda12c9" providerId="ADAL" clId="{9A91F2E4-AA1A-4EB5-B021-FE9656072158}" dt="2024-02-01T15:26:06.025" v="226"/>
          <pc:sldLayoutMkLst>
            <pc:docMk/>
            <pc:sldMasterMk cId="4210629792" sldId="2147483660"/>
            <pc:sldLayoutMk cId="2110830415" sldId="2147483662"/>
          </pc:sldLayoutMkLst>
          <pc:spChg chg="mod">
            <ac:chgData name="Mathias Iversen" userId="dea6d89c-6f8a-44b0-80c2-5d37afda12c9" providerId="ADAL" clId="{9A91F2E4-AA1A-4EB5-B021-FE9656072158}" dt="2024-02-01T07:45:25.769" v="204" actId="2711"/>
            <ac:spMkLst>
              <pc:docMk/>
              <pc:sldMasterMk cId="4210629792" sldId="2147483660"/>
              <pc:sldLayoutMk cId="2110830415" sldId="2147483662"/>
              <ac:spMk id="2" creationId="{00000000-0000-0000-0000-000000000000}"/>
            </ac:spMkLst>
          </pc:spChg>
          <pc:spChg chg="mod">
            <ac:chgData name="Mathias Iversen" userId="dea6d89c-6f8a-44b0-80c2-5d37afda12c9" providerId="ADAL" clId="{9A91F2E4-AA1A-4EB5-B021-FE9656072158}" dt="2024-02-01T07:45:25.769" v="204" actId="2711"/>
            <ac:spMkLst>
              <pc:docMk/>
              <pc:sldMasterMk cId="4210629792" sldId="2147483660"/>
              <pc:sldLayoutMk cId="2110830415" sldId="2147483662"/>
              <ac:spMk id="9" creationId="{04170A54-4EDE-4A22-9D86-57FB0D503523}"/>
            </ac:spMkLst>
          </pc:spChg>
          <pc:spChg chg="mod">
            <ac:chgData name="Mathias Iversen" userId="dea6d89c-6f8a-44b0-80c2-5d37afda12c9" providerId="ADAL" clId="{9A91F2E4-AA1A-4EB5-B021-FE9656072158}" dt="2024-02-01T15:26:06.025" v="226"/>
            <ac:spMkLst>
              <pc:docMk/>
              <pc:sldMasterMk cId="4210629792" sldId="2147483660"/>
              <pc:sldLayoutMk cId="2110830415" sldId="2147483662"/>
              <ac:spMk id="18" creationId="{AF999388-3369-4F41-AC8C-8B96A3B8B5F6}"/>
            </ac:spMkLst>
          </pc:spChg>
          <pc:grpChg chg="mod">
            <ac:chgData name="Mathias Iversen" userId="dea6d89c-6f8a-44b0-80c2-5d37afda12c9" providerId="ADAL" clId="{9A91F2E4-AA1A-4EB5-B021-FE9656072158}" dt="2024-02-01T07:45:25.769" v="204" actId="2711"/>
            <ac:grpSpMkLst>
              <pc:docMk/>
              <pc:sldMasterMk cId="4210629792" sldId="2147483660"/>
              <pc:sldLayoutMk cId="2110830415" sldId="2147483662"/>
              <ac:grpSpMk id="8" creationId="{10D7CF82-0D7A-4F86-95D4-6433EF6604FA}"/>
            </ac:grpSpMkLst>
          </pc:grpChg>
          <pc:picChg chg="mod">
            <ac:chgData name="Mathias Iversen" userId="dea6d89c-6f8a-44b0-80c2-5d37afda12c9" providerId="ADAL" clId="{9A91F2E4-AA1A-4EB5-B021-FE9656072158}" dt="2024-02-01T07:45:25.769" v="204" actId="2711"/>
            <ac:picMkLst>
              <pc:docMk/>
              <pc:sldMasterMk cId="4210629792" sldId="2147483660"/>
              <pc:sldLayoutMk cId="2110830415" sldId="2147483662"/>
              <ac:picMk id="7" creationId="{E440EA72-5A8E-47BD-8029-9967974C58A5}"/>
            </ac:picMkLst>
          </pc:picChg>
          <pc:picChg chg="mod">
            <ac:chgData name="Mathias Iversen" userId="dea6d89c-6f8a-44b0-80c2-5d37afda12c9" providerId="ADAL" clId="{9A91F2E4-AA1A-4EB5-B021-FE9656072158}" dt="2024-02-01T07:45:25.769" v="204" actId="2711"/>
            <ac:picMkLst>
              <pc:docMk/>
              <pc:sldMasterMk cId="4210629792" sldId="2147483660"/>
              <pc:sldLayoutMk cId="2110830415" sldId="2147483662"/>
              <ac:picMk id="17" creationId="{0A56DCDF-ED6B-4F03-881A-16659B319DB8}"/>
            </ac:picMkLst>
          </pc:picChg>
          <pc:cxnChg chg="mod">
            <ac:chgData name="Mathias Iversen" userId="dea6d89c-6f8a-44b0-80c2-5d37afda12c9" providerId="ADAL" clId="{9A91F2E4-AA1A-4EB5-B021-FE9656072158}" dt="2024-02-01T07:46:36.820" v="209" actId="692"/>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9A91F2E4-AA1A-4EB5-B021-FE9656072158}" dt="2024-02-01T13:16:57.359" v="225" actId="1076"/>
          <pc:sldLayoutMkLst>
            <pc:docMk/>
            <pc:sldMasterMk cId="4210629792" sldId="2147483660"/>
            <pc:sldLayoutMk cId="1874524614" sldId="2147483663"/>
          </pc:sldLayoutMkLst>
          <pc:picChg chg="mod">
            <ac:chgData name="Mathias Iversen" userId="dea6d89c-6f8a-44b0-80c2-5d37afda12c9" providerId="ADAL" clId="{9A91F2E4-AA1A-4EB5-B021-FE9656072158}" dt="2024-02-01T13:16:57.359" v="225" actId="1076"/>
            <ac:picMkLst>
              <pc:docMk/>
              <pc:sldMasterMk cId="4210629792" sldId="2147483660"/>
              <pc:sldLayoutMk cId="1874524614" sldId="2147483663"/>
              <ac:picMk id="5" creationId="{052A8773-9B79-4F4C-B715-3D322872D7FB}"/>
            </ac:picMkLst>
          </pc:picChg>
        </pc:sldLayoutChg>
        <pc:sldLayoutChg chg="setBg">
          <pc:chgData name="Mathias Iversen" userId="dea6d89c-6f8a-44b0-80c2-5d37afda12c9" providerId="ADAL" clId="{9A91F2E4-AA1A-4EB5-B021-FE9656072158}" dt="2024-02-01T07:47:38.472" v="222"/>
          <pc:sldLayoutMkLst>
            <pc:docMk/>
            <pc:sldMasterMk cId="4210629792" sldId="2147483660"/>
            <pc:sldLayoutMk cId="1995452877" sldId="2147483680"/>
          </pc:sldLayoutMkLst>
        </pc:sldLayoutChg>
        <pc:sldLayoutChg chg="modSp mod">
          <pc:chgData name="Mathias Iversen" userId="dea6d89c-6f8a-44b0-80c2-5d37afda12c9" providerId="ADAL" clId="{9A91F2E4-AA1A-4EB5-B021-FE9656072158}" dt="2024-02-01T07:47:31.529" v="221" actId="207"/>
          <pc:sldLayoutMkLst>
            <pc:docMk/>
            <pc:sldMasterMk cId="4210629792" sldId="2147483660"/>
            <pc:sldLayoutMk cId="1137365639" sldId="2147483681"/>
          </pc:sldLayoutMkLst>
          <pc:spChg chg="mod">
            <ac:chgData name="Mathias Iversen" userId="dea6d89c-6f8a-44b0-80c2-5d37afda12c9" providerId="ADAL" clId="{9A91F2E4-AA1A-4EB5-B021-FE9656072158}" dt="2024-02-01T07:47:31.529" v="221" actId="207"/>
            <ac:spMkLst>
              <pc:docMk/>
              <pc:sldMasterMk cId="4210629792" sldId="2147483660"/>
              <pc:sldLayoutMk cId="1137365639" sldId="2147483681"/>
              <ac:spMk id="16" creationId="{E9474249-3CEF-40CF-B85C-68D48466BAD8}"/>
            </ac:spMkLst>
          </pc:spChg>
          <pc:cxnChg chg="mod">
            <ac:chgData name="Mathias Iversen" userId="dea6d89c-6f8a-44b0-80c2-5d37afda12c9" providerId="ADAL" clId="{9A91F2E4-AA1A-4EB5-B021-FE9656072158}" dt="2024-02-01T07:47:29.139" v="220" actId="692"/>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9A91F2E4-AA1A-4EB5-B021-FE9656072158}" dt="2024-02-01T07:46:29.608" v="208" actId="692"/>
          <pc:sldLayoutMkLst>
            <pc:docMk/>
            <pc:sldMasterMk cId="4210629792" sldId="2147483660"/>
            <pc:sldLayoutMk cId="4126966658" sldId="2147483682"/>
          </pc:sldLayoutMkLst>
          <pc:spChg chg="mod">
            <ac:chgData name="Mathias Iversen" userId="dea6d89c-6f8a-44b0-80c2-5d37afda12c9" providerId="ADAL" clId="{9A91F2E4-AA1A-4EB5-B021-FE9656072158}" dt="2024-02-01T07:46:08.211" v="205" actId="692"/>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9A91F2E4-AA1A-4EB5-B021-FE9656072158}" dt="2024-02-01T07:46:13.775" v="206" actId="692"/>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9A91F2E4-AA1A-4EB5-B021-FE9656072158}" dt="2024-02-01T07:46:29.608" v="208" actId="692"/>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9A91F2E4-AA1A-4EB5-B021-FE9656072158}" dt="2024-02-01T07:46:43.432" v="210" actId="692"/>
          <pc:sldLayoutMkLst>
            <pc:docMk/>
            <pc:sldMasterMk cId="4210629792" sldId="2147483660"/>
            <pc:sldLayoutMk cId="210778978" sldId="2147483683"/>
          </pc:sldLayoutMkLst>
          <pc:cxnChg chg="mod">
            <ac:chgData name="Mathias Iversen" userId="dea6d89c-6f8a-44b0-80c2-5d37afda12c9" providerId="ADAL" clId="{9A91F2E4-AA1A-4EB5-B021-FE9656072158}" dt="2024-02-01T07:46:43.432" v="210" actId="692"/>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9A91F2E4-AA1A-4EB5-B021-FE9656072158}" dt="2024-02-01T07:46:49.413" v="211" actId="692"/>
          <pc:sldLayoutMkLst>
            <pc:docMk/>
            <pc:sldMasterMk cId="4210629792" sldId="2147483660"/>
            <pc:sldLayoutMk cId="3497793653" sldId="2147483684"/>
          </pc:sldLayoutMkLst>
          <pc:cxnChg chg="mod">
            <ac:chgData name="Mathias Iversen" userId="dea6d89c-6f8a-44b0-80c2-5d37afda12c9" providerId="ADAL" clId="{9A91F2E4-AA1A-4EB5-B021-FE9656072158}" dt="2024-02-01T07:46:49.413" v="211" actId="692"/>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9A91F2E4-AA1A-4EB5-B021-FE9656072158}" dt="2024-02-01T07:46:56.898" v="212" actId="692"/>
          <pc:sldLayoutMkLst>
            <pc:docMk/>
            <pc:sldMasterMk cId="4210629792" sldId="2147483660"/>
            <pc:sldLayoutMk cId="783061069" sldId="2147483685"/>
          </pc:sldLayoutMkLst>
          <pc:cxnChg chg="mod">
            <ac:chgData name="Mathias Iversen" userId="dea6d89c-6f8a-44b0-80c2-5d37afda12c9" providerId="ADAL" clId="{9A91F2E4-AA1A-4EB5-B021-FE9656072158}" dt="2024-02-01T07:46:56.898" v="212" actId="692"/>
            <ac:cxnSpMkLst>
              <pc:docMk/>
              <pc:sldMasterMk cId="4210629792" sldId="2147483660"/>
              <pc:sldLayoutMk cId="783061069" sldId="2147483685"/>
              <ac:cxnSpMk id="12" creationId="{3E73097E-D8C3-4B7A-883C-1BCDE7F3AF29}"/>
            </ac:cxnSpMkLst>
          </pc:cxnChg>
        </pc:sldLayoutChg>
        <pc:sldLayoutChg chg="modSp mod setBg">
          <pc:chgData name="Mathias Iversen" userId="dea6d89c-6f8a-44b0-80c2-5d37afda12c9" providerId="ADAL" clId="{9A91F2E4-AA1A-4EB5-B021-FE9656072158}" dt="2024-02-01T07:47:04.979" v="215" actId="692"/>
          <pc:sldLayoutMkLst>
            <pc:docMk/>
            <pc:sldMasterMk cId="4210629792" sldId="2147483660"/>
            <pc:sldLayoutMk cId="3228309435" sldId="2147483686"/>
          </pc:sldLayoutMkLst>
          <pc:cxnChg chg="mod">
            <ac:chgData name="Mathias Iversen" userId="dea6d89c-6f8a-44b0-80c2-5d37afda12c9" providerId="ADAL" clId="{9A91F2E4-AA1A-4EB5-B021-FE9656072158}" dt="2024-02-01T07:47:04.979" v="215" actId="692"/>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9A91F2E4-AA1A-4EB5-B021-FE9656072158}" dt="2024-02-01T07:47:10.210" v="216" actId="692"/>
          <pc:sldLayoutMkLst>
            <pc:docMk/>
            <pc:sldMasterMk cId="4210629792" sldId="2147483660"/>
            <pc:sldLayoutMk cId="1374499944" sldId="2147483687"/>
          </pc:sldLayoutMkLst>
          <pc:cxnChg chg="mod">
            <ac:chgData name="Mathias Iversen" userId="dea6d89c-6f8a-44b0-80c2-5d37afda12c9" providerId="ADAL" clId="{9A91F2E4-AA1A-4EB5-B021-FE9656072158}" dt="2024-02-01T07:47:10.210" v="216" actId="692"/>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9A91F2E4-AA1A-4EB5-B021-FE9656072158}" dt="2024-02-01T07:47:14.846" v="217" actId="692"/>
          <pc:sldLayoutMkLst>
            <pc:docMk/>
            <pc:sldMasterMk cId="4210629792" sldId="2147483660"/>
            <pc:sldLayoutMk cId="2112347531" sldId="2147483688"/>
          </pc:sldLayoutMkLst>
          <pc:cxnChg chg="mod">
            <ac:chgData name="Mathias Iversen" userId="dea6d89c-6f8a-44b0-80c2-5d37afda12c9" providerId="ADAL" clId="{9A91F2E4-AA1A-4EB5-B021-FE9656072158}" dt="2024-02-01T07:47:14.846" v="217" actId="692"/>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9A91F2E4-AA1A-4EB5-B021-FE9656072158}" dt="2024-02-01T07:47:19.785" v="218" actId="692"/>
          <pc:sldLayoutMkLst>
            <pc:docMk/>
            <pc:sldMasterMk cId="4210629792" sldId="2147483660"/>
            <pc:sldLayoutMk cId="655889488" sldId="2147483689"/>
          </pc:sldLayoutMkLst>
          <pc:cxnChg chg="mod">
            <ac:chgData name="Mathias Iversen" userId="dea6d89c-6f8a-44b0-80c2-5d37afda12c9" providerId="ADAL" clId="{9A91F2E4-AA1A-4EB5-B021-FE9656072158}" dt="2024-02-01T07:47:19.785" v="218" actId="692"/>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9A91F2E4-AA1A-4EB5-B021-FE9656072158}" dt="2024-02-01T07:47:24.331" v="219" actId="692"/>
          <pc:sldLayoutMkLst>
            <pc:docMk/>
            <pc:sldMasterMk cId="4210629792" sldId="2147483660"/>
            <pc:sldLayoutMk cId="2008485101" sldId="2147483690"/>
          </pc:sldLayoutMkLst>
          <pc:cxnChg chg="mod">
            <ac:chgData name="Mathias Iversen" userId="dea6d89c-6f8a-44b0-80c2-5d37afda12c9" providerId="ADAL" clId="{9A91F2E4-AA1A-4EB5-B021-FE9656072158}" dt="2024-02-01T07:47:24.331" v="219" actId="692"/>
            <ac:cxnSpMkLst>
              <pc:docMk/>
              <pc:sldMasterMk cId="4210629792" sldId="2147483660"/>
              <pc:sldLayoutMk cId="2008485101" sldId="2147483690"/>
              <ac:cxnSpMk id="12" creationId="{3E73097E-D8C3-4B7A-883C-1BCDE7F3AF29}"/>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a:t>Figur 1: </a:t>
            </a:r>
            <a:r>
              <a:rPr lang="nb-NO"/>
              <a:t>Boligkjøpekraft førstegangskjøpere Arendal</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III NBBL - 2024.xlsx]Grafer res arendal'!$K$3</c:f>
              <c:strCache>
                <c:ptCount val="1"/>
                <c:pt idx="0">
                  <c:v>Estimert Kjøpekraft i boligmarkedet</c:v>
                </c:pt>
              </c:strCache>
            </c:strRef>
          </c:tx>
          <c:spPr>
            <a:solidFill>
              <a:srgbClr val="DB0071"/>
            </a:solidFill>
            <a:ln w="25400">
              <a:noFill/>
            </a:ln>
            <a:effectLst/>
          </c:spPr>
          <c:invertIfNegative val="0"/>
          <c:dLbls>
            <c:numFmt formatCode="0.0\ %"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arendal'!$E$4:$E$24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arendal'!$K$4:$K$24</c:f>
              <c:numCache>
                <c:formatCode>0.000</c:formatCode>
                <c:ptCount val="21"/>
                <c:pt idx="0">
                  <c:v>0.59</c:v>
                </c:pt>
                <c:pt idx="1">
                  <c:v>0.51900000000000002</c:v>
                </c:pt>
                <c:pt idx="2">
                  <c:v>0.57899999999999996</c:v>
                </c:pt>
                <c:pt idx="3">
                  <c:v>0.376</c:v>
                </c:pt>
                <c:pt idx="4">
                  <c:v>0.33500000000000002</c:v>
                </c:pt>
                <c:pt idx="5">
                  <c:v>0.36</c:v>
                </c:pt>
                <c:pt idx="6">
                  <c:v>0.42799999999999999</c:v>
                </c:pt>
                <c:pt idx="7">
                  <c:v>0.35099999999999998</c:v>
                </c:pt>
                <c:pt idx="8">
                  <c:v>0.27800000000000002</c:v>
                </c:pt>
                <c:pt idx="9">
                  <c:v>0.28199999999999997</c:v>
                </c:pt>
                <c:pt idx="10">
                  <c:v>0.26600000000000001</c:v>
                </c:pt>
                <c:pt idx="11">
                  <c:v>0.30199999999999999</c:v>
                </c:pt>
                <c:pt idx="12">
                  <c:v>0.40899999999999997</c:v>
                </c:pt>
                <c:pt idx="13">
                  <c:v>0.42299999999999999</c:v>
                </c:pt>
                <c:pt idx="14">
                  <c:v>0.32900000000000001</c:v>
                </c:pt>
                <c:pt idx="15">
                  <c:v>0.44</c:v>
                </c:pt>
                <c:pt idx="16">
                  <c:v>0.46700000000000003</c:v>
                </c:pt>
                <c:pt idx="17">
                  <c:v>0.47376543209876498</c:v>
                </c:pt>
                <c:pt idx="18">
                  <c:v>0.438450899031812</c:v>
                </c:pt>
                <c:pt idx="19">
                  <c:v>0.29656862745098</c:v>
                </c:pt>
                <c:pt idx="20">
                  <c:v>0.24085005903187701</c:v>
                </c:pt>
              </c:numCache>
            </c:numRef>
          </c:val>
          <c:extLst>
            <c:ext xmlns:c16="http://schemas.microsoft.com/office/drawing/2014/chart" uri="{C3380CC4-5D6E-409C-BE32-E72D297353CC}">
              <c16:uniqueId val="{00000000-D3D9-46A2-AEA7-ACCA26F79F3B}"/>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8"/>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Arendal</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III NBBL - 2024.xlsx]Grafer res arendal'!$F$3</c:f>
              <c:strCache>
                <c:ptCount val="1"/>
                <c:pt idx="0">
                  <c:v>Estimert Maksimalt boliglån</c:v>
                </c:pt>
              </c:strCache>
            </c:strRef>
          </c:tx>
          <c:spPr>
            <a:solidFill>
              <a:srgbClr val="DB0071"/>
            </a:solidFill>
            <a:ln w="19050">
              <a:solidFill>
                <a:srgbClr val="F30DAC"/>
              </a:solidFill>
            </a:ln>
            <a:effectLst/>
          </c:spPr>
          <c:invertIfNegative val="0"/>
          <c:cat>
            <c:numRef>
              <c:f>'[Resultater del III NBBL - 2024.xlsx]Grafer res arendal'!$E$4:$E$24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arendal'!$F$4:$F$24</c:f>
              <c:numCache>
                <c:formatCode>0</c:formatCode>
                <c:ptCount val="21"/>
                <c:pt idx="0">
                  <c:v>1100000</c:v>
                </c:pt>
                <c:pt idx="1">
                  <c:v>1125000</c:v>
                </c:pt>
                <c:pt idx="2">
                  <c:v>1150000</c:v>
                </c:pt>
                <c:pt idx="3">
                  <c:v>1150000</c:v>
                </c:pt>
                <c:pt idx="4">
                  <c:v>1225000</c:v>
                </c:pt>
                <c:pt idx="5">
                  <c:v>1275000</c:v>
                </c:pt>
                <c:pt idx="6">
                  <c:v>1400000</c:v>
                </c:pt>
                <c:pt idx="7">
                  <c:v>1425000</c:v>
                </c:pt>
                <c:pt idx="8">
                  <c:v>1425000</c:v>
                </c:pt>
                <c:pt idx="9">
                  <c:v>1425000</c:v>
                </c:pt>
                <c:pt idx="10">
                  <c:v>1425000</c:v>
                </c:pt>
                <c:pt idx="11">
                  <c:v>1450000</c:v>
                </c:pt>
                <c:pt idx="12">
                  <c:v>1575000</c:v>
                </c:pt>
                <c:pt idx="13">
                  <c:v>1625000</c:v>
                </c:pt>
                <c:pt idx="14">
                  <c:v>1575000</c:v>
                </c:pt>
                <c:pt idx="15">
                  <c:v>1650000</c:v>
                </c:pt>
                <c:pt idx="16">
                  <c:v>1750000</c:v>
                </c:pt>
                <c:pt idx="17">
                  <c:v>1833582.07322544</c:v>
                </c:pt>
                <c:pt idx="18">
                  <c:v>1950807.04328231</c:v>
                </c:pt>
                <c:pt idx="19">
                  <c:v>1870000</c:v>
                </c:pt>
                <c:pt idx="20">
                  <c:v>1890000</c:v>
                </c:pt>
              </c:numCache>
            </c:numRef>
          </c:val>
          <c:extLst>
            <c:ext xmlns:c16="http://schemas.microsoft.com/office/drawing/2014/chart" uri="{C3380CC4-5D6E-409C-BE32-E72D297353CC}">
              <c16:uniqueId val="{00000000-5D68-4B82-ACD1-3E748E494086}"/>
            </c:ext>
          </c:extLst>
        </c:ser>
        <c:ser>
          <c:idx val="2"/>
          <c:order val="2"/>
          <c:tx>
            <c:strRef>
              <c:f>'[Resultater del III NBBL - 2024.xlsx]Grafer res arendal'!$H$3</c:f>
              <c:strCache>
                <c:ptCount val="1"/>
                <c:pt idx="0">
                  <c:v>Median boligpris solgte boliger</c:v>
                </c:pt>
              </c:strCache>
            </c:strRef>
          </c:tx>
          <c:spPr>
            <a:solidFill>
              <a:schemeClr val="tx1">
                <a:lumMod val="50000"/>
                <a:lumOff val="50000"/>
              </a:schemeClr>
            </a:solidFill>
            <a:ln>
              <a:noFill/>
            </a:ln>
            <a:effectLst/>
          </c:spPr>
          <c:invertIfNegative val="0"/>
          <c:cat>
            <c:numRef>
              <c:f>'[Resultater del III NBBL - 2024.xlsx]Grafer res arendal'!$E$4:$E$24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arendal'!$H$4:$H$24</c:f>
              <c:numCache>
                <c:formatCode>General</c:formatCode>
                <c:ptCount val="21"/>
                <c:pt idx="0">
                  <c:v>1135000</c:v>
                </c:pt>
                <c:pt idx="1">
                  <c:v>1190000</c:v>
                </c:pt>
                <c:pt idx="2">
                  <c:v>1200000</c:v>
                </c:pt>
                <c:pt idx="3">
                  <c:v>1375000</c:v>
                </c:pt>
                <c:pt idx="4">
                  <c:v>1500000</c:v>
                </c:pt>
                <c:pt idx="5">
                  <c:v>1550000</c:v>
                </c:pt>
                <c:pt idx="6">
                  <c:v>1630000</c:v>
                </c:pt>
                <c:pt idx="7">
                  <c:v>1750000</c:v>
                </c:pt>
                <c:pt idx="8">
                  <c:v>1850000</c:v>
                </c:pt>
                <c:pt idx="9">
                  <c:v>1915000</c:v>
                </c:pt>
                <c:pt idx="10">
                  <c:v>1965000</c:v>
                </c:pt>
                <c:pt idx="11">
                  <c:v>1985000</c:v>
                </c:pt>
                <c:pt idx="12">
                  <c:v>1967698</c:v>
                </c:pt>
                <c:pt idx="13">
                  <c:v>2001138</c:v>
                </c:pt>
                <c:pt idx="14">
                  <c:v>2150000</c:v>
                </c:pt>
                <c:pt idx="15">
                  <c:v>1995478</c:v>
                </c:pt>
                <c:pt idx="16">
                  <c:v>2110000</c:v>
                </c:pt>
                <c:pt idx="17">
                  <c:v>2150000</c:v>
                </c:pt>
                <c:pt idx="18">
                  <c:v>2350000</c:v>
                </c:pt>
                <c:pt idx="19">
                  <c:v>2610000</c:v>
                </c:pt>
                <c:pt idx="20">
                  <c:v>2800000</c:v>
                </c:pt>
              </c:numCache>
            </c:numRef>
          </c:val>
          <c:extLst>
            <c:ext xmlns:c16="http://schemas.microsoft.com/office/drawing/2014/chart" uri="{C3380CC4-5D6E-409C-BE32-E72D297353CC}">
              <c16:uniqueId val="{00000003-5D68-4B82-ACD1-3E748E494086}"/>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III NBBL - 2024.xlsx]Grafer res arendal'!$G$3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III NBBL - 2024.xlsx]Grafer res arendal'!$E$4:$E$24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III NBBL - 2024.xlsx]Grafer res arendal'!$G$4:$G$24</c15:sqref>
                        </c15:formulaRef>
                      </c:ext>
                    </c:extLst>
                    <c:numCache>
                      <c:formatCode>General</c:formatCode>
                      <c:ptCount val="21"/>
                    </c:numCache>
                  </c:numRef>
                </c:val>
                <c:extLst>
                  <c:ext xmlns:c16="http://schemas.microsoft.com/office/drawing/2014/chart" uri="{C3380CC4-5D6E-409C-BE32-E72D297353CC}">
                    <c16:uniqueId val="{00000005-5D68-4B82-ACD1-3E748E494086}"/>
                  </c:ext>
                </c:extLst>
              </c15:ser>
            </c15:filteredBarSeries>
          </c:ext>
        </c:extLst>
      </c:barChart>
      <c:lineChart>
        <c:grouping val="standard"/>
        <c:varyColors val="0"/>
        <c:ser>
          <c:idx val="3"/>
          <c:order val="3"/>
          <c:tx>
            <c:strRef>
              <c:f>'[Resultater del III NBBL - 2024.xlsx]Grafer res arendal'!$I$3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arendal'!$E$4:$E$25</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arendal'!$I$4:$I$25</c:f>
              <c:numCache>
                <c:formatCode>0.0</c:formatCode>
                <c:ptCount val="22"/>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4-5D68-4B82-ACD1-3E748E494086}"/>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89763245372587641"/>
          <c:w val="0.93122681029323762"/>
          <c:h val="8.389502473295443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006634749275406"/>
          <c:y val="7.337679138550871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6195319787949101"/>
          <c:y val="0.24740318754287022"/>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CF80-4510-96A1-CF423D750F8D}"/>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CF80-4510-96A1-CF423D750F8D}"/>
              </c:ext>
            </c:extLst>
          </c:dPt>
          <c:dLbls>
            <c:dLbl>
              <c:idx val="1"/>
              <c:delete val="1"/>
              <c:extLst>
                <c:ext xmlns:c15="http://schemas.microsoft.com/office/drawing/2012/chart" uri="{CE6537A1-D6FC-4f65-9D91-7224C49458BB}"/>
                <c:ext xmlns:c16="http://schemas.microsoft.com/office/drawing/2014/chart" uri="{C3380CC4-5D6E-409C-BE32-E72D297353CC}">
                  <c16:uniqueId val="{00000003-CF80-4510-96A1-CF423D750F8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0.24099999999999999</c:v>
                </c:pt>
                <c:pt idx="1">
                  <c:v>0.75900000000000001</c:v>
                </c:pt>
              </c:numCache>
            </c:numRef>
          </c:val>
          <c:extLst>
            <c:ext xmlns:c16="http://schemas.microsoft.com/office/drawing/2014/chart" uri="{C3380CC4-5D6E-409C-BE32-E72D297353CC}">
              <c16:uniqueId val="{00000004-CF80-4510-96A1-CF423D750F8D}"/>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439678604362448"/>
          <c:y val="0.87533626239900963"/>
          <c:w val="0.46150648304830516"/>
          <c:h val="9.37131776679931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a:t>Resultater for:</a:t>
            </a:r>
            <a:endParaRPr lang="nb-NO" sz="280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Kilder</a:t>
            </a:r>
            <a:r>
              <a:rPr lang="nb-NO" sz="1000">
                <a:latin typeface="Calibri" panose="020F0502020204030204" pitchFamily="34" charset="0"/>
                <a:cs typeface="Calibri" panose="020F0502020204030204" pitchFamily="34" charset="0"/>
              </a:rPr>
              <a:t>: SØA, Eiendomsverdi og SSB. </a:t>
            </a:r>
            <a:endParaRPr lang="nb-NO" sz="100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a:solidFill>
                  <a:srgbClr val="DB0071"/>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1"/>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Poppins" panose="00000500000000000000" pitchFamily="2" charset="0"/>
                <a:cs typeface="Poppins" panose="00000500000000000000" pitchFamily="2" charset="0"/>
              </a:defRPr>
            </a:lvl1pPr>
          </a:lstStyle>
          <a:p>
            <a:r>
              <a:rPr lang="nb-NO" noProof="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Poppins" panose="00000500000000000000" pitchFamily="2" charset="0"/>
                <a:cs typeface="Poppins" panose="00000500000000000000" pitchFamily="2" charset="0"/>
              </a:defRPr>
            </a:lvl1pPr>
          </a:lstStyle>
          <a:p>
            <a:endParaRPr lang="nb-NO"/>
          </a:p>
          <a:p>
            <a:r>
              <a:rPr lang="nb-NO"/>
              <a:t>|</a:t>
            </a:r>
            <a:fld id="{24D30786-8B39-469D-81D3-C60E056D83AF}" type="slidenum">
              <a:rPr lang="nb-NO" smtClean="0"/>
              <a:pPr/>
              <a:t>‹#›</a:t>
            </a:fld>
            <a:r>
              <a:rPr lang="nb-NO"/>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2031325"/>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a:latin typeface="Poppins" panose="00000500000000000000" pitchFamily="2" charset="0"/>
                <a:cs typeface="Poppins" panose="00000500000000000000" pitchFamily="2"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a:latin typeface="Poppins" panose="00000500000000000000" pitchFamily="2" charset="0"/>
              <a:cs typeface="Poppins" panose="00000500000000000000" pitchFamily="2" charset="0"/>
            </a:endParaRPr>
          </a:p>
          <a:p>
            <a:pPr marL="285750" indent="-285750">
              <a:buClr>
                <a:schemeClr val="accent2">
                  <a:lumMod val="75000"/>
                </a:schemeClr>
              </a:buClr>
              <a:buFont typeface="Wingdings" panose="05000000000000000000" pitchFamily="2" charset="2"/>
              <a:buChar char="§"/>
            </a:pPr>
            <a:r>
              <a:rPr lang="nb-NO">
                <a:latin typeface="Poppins" panose="00000500000000000000" pitchFamily="2" charset="0"/>
                <a:cs typeface="Poppins" panose="00000500000000000000" pitchFamily="2" charset="0"/>
              </a:rPr>
              <a:t>Kjøpekraften i boligmarkedet baserer seg på kunnskap om førstehjemkjøpere i regionen og faktorer som; </a:t>
            </a:r>
            <a:r>
              <a:rPr lang="nb-NO" i="1">
                <a:latin typeface="Poppins" panose="00000500000000000000" pitchFamily="2" charset="0"/>
                <a:cs typeface="Poppins" panose="00000500000000000000" pitchFamily="2" charset="0"/>
              </a:rPr>
              <a:t>inntekt, rente, boliglånsregler, praksis for rentepåslag og avdragsfrihet, og utgifter til øvrig gjeld og kostnader</a:t>
            </a:r>
            <a:r>
              <a:rPr lang="nb-NO">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a:t>| </a:t>
            </a:r>
            <a:fld id="{24D30786-8B39-469D-81D3-C60E056D83AF}" type="slidenum">
              <a:rPr lang="nb-NO" noProof="0" smtClean="0"/>
              <a:pPr/>
              <a:t>‹#›</a:t>
            </a:fld>
            <a:endParaRPr lang="nb-NO" noProof="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latin typeface="Poppins" panose="00000500000000000000" pitchFamily="2" charset="0"/>
                <a:cs typeface="Poppins" panose="00000500000000000000" pitchFamily="2" charset="0"/>
              </a:rPr>
              <a:t>Resultater for: Arendal</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ph type="ftr" sz="quarter" idx="3"/>
          </p:nvPr>
        </p:nvSpPr>
        <p:spPr>
          <a:xfrm>
            <a:off x="2987823" y="6349792"/>
            <a:ext cx="8359627" cy="253916"/>
          </a:xfrm>
        </p:spPr>
        <p:txBody>
          <a:body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2928244208"/>
              </p:ext>
            </p:extLst>
          </p:nvPr>
        </p:nvGraphicFramePr>
        <p:xfrm>
          <a:off x="8425277" y="3813048"/>
          <a:ext cx="3315619" cy="2377819"/>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Merknader: </a:t>
            </a:r>
            <a:r>
              <a:rPr lang="nb-NO" sz="1000">
                <a:latin typeface="Poppins" panose="00000500000000000000" pitchFamily="2" charset="0"/>
                <a:cs typeface="Poppins" panose="00000500000000000000" pitchFamily="2" charset="0"/>
              </a:rPr>
              <a:t>Rosa markerer solgte boliger mellom 1.1.2021-31.12.2021 i Arendal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Arendal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49475EF0-219A-DA7C-2CB5-FDBF3027C339}"/>
              </a:ext>
            </a:extLst>
          </p:cNvPr>
          <p:cNvPicPr>
            <a:picLocks noChangeAspect="1"/>
          </p:cNvPicPr>
          <p:nvPr/>
        </p:nvPicPr>
        <p:blipFill>
          <a:blip r:embed="rId3"/>
          <a:stretch>
            <a:fillRect/>
          </a:stretch>
        </p:blipFill>
        <p:spPr>
          <a:xfrm>
            <a:off x="2997742" y="982282"/>
            <a:ext cx="6196513" cy="5194682"/>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p>
          <a:p>
            <a:r>
              <a:rPr lang="nb-NO"/>
              <a:t>|</a:t>
            </a:r>
            <a:fld id="{24D30786-8B39-469D-81D3-C60E056D83AF}" type="slidenum">
              <a:rPr lang="nb-NO" smtClean="0"/>
              <a:pPr/>
              <a:t>11</a:t>
            </a:fld>
            <a:r>
              <a:rPr lang="nb-NO"/>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Calibri" panose="020F0502020204030204" pitchFamily="34" charset="0"/>
                <a:cs typeface="Calibri" panose="020F0502020204030204" pitchFamily="34"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a:latin typeface="Poppins" panose="00000500000000000000" pitchFamily="2" charset="0"/>
                <a:cs typeface="Poppins" panose="00000500000000000000" pitchFamily="2" charset="0"/>
              </a:rPr>
              <a:t>Metoden består av to trinn:</a:t>
            </a:r>
          </a:p>
          <a:p>
            <a:pPr>
              <a:spcAft>
                <a:spcPts val="600"/>
              </a:spcAft>
            </a:pPr>
            <a:r>
              <a:rPr lang="nb-NO" sz="1100" b="1">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førstehjemkjøpere,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førstehjemkjøper 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førstehjemkjøpere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a:solidFill>
                  <a:srgbClr val="DB0071"/>
                </a:solidFill>
                <a:latin typeface="Poppins" panose="00000500000000000000" pitchFamily="2" charset="0"/>
                <a:cs typeface="Poppins" panose="00000500000000000000" pitchFamily="2" charset="0"/>
              </a:rPr>
              <a:t>Den typiske single førstehjemkjøperen i 2010 og 2023 </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a:solidFill>
                  <a:srgbClr val="DB0071"/>
                </a:solidFill>
                <a:latin typeface="Poppins" panose="00000500000000000000" pitchFamily="2" charset="0"/>
                <a:cs typeface="Poppins" panose="00000500000000000000" pitchFamily="2" charset="0"/>
              </a:rPr>
              <a:t>Resultater Arendal: </a:t>
            </a:r>
            <a:endParaRPr lang="nb-NO" sz="3200" b="0" kern="120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a:latin typeface="Poppins" panose="00000500000000000000" pitchFamily="2" charset="0"/>
                <a:cs typeface="Poppins" panose="00000500000000000000" pitchFamily="2" charset="0"/>
              </a:rPr>
              <a:t>2010: </a:t>
            </a:r>
          </a:p>
          <a:p>
            <a:pPr algn="ctr"/>
            <a:r>
              <a:rPr lang="nb-NO" sz="2000" b="1">
                <a:latin typeface="Poppins" panose="00000500000000000000" pitchFamily="2" charset="0"/>
                <a:cs typeface="Poppins" panose="00000500000000000000" pitchFamily="2" charset="0"/>
              </a:rPr>
              <a:t>Råd til </a:t>
            </a:r>
            <a:r>
              <a:rPr lang="nb-NO" sz="2000" b="1">
                <a:solidFill>
                  <a:srgbClr val="DB0071"/>
                </a:solidFill>
                <a:latin typeface="Poppins" panose="00000500000000000000" pitchFamily="2" charset="0"/>
                <a:cs typeface="Poppins" panose="00000500000000000000" pitchFamily="2" charset="0"/>
              </a:rPr>
              <a:t>35 % </a:t>
            </a:r>
            <a:r>
              <a:rPr lang="nb-NO" sz="2000" b="1">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68692" y="2648761"/>
            <a:ext cx="2749018" cy="769441"/>
          </a:xfrm>
          <a:prstGeom prst="rect">
            <a:avLst/>
          </a:prstGeom>
          <a:noFill/>
        </p:spPr>
        <p:txBody>
          <a:bodyPr wrap="square" rtlCol="0">
            <a:spAutoFit/>
          </a:bodyPr>
          <a:lstStyle/>
          <a:p>
            <a:pPr algn="ctr"/>
            <a:r>
              <a:rPr lang="nb-NO" sz="2400" b="1">
                <a:latin typeface="Poppins" panose="00000500000000000000" pitchFamily="2" charset="0"/>
                <a:cs typeface="Poppins" panose="00000500000000000000" pitchFamily="2" charset="0"/>
              </a:rPr>
              <a:t>2023:</a:t>
            </a:r>
          </a:p>
          <a:p>
            <a:pPr algn="ctr"/>
            <a:r>
              <a:rPr lang="nb-NO" sz="2000" b="1">
                <a:latin typeface="Poppins" panose="00000500000000000000" pitchFamily="2" charset="0"/>
                <a:cs typeface="Poppins" panose="00000500000000000000" pitchFamily="2" charset="0"/>
              </a:rPr>
              <a:t> </a:t>
            </a:r>
            <a:r>
              <a:rPr lang="nb-NO" sz="2000" b="1">
                <a:solidFill>
                  <a:srgbClr val="DB0071"/>
                </a:solidFill>
                <a:latin typeface="Poppins" panose="00000500000000000000" pitchFamily="2" charset="0"/>
                <a:cs typeface="Poppins" panose="00000500000000000000" pitchFamily="2" charset="0"/>
              </a:rPr>
              <a:t>24,1 %</a:t>
            </a:r>
          </a:p>
        </p:txBody>
      </p:sp>
      <p:sp>
        <p:nvSpPr>
          <p:cNvPr id="9" name="TextBox 6">
            <a:extLst>
              <a:ext uri="{FF2B5EF4-FFF2-40B4-BE49-F238E27FC236}">
                <a16:creationId xmlns:a16="http://schemas.microsoft.com/office/drawing/2014/main" id="{29E4AEA2-D6D7-44B7-8DEF-EB1A3917D576}"/>
              </a:ext>
            </a:extLst>
          </p:cNvPr>
          <p:cNvSpPr txBox="1"/>
          <p:nvPr/>
        </p:nvSpPr>
        <p:spPr>
          <a:xfrm>
            <a:off x="3600694" y="5203550"/>
            <a:ext cx="1125153" cy="577081"/>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Boligbudsjett:</a:t>
            </a:r>
          </a:p>
          <a:p>
            <a:r>
              <a:rPr lang="nb-NO" sz="1050">
                <a:latin typeface="Poppins" panose="00000500000000000000" pitchFamily="2" charset="0"/>
                <a:cs typeface="Poppins" panose="00000500000000000000" pitchFamily="2" charset="0"/>
              </a:rPr>
              <a:t>   1 567 000</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125153" cy="577081"/>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Boligbudsjett:</a:t>
            </a:r>
          </a:p>
          <a:p>
            <a:r>
              <a:rPr lang="nb-NO" sz="1050">
                <a:latin typeface="Poppins" panose="00000500000000000000" pitchFamily="2" charset="0"/>
                <a:cs typeface="Poppins" panose="00000500000000000000" pitchFamily="2" charset="0"/>
              </a:rPr>
              <a:t>   2 173 500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721091" y="4065048"/>
            <a:ext cx="1125153" cy="577081"/>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SIFO-budsjett:</a:t>
            </a:r>
          </a:p>
          <a:p>
            <a:r>
              <a:rPr lang="nb-NO" sz="105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125153" cy="577081"/>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SIFO-budsjett:</a:t>
            </a:r>
          </a:p>
          <a:p>
            <a:r>
              <a:rPr lang="nb-NO" sz="1050">
                <a:latin typeface="Poppins" panose="00000500000000000000" pitchFamily="2" charset="0"/>
                <a:cs typeface="Poppins" panose="00000500000000000000" pitchFamily="2" charset="0"/>
              </a:rPr>
              <a:t>144 816 </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4,9 %</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endParaRPr lang="nb-NO" sz="1050">
              <a:latin typeface="Poppins" panose="00000500000000000000" pitchFamily="2" charset="0"/>
              <a:cs typeface="Poppins" panose="00000500000000000000" pitchFamily="2" charset="0"/>
            </a:endParaRPr>
          </a:p>
          <a:p>
            <a:pPr algn="ctr"/>
            <a:r>
              <a:rPr lang="nb-NO" sz="1050">
                <a:latin typeface="Poppins" panose="00000500000000000000" pitchFamily="2" charset="0"/>
                <a:cs typeface="Poppins" panose="00000500000000000000" pitchFamily="2" charset="0"/>
              </a:rPr>
              <a:t> 847</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a:latin typeface="Poppins" panose="00000500000000000000" pitchFamily="2" charset="0"/>
                <a:cs typeface="Poppins" panose="00000500000000000000" pitchFamily="2" charset="0"/>
              </a:rPr>
              <a:t>      EK:</a:t>
            </a:r>
          </a:p>
          <a:p>
            <a:r>
              <a:rPr lang="nb-NO" sz="1050">
                <a:latin typeface="Poppins" panose="00000500000000000000" pitchFamily="2" charset="0"/>
                <a:cs typeface="Poppins" panose="00000500000000000000" pitchFamily="2" charset="0"/>
              </a:rPr>
              <a:t>       </a:t>
            </a:r>
            <a:r>
              <a:rPr lang="nb-NO" sz="110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a:latin typeface="Poppins" panose="00000500000000000000" pitchFamily="2" charset="0"/>
                <a:cs typeface="Poppins" panose="00000500000000000000" pitchFamily="2" charset="0"/>
              </a:rPr>
              <a:t>     </a:t>
            </a:r>
            <a:r>
              <a:rPr lang="nb-NO" sz="1100" b="1">
                <a:latin typeface="Poppins" panose="00000500000000000000" pitchFamily="2" charset="0"/>
                <a:cs typeface="Poppins" panose="00000500000000000000" pitchFamily="2" charset="0"/>
              </a:rPr>
              <a:t>EK:</a:t>
            </a:r>
          </a:p>
          <a:p>
            <a:pPr algn="ctr"/>
            <a:r>
              <a:rPr lang="nb-NO" sz="110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a:solidFill>
                  <a:srgbClr val="DB0071"/>
                </a:solidFill>
                <a:latin typeface="Poppins" panose="00000500000000000000" pitchFamily="2" charset="0"/>
                <a:cs typeface="Poppins" panose="00000500000000000000" pitchFamily="2" charset="0"/>
              </a:rPr>
              <a:t>Resultater Arendal </a:t>
            </a:r>
            <a:endParaRPr lang="nb-NO" sz="3200" b="0" kern="1200">
              <a:solidFill>
                <a:srgbClr val="DB0071"/>
              </a:solidFill>
              <a:latin typeface="Poppins" panose="00000500000000000000" pitchFamily="2" charset="0"/>
              <a:cs typeface="Poppins" panose="00000500000000000000" pitchFamily="2" charset="0"/>
            </a:endParaRPr>
          </a:p>
        </p:txBody>
      </p:sp>
      <p:sp>
        <p:nvSpPr>
          <p:cNvPr id="6" name="Rektangel 5">
            <a:extLst>
              <a:ext uri="{FF2B5EF4-FFF2-40B4-BE49-F238E27FC236}">
                <a16:creationId xmlns:a16="http://schemas.microsoft.com/office/drawing/2014/main" id="{8B15CDE0-D823-3613-E9B9-2BED5787D831}"/>
              </a:ext>
            </a:extLst>
          </p:cNvPr>
          <p:cNvSpPr/>
          <p:nvPr/>
        </p:nvSpPr>
        <p:spPr>
          <a:xfrm>
            <a:off x="609599" y="2034869"/>
            <a:ext cx="10989733" cy="2908489"/>
          </a:xfrm>
          <a:prstGeom prst="rect">
            <a:avLst/>
          </a:prstGeom>
        </p:spPr>
        <p:txBody>
          <a:bodyPr wrap="square">
            <a:spAutoFit/>
          </a:bodyPr>
          <a:lstStyle/>
          <a:p>
            <a:pPr>
              <a:spcAft>
                <a:spcPts val="600"/>
              </a:spcAft>
            </a:pPr>
            <a:r>
              <a:rPr lang="nb-NO" sz="1200">
                <a:latin typeface="Poppins" panose="00000500000000000000" pitchFamily="2" charset="0"/>
                <a:cs typeface="Poppins" panose="00000500000000000000" pitchFamily="2" charset="0"/>
              </a:rPr>
              <a:t>Kjøpekraften i </a:t>
            </a:r>
            <a:r>
              <a:rPr lang="nb-NO" sz="1200" kern="1200">
                <a:solidFill>
                  <a:schemeClr val="tx1"/>
                </a:solidFill>
                <a:latin typeface="Poppins" panose="00000500000000000000" pitchFamily="2" charset="0"/>
                <a:cs typeface="Poppins" panose="00000500000000000000" pitchFamily="2" charset="0"/>
              </a:rPr>
              <a:t>boligmarkedet</a:t>
            </a:r>
            <a:r>
              <a:rPr lang="nb-NO" sz="120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a:latin typeface="Poppins" panose="00000500000000000000" pitchFamily="2" charset="0"/>
                <a:cs typeface="Poppins" panose="00000500000000000000" pitchFamily="2" charset="0"/>
              </a:rPr>
              <a:t>Boligpriser og rente</a:t>
            </a:r>
          </a:p>
          <a:p>
            <a:r>
              <a:rPr lang="nb-NO" sz="1200">
                <a:latin typeface="Poppins" panose="00000500000000000000" pitchFamily="2" charset="0"/>
                <a:cs typeface="Poppins" panose="00000500000000000000" pitchFamily="2" charset="0"/>
              </a:rPr>
              <a:t>Boligprisene økte i Arendal i 2023. Gjennomsnittlig utlånsrente for nye nedbetalingslån med pant i bolig økte fra en bunn på 1,8 % i 2021 til 4,9 % i 2023. Andelen boliger en typisk førstehjemkjøper har råd til falt fra 29,7 % i 2022 til 24,1 %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a:latin typeface="Poppins" panose="00000500000000000000" pitchFamily="2" charset="0"/>
                <a:cs typeface="Poppins" panose="00000500000000000000" pitchFamily="2" charset="0"/>
              </a:rPr>
              <a:t>Boliglånsreglene</a:t>
            </a:r>
          </a:p>
          <a:p>
            <a:r>
              <a:rPr lang="nb-NO" sz="120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a:solidFill>
                  <a:schemeClr val="tx1"/>
                </a:solidFill>
                <a:latin typeface="Poppins" panose="00000500000000000000" pitchFamily="2" charset="0"/>
                <a:cs typeface="Poppins" panose="00000500000000000000" pitchFamily="2" charset="0"/>
              </a:rPr>
              <a:t>Inntekt og levekostnader</a:t>
            </a:r>
          </a:p>
          <a:p>
            <a:r>
              <a:rPr lang="nb-NO" sz="120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7" name="TextBox 35">
            <a:extLst>
              <a:ext uri="{FF2B5EF4-FFF2-40B4-BE49-F238E27FC236}">
                <a16:creationId xmlns:a16="http://schemas.microsoft.com/office/drawing/2014/main" id="{CB4D6A8F-25A1-5E08-75EC-D8DDE620F515}"/>
              </a:ext>
            </a:extLst>
          </p:cNvPr>
          <p:cNvSpPr txBox="1"/>
          <p:nvPr/>
        </p:nvSpPr>
        <p:spPr>
          <a:xfrm>
            <a:off x="985894" y="6300075"/>
            <a:ext cx="10684612"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 </a:t>
            </a:r>
            <a:r>
              <a:rPr lang="nb-NO" sz="100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4BF3BB59-DE28-4434-8C4C-0CCCF0953A6E}"/>
              </a:ext>
            </a:extLst>
          </p:cNvPr>
          <p:cNvGraphicFramePr>
            <a:graphicFrameLocks/>
          </p:cNvGraphicFramePr>
          <p:nvPr>
            <p:extLst>
              <p:ext uri="{D42A27DB-BD31-4B8C-83A1-F6EECF244321}">
                <p14:modId xmlns:p14="http://schemas.microsoft.com/office/powerpoint/2010/main" val="2906695221"/>
              </p:ext>
            </p:extLst>
          </p:nvPr>
        </p:nvGraphicFramePr>
        <p:xfrm>
          <a:off x="1748901" y="978733"/>
          <a:ext cx="8407153" cy="51103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Maksimalt boliglån</a:t>
            </a:r>
          </a:p>
        </p:txBody>
      </p:sp>
      <p:graphicFrame>
        <p:nvGraphicFramePr>
          <p:cNvPr id="7" name="Chart 2">
            <a:extLst>
              <a:ext uri="{FF2B5EF4-FFF2-40B4-BE49-F238E27FC236}">
                <a16:creationId xmlns:a16="http://schemas.microsoft.com/office/drawing/2014/main" id="{6CD2F0D8-6D88-4660-903D-941614093BE4}"/>
              </a:ext>
            </a:extLst>
          </p:cNvPr>
          <p:cNvGraphicFramePr>
            <a:graphicFrameLocks/>
          </p:cNvGraphicFramePr>
          <p:nvPr>
            <p:extLst>
              <p:ext uri="{D42A27DB-BD31-4B8C-83A1-F6EECF244321}">
                <p14:modId xmlns:p14="http://schemas.microsoft.com/office/powerpoint/2010/main" val="529905479"/>
              </p:ext>
            </p:extLst>
          </p:nvPr>
        </p:nvGraphicFramePr>
        <p:xfrm>
          <a:off x="2041864" y="883429"/>
          <a:ext cx="8096436" cy="5130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a:xfrm>
            <a:off x="521495" y="5999276"/>
            <a:ext cx="464400" cy="369332"/>
          </a:xfrm>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p>
        </p:txBody>
      </p:sp>
      <p:sp>
        <p:nvSpPr>
          <p:cNvPr id="3" name="TextBox 6">
            <a:extLst>
              <a:ext uri="{FF2B5EF4-FFF2-40B4-BE49-F238E27FC236}">
                <a16:creationId xmlns:a16="http://schemas.microsoft.com/office/drawing/2014/main" id="{2AE985C2-CF26-42E7-B7DC-DBC85F75C02D}"/>
              </a:ext>
            </a:extLst>
          </p:cNvPr>
          <p:cNvSpPr txBox="1"/>
          <p:nvPr/>
        </p:nvSpPr>
        <p:spPr>
          <a:xfrm>
            <a:off x="1" y="794193"/>
            <a:ext cx="12191999" cy="369332"/>
          </a:xfrm>
          <a:prstGeom prst="rect">
            <a:avLst/>
          </a:prstGeom>
          <a:noFill/>
        </p:spPr>
        <p:txBody>
          <a:bodyPr wrap="square" rtlCol="0">
            <a:spAutoFit/>
          </a:bodyPr>
          <a:lstStyle/>
          <a:p>
            <a:pPr algn="ctr"/>
            <a:r>
              <a:rPr lang="nb-NO" sz="1800" b="0">
                <a:latin typeface="Poppins" panose="00000500000000000000" pitchFamily="2" charset="0"/>
                <a:cs typeface="Poppins" panose="00000500000000000000" pitchFamily="2" charset="0"/>
              </a:rPr>
              <a:t>Tabell 1: Maksimalt boliglån og estimert kjøpekraft Arendal</a:t>
            </a:r>
          </a:p>
        </p:txBody>
      </p:sp>
      <p:graphicFrame>
        <p:nvGraphicFramePr>
          <p:cNvPr id="4" name="Tabell 3">
            <a:extLst>
              <a:ext uri="{FF2B5EF4-FFF2-40B4-BE49-F238E27FC236}">
                <a16:creationId xmlns:a16="http://schemas.microsoft.com/office/drawing/2014/main" id="{3EA98F6B-D013-5685-902B-ACE7F17FACA4}"/>
              </a:ext>
            </a:extLst>
          </p:cNvPr>
          <p:cNvGraphicFramePr>
            <a:graphicFrameLocks noGrp="1"/>
          </p:cNvGraphicFramePr>
          <p:nvPr>
            <p:extLst>
              <p:ext uri="{D42A27DB-BD31-4B8C-83A1-F6EECF244321}">
                <p14:modId xmlns:p14="http://schemas.microsoft.com/office/powerpoint/2010/main" val="2375233678"/>
              </p:ext>
            </p:extLst>
          </p:nvPr>
        </p:nvGraphicFramePr>
        <p:xfrm>
          <a:off x="2679017" y="1163525"/>
          <a:ext cx="6833965" cy="4908549"/>
        </p:xfrm>
        <a:graphic>
          <a:graphicData uri="http://schemas.openxmlformats.org/drawingml/2006/table">
            <a:tbl>
              <a:tblPr/>
              <a:tblGrid>
                <a:gridCol w="871262">
                  <a:extLst>
                    <a:ext uri="{9D8B030D-6E8A-4147-A177-3AD203B41FA5}">
                      <a16:colId xmlns:a16="http://schemas.microsoft.com/office/drawing/2014/main" val="3275860492"/>
                    </a:ext>
                  </a:extLst>
                </a:gridCol>
                <a:gridCol w="1270591">
                  <a:extLst>
                    <a:ext uri="{9D8B030D-6E8A-4147-A177-3AD203B41FA5}">
                      <a16:colId xmlns:a16="http://schemas.microsoft.com/office/drawing/2014/main" val="4068591925"/>
                    </a:ext>
                  </a:extLst>
                </a:gridCol>
                <a:gridCol w="1270591">
                  <a:extLst>
                    <a:ext uri="{9D8B030D-6E8A-4147-A177-3AD203B41FA5}">
                      <a16:colId xmlns:a16="http://schemas.microsoft.com/office/drawing/2014/main" val="887858142"/>
                    </a:ext>
                  </a:extLst>
                </a:gridCol>
                <a:gridCol w="857649">
                  <a:extLst>
                    <a:ext uri="{9D8B030D-6E8A-4147-A177-3AD203B41FA5}">
                      <a16:colId xmlns:a16="http://schemas.microsoft.com/office/drawing/2014/main" val="4197714990"/>
                    </a:ext>
                  </a:extLst>
                </a:gridCol>
                <a:gridCol w="1161684">
                  <a:extLst>
                    <a:ext uri="{9D8B030D-6E8A-4147-A177-3AD203B41FA5}">
                      <a16:colId xmlns:a16="http://schemas.microsoft.com/office/drawing/2014/main" val="4280286657"/>
                    </a:ext>
                  </a:extLst>
                </a:gridCol>
                <a:gridCol w="1402188">
                  <a:extLst>
                    <a:ext uri="{9D8B030D-6E8A-4147-A177-3AD203B41FA5}">
                      <a16:colId xmlns:a16="http://schemas.microsoft.com/office/drawing/2014/main" val="2333504887"/>
                    </a:ext>
                  </a:extLst>
                </a:gridCol>
              </a:tblGrid>
              <a:tr h="591204">
                <a:tc>
                  <a:txBody>
                    <a:bodyPr/>
                    <a:lstStyle/>
                    <a:p>
                      <a:pPr algn="ctr" fontAlgn="ctr"/>
                      <a:r>
                        <a:rPr lang="nb-NO" sz="800" b="1" i="0" u="none" strike="noStrike">
                          <a:solidFill>
                            <a:srgbClr val="000000"/>
                          </a:solidFill>
                          <a:effectLst/>
                          <a:latin typeface="Poppins" panose="00000500000000000000" pitchFamily="2" charset="0"/>
                        </a:rPr>
                        <a:t>År</a:t>
                      </a:r>
                    </a:p>
                  </a:txBody>
                  <a:tcPr marL="7779" marR="7779" marT="777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700" b="1" i="0" u="none" strike="noStrike">
                          <a:solidFill>
                            <a:srgbClr val="000000"/>
                          </a:solidFill>
                          <a:effectLst/>
                          <a:latin typeface="Poppins" panose="00000500000000000000" pitchFamily="2" charset="0"/>
                        </a:rPr>
                        <a:t>Estimert Maksimalt boliglån</a:t>
                      </a:r>
                    </a:p>
                  </a:txBody>
                  <a:tcPr marL="7779" marR="7779" marT="777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700" b="1" i="0" u="none" strike="noStrike">
                          <a:solidFill>
                            <a:srgbClr val="000000"/>
                          </a:solidFill>
                          <a:effectLst/>
                          <a:latin typeface="Poppins" panose="00000500000000000000" pitchFamily="2" charset="0"/>
                        </a:rPr>
                        <a:t>Median boligpris solgte boliger</a:t>
                      </a:r>
                    </a:p>
                  </a:txBody>
                  <a:tcPr marL="7779" marR="7779" marT="777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700" b="1" i="0" u="none" strike="noStrike">
                          <a:solidFill>
                            <a:srgbClr val="000000"/>
                          </a:solidFill>
                          <a:effectLst/>
                          <a:latin typeface="Poppins" panose="00000500000000000000" pitchFamily="2" charset="0"/>
                        </a:rPr>
                        <a:t>Rente nye boliglån</a:t>
                      </a:r>
                    </a:p>
                  </a:txBody>
                  <a:tcPr marL="7779" marR="7779" marT="777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700" b="1" i="0" u="none" strike="noStrike">
                          <a:solidFill>
                            <a:srgbClr val="000000"/>
                          </a:solidFill>
                          <a:effectLst/>
                          <a:latin typeface="Poppins" panose="00000500000000000000" pitchFamily="2" charset="0"/>
                        </a:rPr>
                        <a:t>Maksimal boligpris</a:t>
                      </a:r>
                    </a:p>
                  </a:txBody>
                  <a:tcPr marL="7779" marR="7779" marT="777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700" b="1" i="0" u="none" strike="noStrike">
                          <a:solidFill>
                            <a:srgbClr val="000000"/>
                          </a:solidFill>
                          <a:effectLst/>
                          <a:latin typeface="Poppins" panose="00000500000000000000" pitchFamily="2" charset="0"/>
                        </a:rPr>
                        <a:t>Estimert Kjøpekraft i boligmarkedet</a:t>
                      </a:r>
                    </a:p>
                  </a:txBody>
                  <a:tcPr marL="7779" marR="7779" marT="777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875640"/>
                  </a:ext>
                </a:extLst>
              </a:tr>
              <a:tr h="202254">
                <a:tc>
                  <a:txBody>
                    <a:bodyPr/>
                    <a:lstStyle/>
                    <a:p>
                      <a:pPr algn="ctr" fontAlgn="b"/>
                      <a:r>
                        <a:rPr lang="nb-NO" sz="800" b="1" i="0" u="none" strike="noStrike">
                          <a:solidFill>
                            <a:srgbClr val="000000"/>
                          </a:solidFill>
                          <a:effectLst/>
                          <a:latin typeface="Poppins" panose="00000500000000000000" pitchFamily="2" charset="0"/>
                        </a:rPr>
                        <a:t>2003</a:t>
                      </a:r>
                    </a:p>
                  </a:txBody>
                  <a:tcPr marL="7779" marR="7779" marT="777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1100000</a:t>
                      </a:r>
                    </a:p>
                  </a:txBody>
                  <a:tcPr marL="7779" marR="7779" marT="777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1135000</a:t>
                      </a:r>
                    </a:p>
                  </a:txBody>
                  <a:tcPr marL="7779" marR="7779" marT="777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779" marR="7779" marT="777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1210000</a:t>
                      </a:r>
                    </a:p>
                  </a:txBody>
                  <a:tcPr marL="7779" marR="7779" marT="777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59,0 %</a:t>
                      </a:r>
                    </a:p>
                  </a:txBody>
                  <a:tcPr marL="7779" marR="7779" marT="777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04627524"/>
                  </a:ext>
                </a:extLst>
              </a:tr>
              <a:tr h="225591">
                <a:tc>
                  <a:txBody>
                    <a:bodyPr/>
                    <a:lstStyle/>
                    <a:p>
                      <a:pPr algn="ctr" fontAlgn="b"/>
                      <a:r>
                        <a:rPr lang="nb-NO" sz="900" b="1" i="0" u="none" strike="noStrike">
                          <a:solidFill>
                            <a:srgbClr val="000000"/>
                          </a:solidFill>
                          <a:effectLst/>
                          <a:latin typeface="Poppins" panose="00000500000000000000" pitchFamily="2" charset="0"/>
                        </a:rPr>
                        <a:t>2004</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1125000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1190000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1237500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51,9 %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2517338646"/>
                  </a:ext>
                </a:extLst>
              </a:tr>
              <a:tr h="225591">
                <a:tc>
                  <a:txBody>
                    <a:bodyPr/>
                    <a:lstStyle/>
                    <a:p>
                      <a:pPr algn="ctr" fontAlgn="b"/>
                      <a:r>
                        <a:rPr lang="nb-NO" sz="900" b="1" i="0" u="none" strike="noStrike">
                          <a:solidFill>
                            <a:srgbClr val="000000"/>
                          </a:solidFill>
                          <a:effectLst/>
                          <a:latin typeface="Poppins" panose="00000500000000000000" pitchFamily="2" charset="0"/>
                        </a:rPr>
                        <a:t>2005</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1150000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1265000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57,9 %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1223529594"/>
                  </a:ext>
                </a:extLst>
              </a:tr>
              <a:tr h="225591">
                <a:tc>
                  <a:txBody>
                    <a:bodyPr/>
                    <a:lstStyle/>
                    <a:p>
                      <a:pPr algn="ctr" fontAlgn="b"/>
                      <a:r>
                        <a:rPr lang="nb-NO" sz="900" b="1" i="0" u="none" strike="noStrike">
                          <a:solidFill>
                            <a:srgbClr val="000000"/>
                          </a:solidFill>
                          <a:effectLst/>
                          <a:latin typeface="Poppins" panose="00000500000000000000" pitchFamily="2" charset="0"/>
                        </a:rPr>
                        <a:t>2006</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1150000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1265000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37,6 %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1236257877"/>
                  </a:ext>
                </a:extLst>
              </a:tr>
              <a:tr h="202254">
                <a:tc>
                  <a:txBody>
                    <a:bodyPr/>
                    <a:lstStyle/>
                    <a:p>
                      <a:pPr algn="ctr" fontAlgn="b"/>
                      <a:r>
                        <a:rPr lang="nb-NO" sz="800" b="1" i="0" u="none" strike="noStrike">
                          <a:solidFill>
                            <a:srgbClr val="000000"/>
                          </a:solidFill>
                          <a:effectLst/>
                          <a:latin typeface="Poppins" panose="00000500000000000000" pitchFamily="2" charset="0"/>
                        </a:rPr>
                        <a:t>2007</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1347500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33,5 %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827370739"/>
                  </a:ext>
                </a:extLst>
              </a:tr>
              <a:tr h="202254">
                <a:tc>
                  <a:txBody>
                    <a:bodyPr/>
                    <a:lstStyle/>
                    <a:p>
                      <a:pPr algn="ctr" fontAlgn="b"/>
                      <a:r>
                        <a:rPr lang="nb-NO" sz="800" b="1" i="0" u="none" strike="noStrike">
                          <a:solidFill>
                            <a:srgbClr val="000000"/>
                          </a:solidFill>
                          <a:effectLst/>
                          <a:latin typeface="Poppins" panose="00000500000000000000" pitchFamily="2" charset="0"/>
                        </a:rPr>
                        <a:t>2008</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36,0 %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1552532712"/>
                  </a:ext>
                </a:extLst>
              </a:tr>
              <a:tr h="202254">
                <a:tc>
                  <a:txBody>
                    <a:bodyPr/>
                    <a:lstStyle/>
                    <a:p>
                      <a:pPr algn="ctr" fontAlgn="b"/>
                      <a:r>
                        <a:rPr lang="nb-NO" sz="800" b="1" i="0" u="none" strike="noStrike">
                          <a:solidFill>
                            <a:srgbClr val="000000"/>
                          </a:solidFill>
                          <a:effectLst/>
                          <a:latin typeface="Poppins" panose="00000500000000000000" pitchFamily="2" charset="0"/>
                        </a:rPr>
                        <a:t>2009</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1630000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42,8 %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2282604151"/>
                  </a:ext>
                </a:extLst>
              </a:tr>
              <a:tr h="202254">
                <a:tc>
                  <a:txBody>
                    <a:bodyPr/>
                    <a:lstStyle/>
                    <a:p>
                      <a:pPr algn="ctr" fontAlgn="b"/>
                      <a:r>
                        <a:rPr lang="nb-NO" sz="800" b="1" i="0" u="none" strike="noStrike">
                          <a:solidFill>
                            <a:srgbClr val="000000"/>
                          </a:solidFill>
                          <a:effectLst/>
                          <a:latin typeface="Poppins" panose="00000500000000000000" pitchFamily="2" charset="0"/>
                        </a:rPr>
                        <a:t>2010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1567500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35,1 %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2056008841"/>
                  </a:ext>
                </a:extLst>
              </a:tr>
              <a:tr h="202254">
                <a:tc>
                  <a:txBody>
                    <a:bodyPr/>
                    <a:lstStyle/>
                    <a:p>
                      <a:pPr algn="ctr" fontAlgn="b"/>
                      <a:r>
                        <a:rPr lang="nb-NO" sz="800" b="1" i="0" u="none" strike="noStrike">
                          <a:solidFill>
                            <a:srgbClr val="000000"/>
                          </a:solidFill>
                          <a:effectLst/>
                          <a:latin typeface="Poppins" panose="00000500000000000000" pitchFamily="2" charset="0"/>
                        </a:rPr>
                        <a:t>2011</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1567500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27,8 %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416020013"/>
                  </a:ext>
                </a:extLst>
              </a:tr>
              <a:tr h="202254">
                <a:tc>
                  <a:txBody>
                    <a:bodyPr/>
                    <a:lstStyle/>
                    <a:p>
                      <a:pPr algn="ctr" fontAlgn="b"/>
                      <a:r>
                        <a:rPr lang="nb-NO" sz="800" b="1" i="0" u="none" strike="noStrike">
                          <a:solidFill>
                            <a:srgbClr val="000000"/>
                          </a:solidFill>
                          <a:effectLst/>
                          <a:latin typeface="Poppins" panose="00000500000000000000" pitchFamily="2" charset="0"/>
                        </a:rPr>
                        <a:t>2012</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1915000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1638750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28,2 %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223581726"/>
                  </a:ext>
                </a:extLst>
              </a:tr>
              <a:tr h="202254">
                <a:tc>
                  <a:txBody>
                    <a:bodyPr/>
                    <a:lstStyle/>
                    <a:p>
                      <a:pPr algn="ctr" fontAlgn="b"/>
                      <a:r>
                        <a:rPr lang="nb-NO" sz="800" b="1" i="0" u="none" strike="noStrike">
                          <a:solidFill>
                            <a:srgbClr val="000000"/>
                          </a:solidFill>
                          <a:effectLst/>
                          <a:latin typeface="Poppins" panose="00000500000000000000" pitchFamily="2" charset="0"/>
                        </a:rPr>
                        <a:t>2013</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1965000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1638750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26,6 %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2427449081"/>
                  </a:ext>
                </a:extLst>
              </a:tr>
              <a:tr h="202254">
                <a:tc>
                  <a:txBody>
                    <a:bodyPr/>
                    <a:lstStyle/>
                    <a:p>
                      <a:pPr algn="ctr" fontAlgn="b"/>
                      <a:r>
                        <a:rPr lang="nb-NO" sz="800" b="1" i="0" u="none" strike="noStrike">
                          <a:solidFill>
                            <a:srgbClr val="000000"/>
                          </a:solidFill>
                          <a:effectLst/>
                          <a:latin typeface="Poppins" panose="00000500000000000000" pitchFamily="2" charset="0"/>
                        </a:rPr>
                        <a:t>2014</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1667500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30,2 %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40449674"/>
                  </a:ext>
                </a:extLst>
              </a:tr>
              <a:tr h="202254">
                <a:tc>
                  <a:txBody>
                    <a:bodyPr/>
                    <a:lstStyle/>
                    <a:p>
                      <a:pPr algn="ctr" fontAlgn="b"/>
                      <a:r>
                        <a:rPr lang="nb-NO" sz="800" b="1" i="0" u="none" strike="noStrike">
                          <a:solidFill>
                            <a:srgbClr val="000000"/>
                          </a:solidFill>
                          <a:effectLst/>
                          <a:latin typeface="Poppins" panose="00000500000000000000" pitchFamily="2" charset="0"/>
                        </a:rPr>
                        <a:t>2015</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1967698</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1811250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40,9 %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2638592795"/>
                  </a:ext>
                </a:extLst>
              </a:tr>
              <a:tr h="202254">
                <a:tc>
                  <a:txBody>
                    <a:bodyPr/>
                    <a:lstStyle/>
                    <a:p>
                      <a:pPr algn="ctr" fontAlgn="b"/>
                      <a:r>
                        <a:rPr lang="nb-NO" sz="800" b="1" i="0" u="none" strike="noStrike">
                          <a:solidFill>
                            <a:srgbClr val="000000"/>
                          </a:solidFill>
                          <a:effectLst/>
                          <a:latin typeface="Poppins" panose="00000500000000000000" pitchFamily="2" charset="0"/>
                        </a:rPr>
                        <a:t>2016</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2001138</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1868750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42,3 %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577812193"/>
                  </a:ext>
                </a:extLst>
              </a:tr>
              <a:tr h="202254">
                <a:tc>
                  <a:txBody>
                    <a:bodyPr/>
                    <a:lstStyle/>
                    <a:p>
                      <a:pPr algn="ctr" fontAlgn="b"/>
                      <a:r>
                        <a:rPr lang="nb-NO" sz="800" b="1" i="0" u="none" strike="noStrike">
                          <a:solidFill>
                            <a:srgbClr val="000000"/>
                          </a:solidFill>
                          <a:effectLst/>
                          <a:latin typeface="Poppins" panose="00000500000000000000" pitchFamily="2" charset="0"/>
                        </a:rPr>
                        <a:t>2017</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1811250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32,9 %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2161878944"/>
                  </a:ext>
                </a:extLst>
              </a:tr>
              <a:tr h="202254">
                <a:tc>
                  <a:txBody>
                    <a:bodyPr/>
                    <a:lstStyle/>
                    <a:p>
                      <a:pPr algn="ctr" fontAlgn="b"/>
                      <a:r>
                        <a:rPr lang="nb-NO" sz="800" b="1" i="0" u="none" strike="noStrike">
                          <a:solidFill>
                            <a:srgbClr val="000000"/>
                          </a:solidFill>
                          <a:effectLst/>
                          <a:latin typeface="Poppins" panose="00000500000000000000" pitchFamily="2" charset="0"/>
                        </a:rPr>
                        <a:t>2018</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1995478</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1897500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44,0 %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2950231385"/>
                  </a:ext>
                </a:extLst>
              </a:tr>
              <a:tr h="202254">
                <a:tc>
                  <a:txBody>
                    <a:bodyPr/>
                    <a:lstStyle/>
                    <a:p>
                      <a:pPr algn="ctr" fontAlgn="b"/>
                      <a:r>
                        <a:rPr lang="nb-NO" sz="800" b="1" i="0" u="none" strike="noStrike">
                          <a:solidFill>
                            <a:srgbClr val="000000"/>
                          </a:solidFill>
                          <a:effectLst/>
                          <a:latin typeface="Poppins" panose="00000500000000000000" pitchFamily="2" charset="0"/>
                        </a:rPr>
                        <a:t>2019</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2110000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2012500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46,7 %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1974148286"/>
                  </a:ext>
                </a:extLst>
              </a:tr>
              <a:tr h="202254">
                <a:tc>
                  <a:txBody>
                    <a:bodyPr/>
                    <a:lstStyle/>
                    <a:p>
                      <a:pPr algn="ctr" fontAlgn="ctr"/>
                      <a:r>
                        <a:rPr lang="nb-NO" sz="800" b="1" i="0" u="none" strike="noStrike">
                          <a:solidFill>
                            <a:srgbClr val="000000"/>
                          </a:solidFill>
                          <a:effectLst/>
                          <a:latin typeface="Poppins" panose="00000500000000000000" pitchFamily="2" charset="0"/>
                        </a:rPr>
                        <a:t>2020</a:t>
                      </a:r>
                    </a:p>
                  </a:txBody>
                  <a:tcPr marL="7779" marR="7779" marT="7779"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1833582</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2108619</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47,4 %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4256878985"/>
                  </a:ext>
                </a:extLst>
              </a:tr>
              <a:tr h="202254">
                <a:tc>
                  <a:txBody>
                    <a:bodyPr/>
                    <a:lstStyle/>
                    <a:p>
                      <a:pPr algn="ctr" fontAlgn="ctr"/>
                      <a:r>
                        <a:rPr lang="nb-NO" sz="800" b="1" i="0" u="none" strike="noStrike">
                          <a:solidFill>
                            <a:srgbClr val="000000"/>
                          </a:solidFill>
                          <a:effectLst/>
                          <a:latin typeface="Poppins" panose="00000500000000000000" pitchFamily="2" charset="0"/>
                        </a:rPr>
                        <a:t>2021</a:t>
                      </a:r>
                    </a:p>
                  </a:txBody>
                  <a:tcPr marL="7779" marR="7779" marT="7779"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1950807</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2243428</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43,8 %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4112835869"/>
                  </a:ext>
                </a:extLst>
              </a:tr>
              <a:tr h="202254">
                <a:tc>
                  <a:txBody>
                    <a:bodyPr/>
                    <a:lstStyle/>
                    <a:p>
                      <a:pPr algn="ctr" fontAlgn="ctr"/>
                      <a:r>
                        <a:rPr lang="nb-NO" sz="800" b="1" i="0" u="none" strike="noStrike">
                          <a:solidFill>
                            <a:srgbClr val="000000"/>
                          </a:solidFill>
                          <a:effectLst/>
                          <a:latin typeface="Poppins" panose="00000500000000000000" pitchFamily="2" charset="0"/>
                        </a:rPr>
                        <a:t>2022</a:t>
                      </a:r>
                    </a:p>
                  </a:txBody>
                  <a:tcPr marL="7779" marR="7779" marT="7779"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2610000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2150500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29,7 %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3904531499"/>
                  </a:ext>
                </a:extLst>
              </a:tr>
              <a:tr h="202254">
                <a:tc>
                  <a:txBody>
                    <a:bodyPr/>
                    <a:lstStyle/>
                    <a:p>
                      <a:pPr algn="ctr" fontAlgn="ctr"/>
                      <a:r>
                        <a:rPr lang="nb-NO" sz="800" b="1" i="0" u="none" strike="noStrike">
                          <a:solidFill>
                            <a:srgbClr val="000000"/>
                          </a:solidFill>
                          <a:effectLst/>
                          <a:latin typeface="Poppins" panose="00000500000000000000" pitchFamily="2" charset="0"/>
                        </a:rPr>
                        <a:t>2023</a:t>
                      </a:r>
                    </a:p>
                  </a:txBody>
                  <a:tcPr marL="7779" marR="7779" marT="7779"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2800000</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779" marR="7779" marT="777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2173500</a:t>
                      </a:r>
                    </a:p>
                  </a:txBody>
                  <a:tcPr marL="7779" marR="7779" marT="777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24,1 %</a:t>
                      </a:r>
                    </a:p>
                  </a:txBody>
                  <a:tcPr marL="7779" marR="7779" marT="7779" marB="0" anchor="ctr">
                    <a:lnL>
                      <a:noFill/>
                    </a:lnL>
                    <a:lnR>
                      <a:noFill/>
                    </a:lnR>
                    <a:lnT>
                      <a:noFill/>
                    </a:lnT>
                    <a:lnB>
                      <a:noFill/>
                    </a:lnB>
                    <a:solidFill>
                      <a:srgbClr val="FFFFFF"/>
                    </a:solidFill>
                  </a:tcPr>
                </a:tc>
                <a:extLst>
                  <a:ext uri="{0D108BD9-81ED-4DB2-BD59-A6C34878D82A}">
                    <a16:rowId xmlns:a16="http://schemas.microsoft.com/office/drawing/2014/main" val="345229667"/>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ED38A3F-FEF8-7B37-14A9-87C8B6F415A7}"/>
              </a:ext>
            </a:extLst>
          </p:cNvPr>
          <p:cNvPicPr>
            <a:picLocks noChangeAspect="1"/>
          </p:cNvPicPr>
          <p:nvPr/>
        </p:nvPicPr>
        <p:blipFill>
          <a:blip r:embed="rId2"/>
          <a:stretch>
            <a:fillRect/>
          </a:stretch>
        </p:blipFill>
        <p:spPr>
          <a:xfrm>
            <a:off x="3218688" y="876648"/>
            <a:ext cx="5915304" cy="5300316"/>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Merknader: </a:t>
            </a:r>
            <a:r>
              <a:rPr lang="nb-NO" sz="1000">
                <a:latin typeface="Poppins" panose="00000500000000000000" pitchFamily="2" charset="0"/>
                <a:cs typeface="Poppins" panose="00000500000000000000" pitchFamily="2" charset="0"/>
              </a:rPr>
              <a:t>Rosa markerer solgte boliger mellom 1.1.2003-1.1.2007 i Arendal som en typisk singel førstehjemkjøper ville ha råd til basert på beregnet boligkjøpekraft.</a:t>
            </a:r>
            <a:r>
              <a:rPr lang="nb-NO" sz="1000" b="1">
                <a:latin typeface="Poppins" panose="00000500000000000000" pitchFamily="2" charset="0"/>
                <a:cs typeface="Poppins" panose="00000500000000000000" pitchFamily="2" charset="0"/>
              </a:rPr>
              <a:t> </a:t>
            </a:r>
            <a:endParaRPr lang="nb-NO" sz="100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Arendal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05F00785-7AFD-9BB1-4D67-9463FD637980}"/>
              </a:ext>
            </a:extLst>
          </p:cNvPr>
          <p:cNvPicPr>
            <a:picLocks noChangeAspect="1"/>
          </p:cNvPicPr>
          <p:nvPr/>
        </p:nvPicPr>
        <p:blipFill>
          <a:blip r:embed="rId3"/>
          <a:stretch>
            <a:fillRect/>
          </a:stretch>
        </p:blipFill>
        <p:spPr>
          <a:xfrm>
            <a:off x="9271201" y="4318647"/>
            <a:ext cx="1391794" cy="1858317"/>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56A5A23-1509-3E7D-BB1C-C77C669C2D57}"/>
              </a:ext>
            </a:extLst>
          </p:cNvPr>
          <p:cNvPicPr>
            <a:picLocks noChangeAspect="1"/>
          </p:cNvPicPr>
          <p:nvPr/>
        </p:nvPicPr>
        <p:blipFill>
          <a:blip r:embed="rId2"/>
          <a:stretch>
            <a:fillRect/>
          </a:stretch>
        </p:blipFill>
        <p:spPr>
          <a:xfrm>
            <a:off x="3355847" y="908734"/>
            <a:ext cx="5645859" cy="5268230"/>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Merknader: </a:t>
            </a:r>
            <a:r>
              <a:rPr lang="nb-NO" sz="1000">
                <a:latin typeface="Poppins" panose="00000500000000000000" pitchFamily="2" charset="0"/>
                <a:cs typeface="Poppins" panose="00000500000000000000" pitchFamily="2" charset="0"/>
              </a:rPr>
              <a:t>Rosa markerer solgte boliger mellom 1.1.2016-1.1.2020 i Arendal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Arendal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4E85678E-0421-ACE2-970D-AF7B212F6A03}"/>
              </a:ext>
            </a:extLst>
          </p:cNvPr>
          <p:cNvPicPr>
            <a:picLocks noChangeAspect="1"/>
          </p:cNvPicPr>
          <p:nvPr/>
        </p:nvPicPr>
        <p:blipFill>
          <a:blip r:embed="rId3"/>
          <a:stretch>
            <a:fillRect/>
          </a:stretch>
        </p:blipFill>
        <p:spPr>
          <a:xfrm>
            <a:off x="9238338" y="4272009"/>
            <a:ext cx="1358514" cy="1904955"/>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F26ED8-3221-45CD-AFB2-4CF803E1117A}">
  <ds:schemaRefs>
    <ds:schemaRef ds:uri="ad39eb54-42f0-435d-bacf-ac1860a6e9c1"/>
    <ds:schemaRef ds:uri="c91cd569-f003-4182-8cab-9b1d9e10a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24B555DB-A240-4F5A-9381-ACD60724DBB3}">
  <ds:schemaRefs>
    <ds:schemaRef ds:uri="ad39eb54-42f0-435d-bacf-ac1860a6e9c1"/>
    <ds:schemaRef ds:uri="c91cd569-f003-4182-8cab-9b1d9e10ae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0</TotalTime>
  <Words>1432</Words>
  <Application>Microsoft Office PowerPoint</Application>
  <PresentationFormat>Widescreen</PresentationFormat>
  <Paragraphs>228</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2</cp:revision>
  <dcterms:created xsi:type="dcterms:W3CDTF">2022-09-27T09:37:52Z</dcterms:created>
  <dcterms:modified xsi:type="dcterms:W3CDTF">2024-02-13T16:28:34Z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