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12B5A7-2985-458C-853A-8D2C75573DFB}" v="23" dt="2024-02-01T15:18:17.2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Benedictow" userId="e251fadf-16f4-4c88-b2c0-d8c4cd891c2a" providerId="ADAL" clId="{F863EE96-64DE-4A45-A009-C89CACDBA0DD}"/>
    <pc:docChg chg="addSld delSld modSld">
      <pc:chgData name="Andreas Benedictow" userId="e251fadf-16f4-4c88-b2c0-d8c4cd891c2a" providerId="ADAL" clId="{F863EE96-64DE-4A45-A009-C89CACDBA0DD}" dt="2022-10-01T14:39:41.212" v="150"/>
      <pc:docMkLst>
        <pc:docMk/>
      </pc:docMkLst>
      <pc:sldChg chg="del">
        <pc:chgData name="Andreas Benedictow" userId="e251fadf-16f4-4c88-b2c0-d8c4cd891c2a" providerId="ADAL" clId="{F863EE96-64DE-4A45-A009-C89CACDBA0DD}" dt="2022-10-01T14:39:38.702" v="149" actId="47"/>
        <pc:sldMkLst>
          <pc:docMk/>
          <pc:sldMk cId="4115640021" sldId="257"/>
        </pc:sldMkLst>
      </pc:sldChg>
      <pc:sldChg chg="modSp mod">
        <pc:chgData name="Andreas Benedictow" userId="e251fadf-16f4-4c88-b2c0-d8c4cd891c2a" providerId="ADAL" clId="{F863EE96-64DE-4A45-A009-C89CACDBA0DD}" dt="2022-09-30T20:33:55.068" v="148" actId="20577"/>
        <pc:sldMkLst>
          <pc:docMk/>
          <pc:sldMk cId="896002109" sldId="259"/>
        </pc:sldMkLst>
        <pc:spChg chg="mod">
          <ac:chgData name="Andreas Benedictow" userId="e251fadf-16f4-4c88-b2c0-d8c4cd891c2a" providerId="ADAL" clId="{F863EE96-64DE-4A45-A009-C89CACDBA0DD}" dt="2022-09-30T20:33:55.068" v="148" actId="20577"/>
          <ac:spMkLst>
            <pc:docMk/>
            <pc:sldMk cId="896002109" sldId="259"/>
            <ac:spMk id="5" creationId="{1E8A7A64-34DF-43BB-954C-68720DEF1ED4}"/>
          </ac:spMkLst>
        </pc:spChg>
        <pc:spChg chg="mod">
          <ac:chgData name="Andreas Benedictow" userId="e251fadf-16f4-4c88-b2c0-d8c4cd891c2a" providerId="ADAL" clId="{F863EE96-64DE-4A45-A009-C89CACDBA0DD}" dt="2022-09-30T17:17:12.692" v="43" actId="20577"/>
          <ac:spMkLst>
            <pc:docMk/>
            <pc:sldMk cId="896002109" sldId="259"/>
            <ac:spMk id="6" creationId="{3D22DDDA-9DE4-498E-ACF4-7CCFECE49DE6}"/>
          </ac:spMkLst>
        </pc:spChg>
      </pc:sldChg>
      <pc:sldChg chg="modSp mod">
        <pc:chgData name="Andreas Benedictow" userId="e251fadf-16f4-4c88-b2c0-d8c4cd891c2a" providerId="ADAL" clId="{F863EE96-64DE-4A45-A009-C89CACDBA0DD}" dt="2022-09-30T18:27:20.523" v="108" actId="14100"/>
        <pc:sldMkLst>
          <pc:docMk/>
          <pc:sldMk cId="3970472295" sldId="260"/>
        </pc:sldMkLst>
        <pc:picChg chg="mod">
          <ac:chgData name="Andreas Benedictow" userId="e251fadf-16f4-4c88-b2c0-d8c4cd891c2a" providerId="ADAL" clId="{F863EE96-64DE-4A45-A009-C89CACDBA0DD}" dt="2022-09-30T18:27:20.523" v="108" actId="14100"/>
          <ac:picMkLst>
            <pc:docMk/>
            <pc:sldMk cId="3970472295" sldId="260"/>
            <ac:picMk id="6" creationId="{A89F3171-B9F2-A073-6A07-D343FC227E91}"/>
          </ac:picMkLst>
        </pc:picChg>
      </pc:sldChg>
      <pc:sldChg chg="modSp mod">
        <pc:chgData name="Andreas Benedictow" userId="e251fadf-16f4-4c88-b2c0-d8c4cd891c2a" providerId="ADAL" clId="{F863EE96-64DE-4A45-A009-C89CACDBA0DD}" dt="2022-09-30T18:27:28.618" v="111" actId="14100"/>
        <pc:sldMkLst>
          <pc:docMk/>
          <pc:sldMk cId="4227913639" sldId="261"/>
        </pc:sldMkLst>
        <pc:picChg chg="mod">
          <ac:chgData name="Andreas Benedictow" userId="e251fadf-16f4-4c88-b2c0-d8c4cd891c2a" providerId="ADAL" clId="{F863EE96-64DE-4A45-A009-C89CACDBA0DD}" dt="2022-09-30T18:27:28.618" v="111" actId="14100"/>
          <ac:picMkLst>
            <pc:docMk/>
            <pc:sldMk cId="4227913639" sldId="261"/>
            <ac:picMk id="6" creationId="{65B64F84-25EB-5CE9-A026-51A154473432}"/>
          </ac:picMkLst>
        </pc:picChg>
      </pc:sldChg>
      <pc:sldChg chg="modSp mod">
        <pc:chgData name="Andreas Benedictow" userId="e251fadf-16f4-4c88-b2c0-d8c4cd891c2a" providerId="ADAL" clId="{F863EE96-64DE-4A45-A009-C89CACDBA0DD}" dt="2022-09-30T18:27:48.813" v="114" actId="14100"/>
        <pc:sldMkLst>
          <pc:docMk/>
          <pc:sldMk cId="3231943566" sldId="262"/>
        </pc:sldMkLst>
        <pc:graphicFrameChg chg="mod">
          <ac:chgData name="Andreas Benedictow" userId="e251fadf-16f4-4c88-b2c0-d8c4cd891c2a" providerId="ADAL" clId="{F863EE96-64DE-4A45-A009-C89CACDBA0DD}" dt="2022-09-30T18:27:48.813" v="114" actId="14100"/>
          <ac:graphicFrameMkLst>
            <pc:docMk/>
            <pc:sldMk cId="3231943566" sldId="262"/>
            <ac:graphicFrameMk id="8" creationId="{D5335C9B-3244-45FC-82BF-C41210F71957}"/>
          </ac:graphicFrameMkLst>
        </pc:graphicFrameChg>
        <pc:picChg chg="mod">
          <ac:chgData name="Andreas Benedictow" userId="e251fadf-16f4-4c88-b2c0-d8c4cd891c2a" providerId="ADAL" clId="{F863EE96-64DE-4A45-A009-C89CACDBA0DD}" dt="2022-09-30T18:27:38.852" v="113" actId="14100"/>
          <ac:picMkLst>
            <pc:docMk/>
            <pc:sldMk cId="3231943566" sldId="262"/>
            <ac:picMk id="7" creationId="{F5A23167-7A54-313B-4B8F-ACFCC66F0C5F}"/>
          </ac:picMkLst>
        </pc:picChg>
      </pc:sldChg>
      <pc:sldChg chg="modSp mod">
        <pc:chgData name="Andreas Benedictow" userId="e251fadf-16f4-4c88-b2c0-d8c4cd891c2a" providerId="ADAL" clId="{F863EE96-64DE-4A45-A009-C89CACDBA0DD}" dt="2022-09-30T18:28:02.347" v="117" actId="14100"/>
        <pc:sldMkLst>
          <pc:docMk/>
          <pc:sldMk cId="1774366261" sldId="263"/>
        </pc:sldMkLst>
        <pc:graphicFrameChg chg="mod">
          <ac:chgData name="Andreas Benedictow" userId="e251fadf-16f4-4c88-b2c0-d8c4cd891c2a" providerId="ADAL" clId="{F863EE96-64DE-4A45-A009-C89CACDBA0DD}" dt="2022-09-30T18:27:55.021" v="115" actId="14100"/>
          <ac:graphicFrameMkLst>
            <pc:docMk/>
            <pc:sldMk cId="1774366261" sldId="263"/>
            <ac:graphicFrameMk id="8" creationId="{1213C7A0-2495-437A-B538-3CFB4407EA3B}"/>
          </ac:graphicFrameMkLst>
        </pc:graphicFrameChg>
        <pc:picChg chg="mod">
          <ac:chgData name="Andreas Benedictow" userId="e251fadf-16f4-4c88-b2c0-d8c4cd891c2a" providerId="ADAL" clId="{F863EE96-64DE-4A45-A009-C89CACDBA0DD}" dt="2022-09-30T18:28:02.347" v="117" actId="14100"/>
          <ac:picMkLst>
            <pc:docMk/>
            <pc:sldMk cId="1774366261" sldId="263"/>
            <ac:picMk id="7" creationId="{342E425F-032B-C82D-8AC8-E0BF166E2D82}"/>
          </ac:picMkLst>
        </pc:picChg>
      </pc:sldChg>
      <pc:sldChg chg="add del">
        <pc:chgData name="Andreas Benedictow" userId="e251fadf-16f4-4c88-b2c0-d8c4cd891c2a" providerId="ADAL" clId="{F863EE96-64DE-4A45-A009-C89CACDBA0DD}" dt="2022-09-30T17:17:24.235" v="45"/>
        <pc:sldMkLst>
          <pc:docMk/>
          <pc:sldMk cId="4159957464" sldId="267"/>
        </pc:sldMkLst>
      </pc:sldChg>
      <pc:sldChg chg="add">
        <pc:chgData name="Andreas Benedictow" userId="e251fadf-16f4-4c88-b2c0-d8c4cd891c2a" providerId="ADAL" clId="{F863EE96-64DE-4A45-A009-C89CACDBA0DD}" dt="2022-10-01T14:39:41.212" v="150"/>
        <pc:sldMkLst>
          <pc:docMk/>
          <pc:sldMk cId="3836130264" sldId="282"/>
        </pc:sldMkLst>
      </pc:sldChg>
    </pc:docChg>
  </pc:docChgLst>
  <pc:docChgLst>
    <pc:chgData name="Mathias Iversen" userId="dea6d89c-6f8a-44b0-80c2-5d37afda12c9" providerId="ADAL" clId="{42D6B569-0F22-4705-BDE7-F44639BDB745}"/>
    <pc:docChg chg="custSel modSld">
      <pc:chgData name="Mathias Iversen" userId="dea6d89c-6f8a-44b0-80c2-5d37afda12c9" providerId="ADAL" clId="{42D6B569-0F22-4705-BDE7-F44639BDB745}" dt="2022-09-30T09:00:09.999" v="190" actId="13926"/>
      <pc:docMkLst>
        <pc:docMk/>
      </pc:docMkLst>
      <pc:sldChg chg="modSp mod">
        <pc:chgData name="Mathias Iversen" userId="dea6d89c-6f8a-44b0-80c2-5d37afda12c9" providerId="ADAL" clId="{42D6B569-0F22-4705-BDE7-F44639BDB745}" dt="2022-09-29T16:08:54.419" v="6" actId="13926"/>
        <pc:sldMkLst>
          <pc:docMk/>
          <pc:sldMk cId="2921733838" sldId="256"/>
        </pc:sldMkLst>
        <pc:spChg chg="mod">
          <ac:chgData name="Mathias Iversen" userId="dea6d89c-6f8a-44b0-80c2-5d37afda12c9" providerId="ADAL" clId="{42D6B569-0F22-4705-BDE7-F44639BDB745}" dt="2022-09-29T16:08:54.419" v="6" actId="13926"/>
          <ac:spMkLst>
            <pc:docMk/>
            <pc:sldMk cId="2921733838" sldId="256"/>
            <ac:spMk id="10" creationId="{B69A85C2-560C-48D5-B2E2-E0F8F842FD36}"/>
          </ac:spMkLst>
        </pc:spChg>
      </pc:sldChg>
      <pc:sldChg chg="modSp mod">
        <pc:chgData name="Mathias Iversen" userId="dea6d89c-6f8a-44b0-80c2-5d37afda12c9" providerId="ADAL" clId="{42D6B569-0F22-4705-BDE7-F44639BDB745}" dt="2022-09-30T08:59:59.215" v="182" actId="20577"/>
        <pc:sldMkLst>
          <pc:docMk/>
          <pc:sldMk cId="2266341024" sldId="258"/>
        </pc:sldMkLst>
        <pc:spChg chg="mod">
          <ac:chgData name="Mathias Iversen" userId="dea6d89c-6f8a-44b0-80c2-5d37afda12c9" providerId="ADAL" clId="{42D6B569-0F22-4705-BDE7-F44639BDB745}" dt="2022-09-29T16:08:59.557" v="13" actId="13926"/>
          <ac:spMkLst>
            <pc:docMk/>
            <pc:sldMk cId="2266341024" sldId="258"/>
            <ac:spMk id="5" creationId="{DCB85E03-0B2F-42F1-9007-A95BF715A50A}"/>
          </ac:spMkLst>
        </pc:spChg>
        <pc:spChg chg="mod">
          <ac:chgData name="Mathias Iversen" userId="dea6d89c-6f8a-44b0-80c2-5d37afda12c9" providerId="ADAL" clId="{42D6B569-0F22-4705-BDE7-F44639BDB745}" dt="2022-09-29T16:09:26.128" v="37" actId="13926"/>
          <ac:spMkLst>
            <pc:docMk/>
            <pc:sldMk cId="2266341024" sldId="258"/>
            <ac:spMk id="7" creationId="{A520775E-5075-45E6-A50A-04E4D42EAF3E}"/>
          </ac:spMkLst>
        </pc:spChg>
        <pc:spChg chg="mod">
          <ac:chgData name="Mathias Iversen" userId="dea6d89c-6f8a-44b0-80c2-5d37afda12c9" providerId="ADAL" clId="{42D6B569-0F22-4705-BDE7-F44639BDB745}" dt="2022-09-29T16:16:56.599" v="166" actId="13926"/>
          <ac:spMkLst>
            <pc:docMk/>
            <pc:sldMk cId="2266341024" sldId="258"/>
            <ac:spMk id="8" creationId="{E5A98933-AC8C-4903-A2E5-17FCC5FBBC66}"/>
          </ac:spMkLst>
        </pc:spChg>
        <pc:spChg chg="mod">
          <ac:chgData name="Mathias Iversen" userId="dea6d89c-6f8a-44b0-80c2-5d37afda12c9" providerId="ADAL" clId="{42D6B569-0F22-4705-BDE7-F44639BDB745}" dt="2022-09-29T16:09:26.128" v="37" actId="13926"/>
          <ac:spMkLst>
            <pc:docMk/>
            <pc:sldMk cId="2266341024" sldId="258"/>
            <ac:spMk id="9" creationId="{29E4AEA2-D6D7-44B7-8DEF-EB1A3917D576}"/>
          </ac:spMkLst>
        </pc:spChg>
        <pc:spChg chg="mod">
          <ac:chgData name="Mathias Iversen" userId="dea6d89c-6f8a-44b0-80c2-5d37afda12c9" providerId="ADAL" clId="{42D6B569-0F22-4705-BDE7-F44639BDB745}" dt="2022-09-29T16:17:20.928" v="175" actId="13926"/>
          <ac:spMkLst>
            <pc:docMk/>
            <pc:sldMk cId="2266341024" sldId="258"/>
            <ac:spMk id="10" creationId="{2E9EBEB7-19CF-4E7A-9B6C-502E35EDACCE}"/>
          </ac:spMkLst>
        </pc:spChg>
        <pc:spChg chg="mod">
          <ac:chgData name="Mathias Iversen" userId="dea6d89c-6f8a-44b0-80c2-5d37afda12c9" providerId="ADAL" clId="{42D6B569-0F22-4705-BDE7-F44639BDB745}" dt="2022-09-29T16:09:26.128" v="37" actId="13926"/>
          <ac:spMkLst>
            <pc:docMk/>
            <pc:sldMk cId="2266341024" sldId="258"/>
            <ac:spMk id="11" creationId="{37771598-A4AC-4670-8AF9-BD1A9A0B5FD6}"/>
          </ac:spMkLst>
        </pc:spChg>
        <pc:spChg chg="mod">
          <ac:chgData name="Mathias Iversen" userId="dea6d89c-6f8a-44b0-80c2-5d37afda12c9" providerId="ADAL" clId="{42D6B569-0F22-4705-BDE7-F44639BDB745}" dt="2022-09-29T16:09:26.128" v="37" actId="13926"/>
          <ac:spMkLst>
            <pc:docMk/>
            <pc:sldMk cId="2266341024" sldId="258"/>
            <ac:spMk id="13" creationId="{7D9B9CA2-038E-484E-8A1A-D9FA8F874461}"/>
          </ac:spMkLst>
        </pc:spChg>
        <pc:spChg chg="mod">
          <ac:chgData name="Mathias Iversen" userId="dea6d89c-6f8a-44b0-80c2-5d37afda12c9" providerId="ADAL" clId="{42D6B569-0F22-4705-BDE7-F44639BDB745}" dt="2022-09-29T16:09:26.128" v="37" actId="13926"/>
          <ac:spMkLst>
            <pc:docMk/>
            <pc:sldMk cId="2266341024" sldId="258"/>
            <ac:spMk id="15" creationId="{74CEA7D0-9A41-43C0-8F69-F80152925B55}"/>
          </ac:spMkLst>
        </pc:spChg>
        <pc:spChg chg="mod">
          <ac:chgData name="Mathias Iversen" userId="dea6d89c-6f8a-44b0-80c2-5d37afda12c9" providerId="ADAL" clId="{42D6B569-0F22-4705-BDE7-F44639BDB745}" dt="2022-09-30T08:59:59.215" v="182" actId="20577"/>
          <ac:spMkLst>
            <pc:docMk/>
            <pc:sldMk cId="2266341024" sldId="258"/>
            <ac:spMk id="16" creationId="{4957F703-1885-40F1-9499-64EAC6608670}"/>
          </ac:spMkLst>
        </pc:spChg>
        <pc:spChg chg="mod">
          <ac:chgData name="Mathias Iversen" userId="dea6d89c-6f8a-44b0-80c2-5d37afda12c9" providerId="ADAL" clId="{42D6B569-0F22-4705-BDE7-F44639BDB745}" dt="2022-09-29T16:09:26.128" v="37" actId="13926"/>
          <ac:spMkLst>
            <pc:docMk/>
            <pc:sldMk cId="2266341024" sldId="258"/>
            <ac:spMk id="17" creationId="{831E5632-021A-47A4-AAE9-1B3C9EB9837E}"/>
          </ac:spMkLst>
        </pc:spChg>
      </pc:sldChg>
      <pc:sldChg chg="modSp mod">
        <pc:chgData name="Mathias Iversen" userId="dea6d89c-6f8a-44b0-80c2-5d37afda12c9" providerId="ADAL" clId="{42D6B569-0F22-4705-BDE7-F44639BDB745}" dt="2022-09-30T09:00:09.999" v="190" actId="13926"/>
        <pc:sldMkLst>
          <pc:docMk/>
          <pc:sldMk cId="896002109" sldId="259"/>
        </pc:sldMkLst>
        <pc:spChg chg="mod">
          <ac:chgData name="Mathias Iversen" userId="dea6d89c-6f8a-44b0-80c2-5d37afda12c9" providerId="ADAL" clId="{42D6B569-0F22-4705-BDE7-F44639BDB745}" dt="2022-09-29T16:09:36.149" v="44" actId="13926"/>
          <ac:spMkLst>
            <pc:docMk/>
            <pc:sldMk cId="896002109" sldId="259"/>
            <ac:spMk id="3" creationId="{43909665-C217-4DB2-97FB-7DC8B46D243A}"/>
          </ac:spMkLst>
        </pc:spChg>
        <pc:spChg chg="mod">
          <ac:chgData name="Mathias Iversen" userId="dea6d89c-6f8a-44b0-80c2-5d37afda12c9" providerId="ADAL" clId="{42D6B569-0F22-4705-BDE7-F44639BDB745}" dt="2022-09-30T09:00:09.999" v="190" actId="13926"/>
          <ac:spMkLst>
            <pc:docMk/>
            <pc:sldMk cId="896002109" sldId="259"/>
            <ac:spMk id="4" creationId="{E7C91537-7CFF-43F2-851D-E5F652C25A99}"/>
          </ac:spMkLst>
        </pc:spChg>
      </pc:sldChg>
      <pc:sldChg chg="addSp modSp mod">
        <pc:chgData name="Mathias Iversen" userId="dea6d89c-6f8a-44b0-80c2-5d37afda12c9" providerId="ADAL" clId="{42D6B569-0F22-4705-BDE7-F44639BDB745}" dt="2022-09-29T16:10:31.857" v="98" actId="20577"/>
        <pc:sldMkLst>
          <pc:docMk/>
          <pc:sldMk cId="3970472295" sldId="260"/>
        </pc:sldMkLst>
        <pc:spChg chg="mod">
          <ac:chgData name="Mathias Iversen" userId="dea6d89c-6f8a-44b0-80c2-5d37afda12c9" providerId="ADAL" clId="{42D6B569-0F22-4705-BDE7-F44639BDB745}" dt="2022-09-29T16:10:31.857" v="98" actId="20577"/>
          <ac:spMkLst>
            <pc:docMk/>
            <pc:sldMk cId="3970472295" sldId="260"/>
            <ac:spMk id="3" creationId="{B866CE4E-6058-4C29-BFC5-5B4F79318F87}"/>
          </ac:spMkLst>
        </pc:spChg>
        <pc:spChg chg="mod">
          <ac:chgData name="Mathias Iversen" userId="dea6d89c-6f8a-44b0-80c2-5d37afda12c9" providerId="ADAL" clId="{42D6B569-0F22-4705-BDE7-F44639BDB745}" dt="2022-09-29T16:09:41.278" v="51" actId="13926"/>
          <ac:spMkLst>
            <pc:docMk/>
            <pc:sldMk cId="3970472295" sldId="260"/>
            <ac:spMk id="4" creationId="{08AB9232-4863-462B-955D-4E84A7303FF7}"/>
          </ac:spMkLst>
        </pc:spChg>
        <pc:picChg chg="add mod ord">
          <ac:chgData name="Mathias Iversen" userId="dea6d89c-6f8a-44b0-80c2-5d37afda12c9" providerId="ADAL" clId="{42D6B569-0F22-4705-BDE7-F44639BDB745}" dt="2022-09-29T16:10:18.288" v="84" actId="1076"/>
          <ac:picMkLst>
            <pc:docMk/>
            <pc:sldMk cId="3970472295" sldId="260"/>
            <ac:picMk id="6" creationId="{A89F3171-B9F2-A073-6A07-D343FC227E91}"/>
          </ac:picMkLst>
        </pc:picChg>
        <pc:picChg chg="add mod">
          <ac:chgData name="Mathias Iversen" userId="dea6d89c-6f8a-44b0-80c2-5d37afda12c9" providerId="ADAL" clId="{42D6B569-0F22-4705-BDE7-F44639BDB745}" dt="2022-09-29T16:10:23.078" v="86" actId="1076"/>
          <ac:picMkLst>
            <pc:docMk/>
            <pc:sldMk cId="3970472295" sldId="260"/>
            <ac:picMk id="7" creationId="{DBEB0F7C-F7B9-F369-9D9C-648376AA80C8}"/>
          </ac:picMkLst>
        </pc:picChg>
      </pc:sldChg>
      <pc:sldChg chg="addSp modSp mod">
        <pc:chgData name="Mathias Iversen" userId="dea6d89c-6f8a-44b0-80c2-5d37afda12c9" providerId="ADAL" clId="{42D6B569-0F22-4705-BDE7-F44639BDB745}" dt="2022-09-29T16:11:10.798" v="111" actId="1076"/>
        <pc:sldMkLst>
          <pc:docMk/>
          <pc:sldMk cId="4227913639" sldId="261"/>
        </pc:sldMkLst>
        <pc:spChg chg="mod">
          <ac:chgData name="Mathias Iversen" userId="dea6d89c-6f8a-44b0-80c2-5d37afda12c9" providerId="ADAL" clId="{42D6B569-0F22-4705-BDE7-F44639BDB745}" dt="2022-09-29T16:11:04.343" v="109" actId="13926"/>
          <ac:spMkLst>
            <pc:docMk/>
            <pc:sldMk cId="4227913639" sldId="261"/>
            <ac:spMk id="3" creationId="{6492862D-89D0-469B-9B7F-A96A7E7667E2}"/>
          </ac:spMkLst>
        </pc:spChg>
        <pc:spChg chg="mod">
          <ac:chgData name="Mathias Iversen" userId="dea6d89c-6f8a-44b0-80c2-5d37afda12c9" providerId="ADAL" clId="{42D6B569-0F22-4705-BDE7-F44639BDB745}" dt="2022-09-29T16:09:45.737" v="58" actId="13926"/>
          <ac:spMkLst>
            <pc:docMk/>
            <pc:sldMk cId="4227913639" sldId="261"/>
            <ac:spMk id="4" creationId="{DCD4FF8B-8E6F-4257-96B2-BCCDA6A41A74}"/>
          </ac:spMkLst>
        </pc:spChg>
        <pc:picChg chg="add mod ord">
          <ac:chgData name="Mathias Iversen" userId="dea6d89c-6f8a-44b0-80c2-5d37afda12c9" providerId="ADAL" clId="{42D6B569-0F22-4705-BDE7-F44639BDB745}" dt="2022-09-29T16:10:56.758" v="102" actId="167"/>
          <ac:picMkLst>
            <pc:docMk/>
            <pc:sldMk cId="4227913639" sldId="261"/>
            <ac:picMk id="6" creationId="{65B64F84-25EB-5CE9-A026-51A154473432}"/>
          </ac:picMkLst>
        </pc:picChg>
        <pc:picChg chg="add mod">
          <ac:chgData name="Mathias Iversen" userId="dea6d89c-6f8a-44b0-80c2-5d37afda12c9" providerId="ADAL" clId="{42D6B569-0F22-4705-BDE7-F44639BDB745}" dt="2022-09-29T16:11:10.798" v="111" actId="1076"/>
          <ac:picMkLst>
            <pc:docMk/>
            <pc:sldMk cId="4227913639" sldId="261"/>
            <ac:picMk id="7" creationId="{C12FC33B-27F0-584F-45FB-E725EE635BA4}"/>
          </ac:picMkLst>
        </pc:picChg>
      </pc:sldChg>
      <pc:sldChg chg="addSp modSp mod">
        <pc:chgData name="Mathias Iversen" userId="dea6d89c-6f8a-44b0-80c2-5d37afda12c9" providerId="ADAL" clId="{42D6B569-0F22-4705-BDE7-F44639BDB745}" dt="2022-09-29T16:14:08.263" v="130"/>
        <pc:sldMkLst>
          <pc:docMk/>
          <pc:sldMk cId="3231943566" sldId="262"/>
        </pc:sldMkLst>
        <pc:spChg chg="mod">
          <ac:chgData name="Mathias Iversen" userId="dea6d89c-6f8a-44b0-80c2-5d37afda12c9" providerId="ADAL" clId="{42D6B569-0F22-4705-BDE7-F44639BDB745}" dt="2022-09-29T16:09:50.727" v="65" actId="13926"/>
          <ac:spMkLst>
            <pc:docMk/>
            <pc:sldMk cId="3231943566" sldId="262"/>
            <ac:spMk id="4" creationId="{E3A00041-9F7B-4C31-B4C3-014FF513433D}"/>
          </ac:spMkLst>
        </pc:spChg>
        <pc:graphicFrameChg chg="add mod">
          <ac:chgData name="Mathias Iversen" userId="dea6d89c-6f8a-44b0-80c2-5d37afda12c9" providerId="ADAL" clId="{42D6B569-0F22-4705-BDE7-F44639BDB745}" dt="2022-09-29T16:14:08.263" v="130"/>
          <ac:graphicFrameMkLst>
            <pc:docMk/>
            <pc:sldMk cId="3231943566" sldId="262"/>
            <ac:graphicFrameMk id="8" creationId="{D5335C9B-3244-45FC-82BF-C41210F71957}"/>
          </ac:graphicFrameMkLst>
        </pc:graphicFrameChg>
        <pc:picChg chg="add mod ord">
          <ac:chgData name="Mathias Iversen" userId="dea6d89c-6f8a-44b0-80c2-5d37afda12c9" providerId="ADAL" clId="{42D6B569-0F22-4705-BDE7-F44639BDB745}" dt="2022-09-29T16:11:53.508" v="115" actId="167"/>
          <ac:picMkLst>
            <pc:docMk/>
            <pc:sldMk cId="3231943566" sldId="262"/>
            <ac:picMk id="7" creationId="{F5A23167-7A54-313B-4B8F-ACFCC66F0C5F}"/>
          </ac:picMkLst>
        </pc:picChg>
      </pc:sldChg>
      <pc:sldChg chg="addSp modSp mod">
        <pc:chgData name="Mathias Iversen" userId="dea6d89c-6f8a-44b0-80c2-5d37afda12c9" providerId="ADAL" clId="{42D6B569-0F22-4705-BDE7-F44639BDB745}" dt="2022-09-29T16:15:41.198" v="136"/>
        <pc:sldMkLst>
          <pc:docMk/>
          <pc:sldMk cId="1774366261" sldId="263"/>
        </pc:sldMkLst>
        <pc:spChg chg="mod">
          <ac:chgData name="Mathias Iversen" userId="dea6d89c-6f8a-44b0-80c2-5d37afda12c9" providerId="ADAL" clId="{42D6B569-0F22-4705-BDE7-F44639BDB745}" dt="2022-09-29T16:09:56.828" v="72" actId="13926"/>
          <ac:spMkLst>
            <pc:docMk/>
            <pc:sldMk cId="1774366261" sldId="263"/>
            <ac:spMk id="4" creationId="{20706897-990D-4782-B6D1-23876FEFD5AF}"/>
          </ac:spMkLst>
        </pc:spChg>
        <pc:graphicFrameChg chg="add mod">
          <ac:chgData name="Mathias Iversen" userId="dea6d89c-6f8a-44b0-80c2-5d37afda12c9" providerId="ADAL" clId="{42D6B569-0F22-4705-BDE7-F44639BDB745}" dt="2022-09-29T16:15:41.198" v="136"/>
          <ac:graphicFrameMkLst>
            <pc:docMk/>
            <pc:sldMk cId="1774366261" sldId="263"/>
            <ac:graphicFrameMk id="8" creationId="{1213C7A0-2495-437A-B538-3CFB4407EA3B}"/>
          </ac:graphicFrameMkLst>
        </pc:graphicFrameChg>
        <pc:picChg chg="add mod ord">
          <ac:chgData name="Mathias Iversen" userId="dea6d89c-6f8a-44b0-80c2-5d37afda12c9" providerId="ADAL" clId="{42D6B569-0F22-4705-BDE7-F44639BDB745}" dt="2022-09-29T16:12:24.464" v="119" actId="167"/>
          <ac:picMkLst>
            <pc:docMk/>
            <pc:sldMk cId="1774366261" sldId="263"/>
            <ac:picMk id="7" creationId="{342E425F-032B-C82D-8AC8-E0BF166E2D82}"/>
          </ac:picMkLst>
        </pc:picChg>
      </pc:sldChg>
      <pc:sldChg chg="addSp delSp modSp mod">
        <pc:chgData name="Mathias Iversen" userId="dea6d89c-6f8a-44b0-80c2-5d37afda12c9" providerId="ADAL" clId="{42D6B569-0F22-4705-BDE7-F44639BDB745}" dt="2022-09-29T16:16:01.749" v="141" actId="1076"/>
        <pc:sldMkLst>
          <pc:docMk/>
          <pc:sldMk cId="3510272984" sldId="264"/>
        </pc:sldMkLst>
        <pc:graphicFrameChg chg="del">
          <ac:chgData name="Mathias Iversen" userId="dea6d89c-6f8a-44b0-80c2-5d37afda12c9" providerId="ADAL" clId="{42D6B569-0F22-4705-BDE7-F44639BDB745}" dt="2022-09-29T16:15:53.308" v="137"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42D6B569-0F22-4705-BDE7-F44639BDB745}" dt="2022-09-29T16:16:01.749" v="141" actId="1076"/>
          <ac:graphicFrameMkLst>
            <pc:docMk/>
            <pc:sldMk cId="3510272984" sldId="264"/>
            <ac:graphicFrameMk id="7" creationId="{B9DF765D-8069-444B-A796-4F5DE6F79BA8}"/>
          </ac:graphicFrameMkLst>
        </pc:graphicFrameChg>
      </pc:sldChg>
      <pc:sldChg chg="addSp delSp modSp mod">
        <pc:chgData name="Mathias Iversen" userId="dea6d89c-6f8a-44b0-80c2-5d37afda12c9" providerId="ADAL" clId="{42D6B569-0F22-4705-BDE7-F44639BDB745}" dt="2022-09-29T16:16:10.928" v="145" actId="14100"/>
        <pc:sldMkLst>
          <pc:docMk/>
          <pc:sldMk cId="2759248883" sldId="265"/>
        </pc:sldMkLst>
        <pc:graphicFrameChg chg="del">
          <ac:chgData name="Mathias Iversen" userId="dea6d89c-6f8a-44b0-80c2-5d37afda12c9" providerId="ADAL" clId="{42D6B569-0F22-4705-BDE7-F44639BDB745}" dt="2022-09-29T16:16:06.767" v="142"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42D6B569-0F22-4705-BDE7-F44639BDB745}" dt="2022-09-29T16:16:10.928" v="145" actId="14100"/>
          <ac:graphicFrameMkLst>
            <pc:docMk/>
            <pc:sldMk cId="2759248883" sldId="265"/>
            <ac:graphicFrameMk id="7" creationId="{09E94240-F263-432C-8C83-2E62AF4A2332}"/>
          </ac:graphicFrameMkLst>
        </pc:graphicFrameChg>
      </pc:sldChg>
      <pc:sldChg chg="addSp delSp modSp mod">
        <pc:chgData name="Mathias Iversen" userId="dea6d89c-6f8a-44b0-80c2-5d37afda12c9" providerId="ADAL" clId="{42D6B569-0F22-4705-BDE7-F44639BDB745}" dt="2022-09-29T16:16:32.298" v="150" actId="1076"/>
        <pc:sldMkLst>
          <pc:docMk/>
          <pc:sldMk cId="147554788" sldId="266"/>
        </pc:sldMkLst>
        <pc:spChg chg="mod">
          <ac:chgData name="Mathias Iversen" userId="dea6d89c-6f8a-44b0-80c2-5d37afda12c9" providerId="ADAL" clId="{42D6B569-0F22-4705-BDE7-F44639BDB745}" dt="2022-09-29T16:10:04.819" v="79" actId="13926"/>
          <ac:spMkLst>
            <pc:docMk/>
            <pc:sldMk cId="147554788" sldId="266"/>
            <ac:spMk id="3" creationId="{2AE985C2-CF26-42E7-B7DC-DBC85F75C02D}"/>
          </ac:spMkLst>
        </pc:spChg>
        <pc:graphicFrameChg chg="add del mod">
          <ac:chgData name="Mathias Iversen" userId="dea6d89c-6f8a-44b0-80c2-5d37afda12c9" providerId="ADAL" clId="{42D6B569-0F22-4705-BDE7-F44639BDB745}" dt="2022-09-29T16:16:24.718" v="147"/>
          <ac:graphicFrameMkLst>
            <pc:docMk/>
            <pc:sldMk cId="147554788" sldId="266"/>
            <ac:graphicFrameMk id="4" creationId="{758B989F-76EA-F43F-C9DB-264C6C824EDB}"/>
          </ac:graphicFrameMkLst>
        </pc:graphicFrameChg>
        <pc:graphicFrameChg chg="add mod modGraphic">
          <ac:chgData name="Mathias Iversen" userId="dea6d89c-6f8a-44b0-80c2-5d37afda12c9" providerId="ADAL" clId="{42D6B569-0F22-4705-BDE7-F44639BDB745}" dt="2022-09-29T16:16:32.298" v="150" actId="1076"/>
          <ac:graphicFrameMkLst>
            <pc:docMk/>
            <pc:sldMk cId="147554788" sldId="266"/>
            <ac:graphicFrameMk id="5" creationId="{D070125A-D8EE-AA80-50B6-4D4D3DC50B8B}"/>
          </ac:graphicFrameMkLst>
        </pc:graphicFrameChg>
      </pc:sldChg>
    </pc:docChg>
  </pc:docChgLst>
  <pc:docChgLst>
    <pc:chgData name="Andreas Benedictow" userId="e251fadf-16f4-4c88-b2c0-d8c4cd891c2a" providerId="ADAL" clId="{3F9034B2-F830-4722-9D4B-0DD0BA32AECE}"/>
    <pc:docChg chg="custSel modSld">
      <pc:chgData name="Andreas Benedictow" userId="e251fadf-16f4-4c88-b2c0-d8c4cd891c2a" providerId="ADAL" clId="{3F9034B2-F830-4722-9D4B-0DD0BA32AECE}" dt="2022-10-10T15:28:16.303" v="134" actId="20577"/>
      <pc:docMkLst>
        <pc:docMk/>
      </pc:docMkLst>
      <pc:sldChg chg="modSp mod">
        <pc:chgData name="Andreas Benedictow" userId="e251fadf-16f4-4c88-b2c0-d8c4cd891c2a" providerId="ADAL" clId="{3F9034B2-F830-4722-9D4B-0DD0BA32AECE}" dt="2022-10-10T15:25:06.423" v="18" actId="20577"/>
        <pc:sldMkLst>
          <pc:docMk/>
          <pc:sldMk cId="2921733838" sldId="256"/>
        </pc:sldMkLst>
        <pc:spChg chg="mod">
          <ac:chgData name="Andreas Benedictow" userId="e251fadf-16f4-4c88-b2c0-d8c4cd891c2a" providerId="ADAL" clId="{3F9034B2-F830-4722-9D4B-0DD0BA32AECE}" dt="2022-10-10T15:25:06.423" v="18" actId="20577"/>
          <ac:spMkLst>
            <pc:docMk/>
            <pc:sldMk cId="2921733838" sldId="256"/>
            <ac:spMk id="8" creationId="{279C62F4-9C4A-4777-941C-0D5FF7A0EEE2}"/>
          </ac:spMkLst>
        </pc:spChg>
      </pc:sldChg>
      <pc:sldChg chg="modSp mod">
        <pc:chgData name="Andreas Benedictow" userId="e251fadf-16f4-4c88-b2c0-d8c4cd891c2a" providerId="ADAL" clId="{3F9034B2-F830-4722-9D4B-0DD0BA32AECE}" dt="2022-10-10T15:27:17.233" v="124" actId="6549"/>
        <pc:sldMkLst>
          <pc:docMk/>
          <pc:sldMk cId="2266341024" sldId="258"/>
        </pc:sldMkLst>
        <pc:spChg chg="mod">
          <ac:chgData name="Andreas Benedictow" userId="e251fadf-16f4-4c88-b2c0-d8c4cd891c2a" providerId="ADAL" clId="{3F9034B2-F830-4722-9D4B-0DD0BA32AECE}" dt="2022-10-10T15:27:17.233" v="124" actId="6549"/>
          <ac:spMkLst>
            <pc:docMk/>
            <pc:sldMk cId="2266341024" sldId="258"/>
            <ac:spMk id="6" creationId="{0A71F208-30AA-4DBB-9DB2-C0C90AD30178}"/>
          </ac:spMkLst>
        </pc:spChg>
        <pc:spChg chg="mod">
          <ac:chgData name="Andreas Benedictow" userId="e251fadf-16f4-4c88-b2c0-d8c4cd891c2a" providerId="ADAL" clId="{3F9034B2-F830-4722-9D4B-0DD0BA32AECE}" dt="2022-10-10T15:27:01.178" v="120" actId="20577"/>
          <ac:spMkLst>
            <pc:docMk/>
            <pc:sldMk cId="2266341024" sldId="258"/>
            <ac:spMk id="18" creationId="{0B79CA76-2003-4574-A043-2FCFF766B96D}"/>
          </ac:spMkLst>
        </pc:spChg>
      </pc:sldChg>
      <pc:sldChg chg="modSp mod">
        <pc:chgData name="Andreas Benedictow" userId="e251fadf-16f4-4c88-b2c0-d8c4cd891c2a" providerId="ADAL" clId="{3F9034B2-F830-4722-9D4B-0DD0BA32AECE}" dt="2022-10-10T15:28:16.303" v="134" actId="20577"/>
        <pc:sldMkLst>
          <pc:docMk/>
          <pc:sldMk cId="896002109" sldId="259"/>
        </pc:sldMkLst>
        <pc:spChg chg="mod">
          <ac:chgData name="Andreas Benedictow" userId="e251fadf-16f4-4c88-b2c0-d8c4cd891c2a" providerId="ADAL" clId="{3F9034B2-F830-4722-9D4B-0DD0BA32AECE}" dt="2022-10-10T15:25:26.416" v="54" actId="20577"/>
          <ac:spMkLst>
            <pc:docMk/>
            <pc:sldMk cId="896002109" sldId="259"/>
            <ac:spMk id="4" creationId="{E7C91537-7CFF-43F2-851D-E5F652C25A99}"/>
          </ac:spMkLst>
        </pc:spChg>
        <pc:spChg chg="mod">
          <ac:chgData name="Andreas Benedictow" userId="e251fadf-16f4-4c88-b2c0-d8c4cd891c2a" providerId="ADAL" clId="{3F9034B2-F830-4722-9D4B-0DD0BA32AECE}" dt="2022-10-10T15:28:16.303" v="134" actId="20577"/>
          <ac:spMkLst>
            <pc:docMk/>
            <pc:sldMk cId="896002109" sldId="259"/>
            <ac:spMk id="5" creationId="{1E8A7A64-34DF-43BB-954C-68720DEF1ED4}"/>
          </ac:spMkLst>
        </pc:spChg>
        <pc:spChg chg="mod">
          <ac:chgData name="Andreas Benedictow" userId="e251fadf-16f4-4c88-b2c0-d8c4cd891c2a" providerId="ADAL" clId="{3F9034B2-F830-4722-9D4B-0DD0BA32AECE}" dt="2022-10-10T15:28:07.683" v="132" actId="20577"/>
          <ac:spMkLst>
            <pc:docMk/>
            <pc:sldMk cId="896002109" sldId="259"/>
            <ac:spMk id="6" creationId="{3D22DDDA-9DE4-498E-ACF4-7CCFECE49DE6}"/>
          </ac:spMkLst>
        </pc:spChg>
      </pc:sldChg>
      <pc:sldChg chg="modSp mod">
        <pc:chgData name="Andreas Benedictow" userId="e251fadf-16f4-4c88-b2c0-d8c4cd891c2a" providerId="ADAL" clId="{3F9034B2-F830-4722-9D4B-0DD0BA32AECE}" dt="2022-10-10T15:25:42.043" v="73" actId="14734"/>
        <pc:sldMkLst>
          <pc:docMk/>
          <pc:sldMk cId="147554788" sldId="266"/>
        </pc:sldMkLst>
        <pc:graphicFrameChg chg="mod modGraphic">
          <ac:chgData name="Andreas Benedictow" userId="e251fadf-16f4-4c88-b2c0-d8c4cd891c2a" providerId="ADAL" clId="{3F9034B2-F830-4722-9D4B-0DD0BA32AECE}" dt="2022-10-10T15:25:42.043" v="73" actId="14734"/>
          <ac:graphicFrameMkLst>
            <pc:docMk/>
            <pc:sldMk cId="147554788" sldId="266"/>
            <ac:graphicFrameMk id="5" creationId="{D070125A-D8EE-AA80-50B6-4D4D3DC50B8B}"/>
          </ac:graphicFrameMkLst>
        </pc:graphicFrameChg>
      </pc:sldChg>
      <pc:sldChg chg="modSp mod">
        <pc:chgData name="Andreas Benedictow" userId="e251fadf-16f4-4c88-b2c0-d8c4cd891c2a" providerId="ADAL" clId="{3F9034B2-F830-4722-9D4B-0DD0BA32AECE}" dt="2022-10-10T15:26:54.417" v="119" actId="20577"/>
        <pc:sldMkLst>
          <pc:docMk/>
          <pc:sldMk cId="3836130264" sldId="282"/>
        </pc:sldMkLst>
        <pc:spChg chg="mod">
          <ac:chgData name="Andreas Benedictow" userId="e251fadf-16f4-4c88-b2c0-d8c4cd891c2a" providerId="ADAL" clId="{3F9034B2-F830-4722-9D4B-0DD0BA32AECE}" dt="2022-10-10T15:26:54.417" v="119" actId="20577"/>
          <ac:spMkLst>
            <pc:docMk/>
            <pc:sldMk cId="3836130264" sldId="282"/>
            <ac:spMk id="8" creationId="{842FA2FF-C345-A6CD-25DE-6E3E19B361AD}"/>
          </ac:spMkLst>
        </pc:spChg>
      </pc:sldChg>
    </pc:docChg>
  </pc:docChgLst>
  <pc:docChgLst>
    <pc:chgData name="Marte Marie Frisell" userId="88672537-50ef-4dff-9199-6840d6c8b5a9" providerId="ADAL" clId="{E33DC51A-C6F3-4F67-9C1C-A455DCB304D4}"/>
    <pc:docChg chg="modSld sldOrd">
      <pc:chgData name="Marte Marie Frisell" userId="88672537-50ef-4dff-9199-6840d6c8b5a9" providerId="ADAL" clId="{E33DC51A-C6F3-4F67-9C1C-A455DCB304D4}" dt="2022-09-30T14:37:55.211" v="208"/>
      <pc:docMkLst>
        <pc:docMk/>
      </pc:docMkLst>
      <pc:sldChg chg="modSp mod">
        <pc:chgData name="Marte Marie Frisell" userId="88672537-50ef-4dff-9199-6840d6c8b5a9" providerId="ADAL" clId="{E33DC51A-C6F3-4F67-9C1C-A455DCB304D4}" dt="2022-09-30T14:33:58.578" v="206" actId="20577"/>
        <pc:sldMkLst>
          <pc:docMk/>
          <pc:sldMk cId="896002109" sldId="259"/>
        </pc:sldMkLst>
        <pc:spChg chg="mod">
          <ac:chgData name="Marte Marie Frisell" userId="88672537-50ef-4dff-9199-6840d6c8b5a9" providerId="ADAL" clId="{E33DC51A-C6F3-4F67-9C1C-A455DCB304D4}" dt="2022-09-30T14:33:58.578" v="206" actId="20577"/>
          <ac:spMkLst>
            <pc:docMk/>
            <pc:sldMk cId="896002109" sldId="259"/>
            <ac:spMk id="5" creationId="{1E8A7A64-34DF-43BB-954C-68720DEF1ED4}"/>
          </ac:spMkLst>
        </pc:spChg>
      </pc:sldChg>
      <pc:sldChg chg="modSp mod">
        <pc:chgData name="Marte Marie Frisell" userId="88672537-50ef-4dff-9199-6840d6c8b5a9" providerId="ADAL" clId="{E33DC51A-C6F3-4F67-9C1C-A455DCB304D4}" dt="2022-09-30T13:01:29.032" v="170" actId="6549"/>
        <pc:sldMkLst>
          <pc:docMk/>
          <pc:sldMk cId="3231943566" sldId="262"/>
        </pc:sldMkLst>
        <pc:spChg chg="mod">
          <ac:chgData name="Marte Marie Frisell" userId="88672537-50ef-4dff-9199-6840d6c8b5a9" providerId="ADAL" clId="{E33DC51A-C6F3-4F67-9C1C-A455DCB304D4}" dt="2022-09-30T13:01:29.032" v="170" actId="6549"/>
          <ac:spMkLst>
            <pc:docMk/>
            <pc:sldMk cId="3231943566" sldId="262"/>
            <ac:spMk id="3" creationId="{A2B64911-99D7-4000-862B-A9755BD58BEE}"/>
          </ac:spMkLst>
        </pc:spChg>
      </pc:sldChg>
      <pc:sldChg chg="modSp mod">
        <pc:chgData name="Marte Marie Frisell" userId="88672537-50ef-4dff-9199-6840d6c8b5a9" providerId="ADAL" clId="{E33DC51A-C6F3-4F67-9C1C-A455DCB304D4}" dt="2022-09-30T13:01:41.966" v="186" actId="20577"/>
        <pc:sldMkLst>
          <pc:docMk/>
          <pc:sldMk cId="1774366261" sldId="263"/>
        </pc:sldMkLst>
        <pc:spChg chg="mod">
          <ac:chgData name="Marte Marie Frisell" userId="88672537-50ef-4dff-9199-6840d6c8b5a9" providerId="ADAL" clId="{E33DC51A-C6F3-4F67-9C1C-A455DCB304D4}" dt="2022-09-30T13:01:41.966" v="186" actId="20577"/>
          <ac:spMkLst>
            <pc:docMk/>
            <pc:sldMk cId="1774366261" sldId="263"/>
            <ac:spMk id="3" creationId="{323EC9A4-C2EE-47DD-98D9-FB2B5579D56F}"/>
          </ac:spMkLst>
        </pc:spChg>
      </pc:sldChg>
      <pc:sldChg chg="ord">
        <pc:chgData name="Marte Marie Frisell" userId="88672537-50ef-4dff-9199-6840d6c8b5a9" providerId="ADAL" clId="{E33DC51A-C6F3-4F67-9C1C-A455DCB304D4}" dt="2022-09-30T14:37:55.211" v="208"/>
        <pc:sldMkLst>
          <pc:docMk/>
          <pc:sldMk cId="3510272984" sldId="264"/>
        </pc:sldMkLst>
      </pc:sldChg>
      <pc:sldChg chg="ord">
        <pc:chgData name="Marte Marie Frisell" userId="88672537-50ef-4dff-9199-6840d6c8b5a9" providerId="ADAL" clId="{E33DC51A-C6F3-4F67-9C1C-A455DCB304D4}" dt="2022-09-30T14:37:55.211" v="208"/>
        <pc:sldMkLst>
          <pc:docMk/>
          <pc:sldMk cId="2759248883" sldId="265"/>
        </pc:sldMkLst>
      </pc:sldChg>
      <pc:sldChg chg="ord">
        <pc:chgData name="Marte Marie Frisell" userId="88672537-50ef-4dff-9199-6840d6c8b5a9" providerId="ADAL" clId="{E33DC51A-C6F3-4F67-9C1C-A455DCB304D4}" dt="2022-09-30T14:37:55.211" v="208"/>
        <pc:sldMkLst>
          <pc:docMk/>
          <pc:sldMk cId="147554788" sldId="266"/>
        </pc:sldMkLst>
      </pc:sldChg>
      <pc:sldChg chg="modSp mod">
        <pc:chgData name="Marte Marie Frisell" userId="88672537-50ef-4dff-9199-6840d6c8b5a9" providerId="ADAL" clId="{E33DC51A-C6F3-4F67-9C1C-A455DCB304D4}" dt="2022-09-30T13:01:52.993" v="196" actId="1035"/>
        <pc:sldMkLst>
          <pc:docMk/>
          <pc:sldMk cId="4159957464" sldId="267"/>
        </pc:sldMkLst>
        <pc:spChg chg="mod">
          <ac:chgData name="Marte Marie Frisell" userId="88672537-50ef-4dff-9199-6840d6c8b5a9" providerId="ADAL" clId="{E33DC51A-C6F3-4F67-9C1C-A455DCB304D4}" dt="2022-09-30T13:01:52.993" v="196" actId="1035"/>
          <ac:spMkLst>
            <pc:docMk/>
            <pc:sldMk cId="4159957464" sldId="267"/>
            <ac:spMk id="3" creationId="{19327264-4F74-4A7C-9D31-AD23AB6CC8F2}"/>
          </ac:spMkLst>
        </pc:spChg>
      </pc:sldChg>
    </pc:docChg>
  </pc:docChgLst>
  <pc:docChgLst>
    <pc:chgData name="Mathias Iversen" userId="dea6d89c-6f8a-44b0-80c2-5d37afda12c9" providerId="ADAL" clId="{5C12B5A7-2985-458C-853A-8D2C75573DFB}"/>
    <pc:docChg chg="undo custSel delSld modSld modMainMaster">
      <pc:chgData name="Mathias Iversen" userId="dea6d89c-6f8a-44b0-80c2-5d37afda12c9" providerId="ADAL" clId="{5C12B5A7-2985-458C-853A-8D2C75573DFB}" dt="2024-02-01T15:18:17.265" v="127"/>
      <pc:docMkLst>
        <pc:docMk/>
      </pc:docMkLst>
      <pc:sldChg chg="modSp mod setBg">
        <pc:chgData name="Mathias Iversen" userId="dea6d89c-6f8a-44b0-80c2-5d37afda12c9" providerId="ADAL" clId="{5C12B5A7-2985-458C-853A-8D2C75573DFB}" dt="2024-02-01T15:18:17.265" v="127"/>
        <pc:sldMkLst>
          <pc:docMk/>
          <pc:sldMk cId="2921733838" sldId="256"/>
        </pc:sldMkLst>
        <pc:spChg chg="mod">
          <ac:chgData name="Mathias Iversen" userId="dea6d89c-6f8a-44b0-80c2-5d37afda12c9" providerId="ADAL" clId="{5C12B5A7-2985-458C-853A-8D2C75573DFB}" dt="2024-02-01T15:18:17.265" v="127"/>
          <ac:spMkLst>
            <pc:docMk/>
            <pc:sldMk cId="2921733838" sldId="256"/>
            <ac:spMk id="3" creationId="{E41425AC-842F-4FFA-9112-F3E8B9D73BC4}"/>
          </ac:spMkLst>
        </pc:spChg>
        <pc:spChg chg="mod">
          <ac:chgData name="Mathias Iversen" userId="dea6d89c-6f8a-44b0-80c2-5d37afda12c9" providerId="ADAL" clId="{5C12B5A7-2985-458C-853A-8D2C75573DFB}" dt="2024-02-01T10:19:19.321" v="87" actId="2711"/>
          <ac:spMkLst>
            <pc:docMk/>
            <pc:sldMk cId="2921733838" sldId="256"/>
            <ac:spMk id="8" creationId="{279C62F4-9C4A-4777-941C-0D5FF7A0EEE2}"/>
          </ac:spMkLst>
        </pc:spChg>
        <pc:spChg chg="mod">
          <ac:chgData name="Mathias Iversen" userId="dea6d89c-6f8a-44b0-80c2-5d37afda12c9" providerId="ADAL" clId="{5C12B5A7-2985-458C-853A-8D2C75573DFB}" dt="2024-02-01T10:19:27.213" v="89" actId="207"/>
          <ac:spMkLst>
            <pc:docMk/>
            <pc:sldMk cId="2921733838" sldId="256"/>
            <ac:spMk id="9" creationId="{543ED68E-10D6-487F-A956-74AA7DC8DE45}"/>
          </ac:spMkLst>
        </pc:spChg>
        <pc:spChg chg="mod">
          <ac:chgData name="Mathias Iversen" userId="dea6d89c-6f8a-44b0-80c2-5d37afda12c9" providerId="ADAL" clId="{5C12B5A7-2985-458C-853A-8D2C75573DFB}" dt="2024-02-01T10:19:19.321" v="87" actId="2711"/>
          <ac:spMkLst>
            <pc:docMk/>
            <pc:sldMk cId="2921733838" sldId="256"/>
            <ac:spMk id="10" creationId="{B69A85C2-560C-48D5-B2E2-E0F8F842FD36}"/>
          </ac:spMkLst>
        </pc:spChg>
        <pc:cxnChg chg="mod">
          <ac:chgData name="Mathias Iversen" userId="dea6d89c-6f8a-44b0-80c2-5d37afda12c9" providerId="ADAL" clId="{5C12B5A7-2985-458C-853A-8D2C75573DFB}" dt="2024-02-01T10:19:23.733" v="88" actId="208"/>
          <ac:cxnSpMkLst>
            <pc:docMk/>
            <pc:sldMk cId="2921733838" sldId="256"/>
            <ac:cxnSpMk id="6" creationId="{58C53554-A821-40E6-A0B7-943BBE4B0DDD}"/>
          </ac:cxnSpMkLst>
        </pc:cxnChg>
      </pc:sldChg>
      <pc:sldChg chg="modSp mod">
        <pc:chgData name="Mathias Iversen" userId="dea6d89c-6f8a-44b0-80c2-5d37afda12c9" providerId="ADAL" clId="{5C12B5A7-2985-458C-853A-8D2C75573DFB}" dt="2024-02-01T15:18:17.265" v="127"/>
        <pc:sldMkLst>
          <pc:docMk/>
          <pc:sldMk cId="2266341024" sldId="258"/>
        </pc:sldMkLst>
        <pc:spChg chg="mod">
          <ac:chgData name="Mathias Iversen" userId="dea6d89c-6f8a-44b0-80c2-5d37afda12c9" providerId="ADAL" clId="{5C12B5A7-2985-458C-853A-8D2C75573DFB}" dt="2024-02-01T10:19:36.189" v="92" actId="2711"/>
          <ac:spMkLst>
            <pc:docMk/>
            <pc:sldMk cId="2266341024" sldId="258"/>
            <ac:spMk id="3" creationId="{F8484401-95FA-4A8E-B84A-A4E1365E9517}"/>
          </ac:spMkLst>
        </pc:spChg>
        <pc:spChg chg="mod">
          <ac:chgData name="Mathias Iversen" userId="dea6d89c-6f8a-44b0-80c2-5d37afda12c9" providerId="ADAL" clId="{5C12B5A7-2985-458C-853A-8D2C75573DFB}" dt="2024-02-01T15:18:17.265" v="127"/>
          <ac:spMkLst>
            <pc:docMk/>
            <pc:sldMk cId="2266341024" sldId="258"/>
            <ac:spMk id="4" creationId="{91B4F794-FA26-44F9-8BD1-1B7C760CD95D}"/>
          </ac:spMkLst>
        </pc:spChg>
        <pc:spChg chg="mod">
          <ac:chgData name="Mathias Iversen" userId="dea6d89c-6f8a-44b0-80c2-5d37afda12c9" providerId="ADAL" clId="{5C12B5A7-2985-458C-853A-8D2C75573DFB}" dt="2024-02-01T10:19:38.699" v="93" actId="207"/>
          <ac:spMkLst>
            <pc:docMk/>
            <pc:sldMk cId="2266341024" sldId="258"/>
            <ac:spMk id="5" creationId="{DCB85E03-0B2F-42F1-9007-A95BF715A50A}"/>
          </ac:spMkLst>
        </pc:spChg>
        <pc:spChg chg="mod">
          <ac:chgData name="Mathias Iversen" userId="dea6d89c-6f8a-44b0-80c2-5d37afda12c9" providerId="ADAL" clId="{5C12B5A7-2985-458C-853A-8D2C75573DFB}" dt="2024-02-01T10:19:36.189" v="92" actId="2711"/>
          <ac:spMkLst>
            <pc:docMk/>
            <pc:sldMk cId="2266341024" sldId="258"/>
            <ac:spMk id="6" creationId="{0A71F208-30AA-4DBB-9DB2-C0C90AD30178}"/>
          </ac:spMkLst>
        </pc:spChg>
        <pc:spChg chg="mod">
          <ac:chgData name="Mathias Iversen" userId="dea6d89c-6f8a-44b0-80c2-5d37afda12c9" providerId="ADAL" clId="{5C12B5A7-2985-458C-853A-8D2C75573DFB}" dt="2024-02-01T10:19:45.160" v="96" actId="207"/>
          <ac:spMkLst>
            <pc:docMk/>
            <pc:sldMk cId="2266341024" sldId="258"/>
            <ac:spMk id="7" creationId="{A520775E-5075-45E6-A50A-04E4D42EAF3E}"/>
          </ac:spMkLst>
        </pc:spChg>
        <pc:spChg chg="mod">
          <ac:chgData name="Mathias Iversen" userId="dea6d89c-6f8a-44b0-80c2-5d37afda12c9" providerId="ADAL" clId="{5C12B5A7-2985-458C-853A-8D2C75573DFB}" dt="2024-02-01T10:19:48.139" v="97" actId="207"/>
          <ac:spMkLst>
            <pc:docMk/>
            <pc:sldMk cId="2266341024" sldId="258"/>
            <ac:spMk id="8" creationId="{E5A98933-AC8C-4903-A2E5-17FCC5FBBC66}"/>
          </ac:spMkLst>
        </pc:spChg>
        <pc:spChg chg="mod">
          <ac:chgData name="Mathias Iversen" userId="dea6d89c-6f8a-44b0-80c2-5d37afda12c9" providerId="ADAL" clId="{5C12B5A7-2985-458C-853A-8D2C75573DFB}" dt="2024-02-01T10:19:50.869" v="98" actId="14100"/>
          <ac:spMkLst>
            <pc:docMk/>
            <pc:sldMk cId="2266341024" sldId="258"/>
            <ac:spMk id="9" creationId="{29E4AEA2-D6D7-44B7-8DEF-EB1A3917D576}"/>
          </ac:spMkLst>
        </pc:spChg>
        <pc:spChg chg="mod">
          <ac:chgData name="Mathias Iversen" userId="dea6d89c-6f8a-44b0-80c2-5d37afda12c9" providerId="ADAL" clId="{5C12B5A7-2985-458C-853A-8D2C75573DFB}" dt="2024-02-01T10:19:53.330" v="99" actId="14100"/>
          <ac:spMkLst>
            <pc:docMk/>
            <pc:sldMk cId="2266341024" sldId="258"/>
            <ac:spMk id="10" creationId="{2E9EBEB7-19CF-4E7A-9B6C-502E35EDACCE}"/>
          </ac:spMkLst>
        </pc:spChg>
        <pc:spChg chg="mod">
          <ac:chgData name="Mathias Iversen" userId="dea6d89c-6f8a-44b0-80c2-5d37afda12c9" providerId="ADAL" clId="{5C12B5A7-2985-458C-853A-8D2C75573DFB}" dt="2024-02-01T10:19:57.821" v="101" actId="14100"/>
          <ac:spMkLst>
            <pc:docMk/>
            <pc:sldMk cId="2266341024" sldId="258"/>
            <ac:spMk id="11" creationId="{37771598-A4AC-4670-8AF9-BD1A9A0B5FD6}"/>
          </ac:spMkLst>
        </pc:spChg>
        <pc:spChg chg="mod">
          <ac:chgData name="Mathias Iversen" userId="dea6d89c-6f8a-44b0-80c2-5d37afda12c9" providerId="ADAL" clId="{5C12B5A7-2985-458C-853A-8D2C75573DFB}" dt="2024-02-01T10:19:55.539" v="100" actId="14100"/>
          <ac:spMkLst>
            <pc:docMk/>
            <pc:sldMk cId="2266341024" sldId="258"/>
            <ac:spMk id="12" creationId="{FFB1B525-1F63-43B3-9ADA-546863A4A35B}"/>
          </ac:spMkLst>
        </pc:spChg>
        <pc:spChg chg="mod">
          <ac:chgData name="Mathias Iversen" userId="dea6d89c-6f8a-44b0-80c2-5d37afda12c9" providerId="ADAL" clId="{5C12B5A7-2985-458C-853A-8D2C75573DFB}" dt="2024-02-01T10:19:36.189" v="92" actId="2711"/>
          <ac:spMkLst>
            <pc:docMk/>
            <pc:sldMk cId="2266341024" sldId="258"/>
            <ac:spMk id="13" creationId="{7D9B9CA2-038E-484E-8A1A-D9FA8F874461}"/>
          </ac:spMkLst>
        </pc:spChg>
        <pc:spChg chg="mod">
          <ac:chgData name="Mathias Iversen" userId="dea6d89c-6f8a-44b0-80c2-5d37afda12c9" providerId="ADAL" clId="{5C12B5A7-2985-458C-853A-8D2C75573DFB}" dt="2024-02-01T10:19:36.189" v="92" actId="2711"/>
          <ac:spMkLst>
            <pc:docMk/>
            <pc:sldMk cId="2266341024" sldId="258"/>
            <ac:spMk id="14" creationId="{142BC5AF-FE81-466D-85C6-B66BF362E34B}"/>
          </ac:spMkLst>
        </pc:spChg>
        <pc:spChg chg="mod">
          <ac:chgData name="Mathias Iversen" userId="dea6d89c-6f8a-44b0-80c2-5d37afda12c9" providerId="ADAL" clId="{5C12B5A7-2985-458C-853A-8D2C75573DFB}" dt="2024-02-01T10:19:36.189" v="92" actId="2711"/>
          <ac:spMkLst>
            <pc:docMk/>
            <pc:sldMk cId="2266341024" sldId="258"/>
            <ac:spMk id="15" creationId="{74CEA7D0-9A41-43C0-8F69-F80152925B55}"/>
          </ac:spMkLst>
        </pc:spChg>
        <pc:spChg chg="mod">
          <ac:chgData name="Mathias Iversen" userId="dea6d89c-6f8a-44b0-80c2-5d37afda12c9" providerId="ADAL" clId="{5C12B5A7-2985-458C-853A-8D2C75573DFB}" dt="2024-02-01T10:19:36.189" v="92" actId="2711"/>
          <ac:spMkLst>
            <pc:docMk/>
            <pc:sldMk cId="2266341024" sldId="258"/>
            <ac:spMk id="16" creationId="{4957F703-1885-40F1-9499-64EAC6608670}"/>
          </ac:spMkLst>
        </pc:spChg>
        <pc:spChg chg="mod">
          <ac:chgData name="Mathias Iversen" userId="dea6d89c-6f8a-44b0-80c2-5d37afda12c9" providerId="ADAL" clId="{5C12B5A7-2985-458C-853A-8D2C75573DFB}" dt="2024-02-01T10:19:36.189" v="92" actId="2711"/>
          <ac:spMkLst>
            <pc:docMk/>
            <pc:sldMk cId="2266341024" sldId="258"/>
            <ac:spMk id="17" creationId="{831E5632-021A-47A4-AAE9-1B3C9EB9837E}"/>
          </ac:spMkLst>
        </pc:spChg>
        <pc:spChg chg="mod">
          <ac:chgData name="Mathias Iversen" userId="dea6d89c-6f8a-44b0-80c2-5d37afda12c9" providerId="ADAL" clId="{5C12B5A7-2985-458C-853A-8D2C75573DFB}" dt="2024-02-01T10:19:36.189" v="92" actId="2711"/>
          <ac:spMkLst>
            <pc:docMk/>
            <pc:sldMk cId="2266341024" sldId="258"/>
            <ac:spMk id="18" creationId="{0B79CA76-2003-4574-A043-2FCFF766B96D}"/>
          </ac:spMkLst>
        </pc:spChg>
      </pc:sldChg>
      <pc:sldChg chg="modSp mod">
        <pc:chgData name="Mathias Iversen" userId="dea6d89c-6f8a-44b0-80c2-5d37afda12c9" providerId="ADAL" clId="{5C12B5A7-2985-458C-853A-8D2C75573DFB}" dt="2024-02-01T15:18:17.265" v="127"/>
        <pc:sldMkLst>
          <pc:docMk/>
          <pc:sldMk cId="896002109" sldId="259"/>
        </pc:sldMkLst>
        <pc:spChg chg="mod">
          <ac:chgData name="Mathias Iversen" userId="dea6d89c-6f8a-44b0-80c2-5d37afda12c9" providerId="ADAL" clId="{5C12B5A7-2985-458C-853A-8D2C75573DFB}" dt="2024-02-01T10:20:02.883" v="102" actId="2711"/>
          <ac:spMkLst>
            <pc:docMk/>
            <pc:sldMk cId="896002109" sldId="259"/>
            <ac:spMk id="2" creationId="{90CF37F9-7076-4B73-97C9-BF445E8D5E8F}"/>
          </ac:spMkLst>
        </pc:spChg>
        <pc:spChg chg="mod">
          <ac:chgData name="Mathias Iversen" userId="dea6d89c-6f8a-44b0-80c2-5d37afda12c9" providerId="ADAL" clId="{5C12B5A7-2985-458C-853A-8D2C75573DFB}" dt="2024-02-01T10:20:04.401" v="103" actId="207"/>
          <ac:spMkLst>
            <pc:docMk/>
            <pc:sldMk cId="896002109" sldId="259"/>
            <ac:spMk id="3" creationId="{43909665-C217-4DB2-97FB-7DC8B46D243A}"/>
          </ac:spMkLst>
        </pc:spChg>
        <pc:spChg chg="mod">
          <ac:chgData name="Mathias Iversen" userId="dea6d89c-6f8a-44b0-80c2-5d37afda12c9" providerId="ADAL" clId="{5C12B5A7-2985-458C-853A-8D2C75573DFB}" dt="2024-02-01T15:18:17.265" v="127"/>
          <ac:spMkLst>
            <pc:docMk/>
            <pc:sldMk cId="896002109" sldId="259"/>
            <ac:spMk id="5" creationId="{1E8A7A64-34DF-43BB-954C-68720DEF1ED4}"/>
          </ac:spMkLst>
        </pc:spChg>
        <pc:spChg chg="mod">
          <ac:chgData name="Mathias Iversen" userId="dea6d89c-6f8a-44b0-80c2-5d37afda12c9" providerId="ADAL" clId="{5C12B5A7-2985-458C-853A-8D2C75573DFB}" dt="2024-02-01T10:20:02.883" v="102" actId="2711"/>
          <ac:spMkLst>
            <pc:docMk/>
            <pc:sldMk cId="896002109" sldId="259"/>
            <ac:spMk id="6" creationId="{3D22DDDA-9DE4-498E-ACF4-7CCFECE49DE6}"/>
          </ac:spMkLst>
        </pc:spChg>
      </pc:sldChg>
      <pc:sldChg chg="modSp mod">
        <pc:chgData name="Mathias Iversen" userId="dea6d89c-6f8a-44b0-80c2-5d37afda12c9" providerId="ADAL" clId="{5C12B5A7-2985-458C-853A-8D2C75573DFB}" dt="2024-02-01T15:18:17.265" v="127"/>
        <pc:sldMkLst>
          <pc:docMk/>
          <pc:sldMk cId="3970472295" sldId="260"/>
        </pc:sldMkLst>
        <pc:spChg chg="mod">
          <ac:chgData name="Mathias Iversen" userId="dea6d89c-6f8a-44b0-80c2-5d37afda12c9" providerId="ADAL" clId="{5C12B5A7-2985-458C-853A-8D2C75573DFB}" dt="2024-02-01T10:20:26.387" v="107" actId="2711"/>
          <ac:spMkLst>
            <pc:docMk/>
            <pc:sldMk cId="3970472295" sldId="260"/>
            <ac:spMk id="2" creationId="{588798DA-8AD1-49AA-96BC-11EE872291DD}"/>
          </ac:spMkLst>
        </pc:spChg>
        <pc:spChg chg="mod">
          <ac:chgData name="Mathias Iversen" userId="dea6d89c-6f8a-44b0-80c2-5d37afda12c9" providerId="ADAL" clId="{5C12B5A7-2985-458C-853A-8D2C75573DFB}" dt="2024-02-01T15:18:17.265" v="127"/>
          <ac:spMkLst>
            <pc:docMk/>
            <pc:sldMk cId="3970472295" sldId="260"/>
            <ac:spMk id="3" creationId="{B866CE4E-6058-4C29-BFC5-5B4F79318F87}"/>
          </ac:spMkLst>
        </pc:spChg>
        <pc:spChg chg="mod">
          <ac:chgData name="Mathias Iversen" userId="dea6d89c-6f8a-44b0-80c2-5d37afda12c9" providerId="ADAL" clId="{5C12B5A7-2985-458C-853A-8D2C75573DFB}" dt="2024-02-01T10:20:26.387" v="107" actId="2711"/>
          <ac:spMkLst>
            <pc:docMk/>
            <pc:sldMk cId="3970472295" sldId="260"/>
            <ac:spMk id="4" creationId="{08AB9232-4863-462B-955D-4E84A7303FF7}"/>
          </ac:spMkLst>
        </pc:spChg>
        <pc:spChg chg="mod">
          <ac:chgData name="Mathias Iversen" userId="dea6d89c-6f8a-44b0-80c2-5d37afda12c9" providerId="ADAL" clId="{5C12B5A7-2985-458C-853A-8D2C75573DFB}" dt="2024-02-01T15:18:17.265" v="127"/>
          <ac:spMkLst>
            <pc:docMk/>
            <pc:sldMk cId="3970472295" sldId="260"/>
            <ac:spMk id="5" creationId="{8294F0CC-D833-4BCB-85A1-47BA0991336D}"/>
          </ac:spMkLst>
        </pc:spChg>
      </pc:sldChg>
      <pc:sldChg chg="modSp mod">
        <pc:chgData name="Mathias Iversen" userId="dea6d89c-6f8a-44b0-80c2-5d37afda12c9" providerId="ADAL" clId="{5C12B5A7-2985-458C-853A-8D2C75573DFB}" dt="2024-02-01T15:18:17.265" v="127"/>
        <pc:sldMkLst>
          <pc:docMk/>
          <pc:sldMk cId="4227913639" sldId="261"/>
        </pc:sldMkLst>
        <pc:spChg chg="mod">
          <ac:chgData name="Mathias Iversen" userId="dea6d89c-6f8a-44b0-80c2-5d37afda12c9" providerId="ADAL" clId="{5C12B5A7-2985-458C-853A-8D2C75573DFB}" dt="2024-02-01T10:20:29.113" v="108" actId="2711"/>
          <ac:spMkLst>
            <pc:docMk/>
            <pc:sldMk cId="4227913639" sldId="261"/>
            <ac:spMk id="2" creationId="{204915CB-F898-4E28-B723-11BCF7BEE262}"/>
          </ac:spMkLst>
        </pc:spChg>
        <pc:spChg chg="mod">
          <ac:chgData name="Mathias Iversen" userId="dea6d89c-6f8a-44b0-80c2-5d37afda12c9" providerId="ADAL" clId="{5C12B5A7-2985-458C-853A-8D2C75573DFB}" dt="2024-02-01T15:18:17.265" v="127"/>
          <ac:spMkLst>
            <pc:docMk/>
            <pc:sldMk cId="4227913639" sldId="261"/>
            <ac:spMk id="3" creationId="{6492862D-89D0-469B-9B7F-A96A7E7667E2}"/>
          </ac:spMkLst>
        </pc:spChg>
        <pc:spChg chg="mod">
          <ac:chgData name="Mathias Iversen" userId="dea6d89c-6f8a-44b0-80c2-5d37afda12c9" providerId="ADAL" clId="{5C12B5A7-2985-458C-853A-8D2C75573DFB}" dt="2024-02-01T10:20:29.113" v="108" actId="2711"/>
          <ac:spMkLst>
            <pc:docMk/>
            <pc:sldMk cId="4227913639" sldId="261"/>
            <ac:spMk id="4" creationId="{DCD4FF8B-8E6F-4257-96B2-BCCDA6A41A74}"/>
          </ac:spMkLst>
        </pc:spChg>
        <pc:spChg chg="mod">
          <ac:chgData name="Mathias Iversen" userId="dea6d89c-6f8a-44b0-80c2-5d37afda12c9" providerId="ADAL" clId="{5C12B5A7-2985-458C-853A-8D2C75573DFB}" dt="2024-02-01T15:18:17.265" v="127"/>
          <ac:spMkLst>
            <pc:docMk/>
            <pc:sldMk cId="4227913639" sldId="261"/>
            <ac:spMk id="5" creationId="{7BBB9900-604D-4DB8-BBE1-DC3DA7172262}"/>
          </ac:spMkLst>
        </pc:spChg>
      </pc:sldChg>
      <pc:sldChg chg="addSp delSp modSp mod">
        <pc:chgData name="Mathias Iversen" userId="dea6d89c-6f8a-44b0-80c2-5d37afda12c9" providerId="ADAL" clId="{5C12B5A7-2985-458C-853A-8D2C75573DFB}" dt="2024-02-01T15:18:17.265" v="127"/>
        <pc:sldMkLst>
          <pc:docMk/>
          <pc:sldMk cId="3231943566" sldId="262"/>
        </pc:sldMkLst>
        <pc:spChg chg="mod">
          <ac:chgData name="Mathias Iversen" userId="dea6d89c-6f8a-44b0-80c2-5d37afda12c9" providerId="ADAL" clId="{5C12B5A7-2985-458C-853A-8D2C75573DFB}" dt="2024-02-01T10:20:31.870" v="109" actId="2711"/>
          <ac:spMkLst>
            <pc:docMk/>
            <pc:sldMk cId="3231943566" sldId="262"/>
            <ac:spMk id="2" creationId="{1B4599FE-5CDB-45BF-BE74-1177254806B3}"/>
          </ac:spMkLst>
        </pc:spChg>
        <pc:spChg chg="mod">
          <ac:chgData name="Mathias Iversen" userId="dea6d89c-6f8a-44b0-80c2-5d37afda12c9" providerId="ADAL" clId="{5C12B5A7-2985-458C-853A-8D2C75573DFB}" dt="2024-02-01T15:18:17.265" v="127"/>
          <ac:spMkLst>
            <pc:docMk/>
            <pc:sldMk cId="3231943566" sldId="262"/>
            <ac:spMk id="3" creationId="{A2B64911-99D7-4000-862B-A9755BD58BEE}"/>
          </ac:spMkLst>
        </pc:spChg>
        <pc:spChg chg="mod">
          <ac:chgData name="Mathias Iversen" userId="dea6d89c-6f8a-44b0-80c2-5d37afda12c9" providerId="ADAL" clId="{5C12B5A7-2985-458C-853A-8D2C75573DFB}" dt="2024-02-01T10:20:31.870" v="109" actId="2711"/>
          <ac:spMkLst>
            <pc:docMk/>
            <pc:sldMk cId="3231943566" sldId="262"/>
            <ac:spMk id="4" creationId="{E3A00041-9F7B-4C31-B4C3-014FF513433D}"/>
          </ac:spMkLst>
        </pc:spChg>
        <pc:spChg chg="mod">
          <ac:chgData name="Mathias Iversen" userId="dea6d89c-6f8a-44b0-80c2-5d37afda12c9" providerId="ADAL" clId="{5C12B5A7-2985-458C-853A-8D2C75573DFB}" dt="2024-02-01T15:18:17.265" v="127"/>
          <ac:spMkLst>
            <pc:docMk/>
            <pc:sldMk cId="3231943566" sldId="262"/>
            <ac:spMk id="5" creationId="{D192C507-AE67-46B1-B456-02EFA334DBEC}"/>
          </ac:spMkLst>
        </pc:spChg>
        <pc:graphicFrameChg chg="add mod">
          <ac:chgData name="Mathias Iversen" userId="dea6d89c-6f8a-44b0-80c2-5d37afda12c9" providerId="ADAL" clId="{5C12B5A7-2985-458C-853A-8D2C75573DFB}" dt="2024-02-01T10:20:31.870" v="109" actId="2711"/>
          <ac:graphicFrameMkLst>
            <pc:docMk/>
            <pc:sldMk cId="3231943566" sldId="262"/>
            <ac:graphicFrameMk id="8" creationId="{B22774FE-CD2E-4D00-87AC-187FF3C9976F}"/>
          </ac:graphicFrameMkLst>
        </pc:graphicFrameChg>
        <pc:graphicFrameChg chg="del">
          <ac:chgData name="Mathias Iversen" userId="dea6d89c-6f8a-44b0-80c2-5d37afda12c9" providerId="ADAL" clId="{5C12B5A7-2985-458C-853A-8D2C75573DFB}" dt="2024-01-30T12:53:15.469" v="65" actId="478"/>
          <ac:graphicFrameMkLst>
            <pc:docMk/>
            <pc:sldMk cId="3231943566" sldId="262"/>
            <ac:graphicFrameMk id="8" creationId="{D5335C9B-3244-45FC-82BF-C41210F71957}"/>
          </ac:graphicFrameMkLst>
        </pc:graphicFrameChg>
        <pc:picChg chg="add mod">
          <ac:chgData name="Mathias Iversen" userId="dea6d89c-6f8a-44b0-80c2-5d37afda12c9" providerId="ADAL" clId="{5C12B5A7-2985-458C-853A-8D2C75573DFB}" dt="2024-02-01T10:20:31.870" v="109" actId="2711"/>
          <ac:picMkLst>
            <pc:docMk/>
            <pc:sldMk cId="3231943566" sldId="262"/>
            <ac:picMk id="7" creationId="{E5E63848-3776-7D94-F1A4-1A9CC1CFE9EA}"/>
          </ac:picMkLst>
        </pc:picChg>
        <pc:picChg chg="del">
          <ac:chgData name="Mathias Iversen" userId="dea6d89c-6f8a-44b0-80c2-5d37afda12c9" providerId="ADAL" clId="{5C12B5A7-2985-458C-853A-8D2C75573DFB}" dt="2024-01-30T12:53:14.644" v="64" actId="478"/>
          <ac:picMkLst>
            <pc:docMk/>
            <pc:sldMk cId="3231943566" sldId="262"/>
            <ac:picMk id="7" creationId="{F5A23167-7A54-313B-4B8F-ACFCC66F0C5F}"/>
          </ac:picMkLst>
        </pc:picChg>
      </pc:sldChg>
      <pc:sldChg chg="del">
        <pc:chgData name="Mathias Iversen" userId="dea6d89c-6f8a-44b0-80c2-5d37afda12c9" providerId="ADAL" clId="{5C12B5A7-2985-458C-853A-8D2C75573DFB}" dt="2024-01-30T12:53:10.659" v="61" actId="47"/>
        <pc:sldMkLst>
          <pc:docMk/>
          <pc:sldMk cId="1774366261" sldId="263"/>
        </pc:sldMkLst>
      </pc:sldChg>
      <pc:sldChg chg="addSp delSp modSp mod">
        <pc:chgData name="Mathias Iversen" userId="dea6d89c-6f8a-44b0-80c2-5d37afda12c9" providerId="ADAL" clId="{5C12B5A7-2985-458C-853A-8D2C75573DFB}" dt="2024-02-01T15:18:17.265" v="127"/>
        <pc:sldMkLst>
          <pc:docMk/>
          <pc:sldMk cId="3510272984" sldId="264"/>
        </pc:sldMkLst>
        <pc:spChg chg="mod">
          <ac:chgData name="Mathias Iversen" userId="dea6d89c-6f8a-44b0-80c2-5d37afda12c9" providerId="ADAL" clId="{5C12B5A7-2985-458C-853A-8D2C75573DFB}" dt="2024-02-01T10:20:07.882" v="104" actId="2711"/>
          <ac:spMkLst>
            <pc:docMk/>
            <pc:sldMk cId="3510272984" sldId="264"/>
            <ac:spMk id="2" creationId="{0ACF1250-ED2A-4CAC-8A2C-509F1029A1E3}"/>
          </ac:spMkLst>
        </pc:spChg>
        <pc:spChg chg="mod">
          <ac:chgData name="Mathias Iversen" userId="dea6d89c-6f8a-44b0-80c2-5d37afda12c9" providerId="ADAL" clId="{5C12B5A7-2985-458C-853A-8D2C75573DFB}" dt="2024-02-01T15:18:17.265" v="127"/>
          <ac:spMkLst>
            <pc:docMk/>
            <pc:sldMk cId="3510272984" sldId="264"/>
            <ac:spMk id="3" creationId="{9E56F0DA-0C33-4951-BF07-00A42B5B4E31}"/>
          </ac:spMkLst>
        </pc:spChg>
        <pc:spChg chg="del">
          <ac:chgData name="Mathias Iversen" userId="dea6d89c-6f8a-44b0-80c2-5d37afda12c9" providerId="ADAL" clId="{5C12B5A7-2985-458C-853A-8D2C75573DFB}" dt="2024-01-30T12:51:48.481" v="39" actId="478"/>
          <ac:spMkLst>
            <pc:docMk/>
            <pc:sldMk cId="3510272984" sldId="264"/>
            <ac:spMk id="4" creationId="{6EF7C735-4A43-41C6-824A-CC5EEF7FDD53}"/>
          </ac:spMkLst>
        </pc:spChg>
        <pc:spChg chg="mod">
          <ac:chgData name="Mathias Iversen" userId="dea6d89c-6f8a-44b0-80c2-5d37afda12c9" providerId="ADAL" clId="{5C12B5A7-2985-458C-853A-8D2C75573DFB}" dt="2024-02-01T10:20:07.882" v="104" actId="2711"/>
          <ac:spMkLst>
            <pc:docMk/>
            <pc:sldMk cId="3510272984" sldId="264"/>
            <ac:spMk id="5" creationId="{C8F14D8B-BBA3-4B7F-97FF-2EA90BB37308}"/>
          </ac:spMkLst>
        </pc:spChg>
        <pc:graphicFrameChg chg="add mod">
          <ac:chgData name="Mathias Iversen" userId="dea6d89c-6f8a-44b0-80c2-5d37afda12c9" providerId="ADAL" clId="{5C12B5A7-2985-458C-853A-8D2C75573DFB}" dt="2024-02-01T15:18:17.265" v="127"/>
          <ac:graphicFrameMkLst>
            <pc:docMk/>
            <pc:sldMk cId="3510272984" sldId="264"/>
            <ac:graphicFrameMk id="6" creationId="{B9DF765D-8069-444B-A796-4F5DE6F79BA8}"/>
          </ac:graphicFrameMkLst>
        </pc:graphicFrameChg>
        <pc:graphicFrameChg chg="del">
          <ac:chgData name="Mathias Iversen" userId="dea6d89c-6f8a-44b0-80c2-5d37afda12c9" providerId="ADAL" clId="{5C12B5A7-2985-458C-853A-8D2C75573DFB}" dt="2024-01-30T12:51:47.439" v="38" actId="478"/>
          <ac:graphicFrameMkLst>
            <pc:docMk/>
            <pc:sldMk cId="3510272984" sldId="264"/>
            <ac:graphicFrameMk id="7" creationId="{B9DF765D-8069-444B-A796-4F5DE6F79BA8}"/>
          </ac:graphicFrameMkLst>
        </pc:graphicFrameChg>
      </pc:sldChg>
      <pc:sldChg chg="addSp delSp modSp mod">
        <pc:chgData name="Mathias Iversen" userId="dea6d89c-6f8a-44b0-80c2-5d37afda12c9" providerId="ADAL" clId="{5C12B5A7-2985-458C-853A-8D2C75573DFB}" dt="2024-02-01T10:20:16.590" v="105" actId="2711"/>
        <pc:sldMkLst>
          <pc:docMk/>
          <pc:sldMk cId="2759248883" sldId="265"/>
        </pc:sldMkLst>
        <pc:spChg chg="mod">
          <ac:chgData name="Mathias Iversen" userId="dea6d89c-6f8a-44b0-80c2-5d37afda12c9" providerId="ADAL" clId="{5C12B5A7-2985-458C-853A-8D2C75573DFB}" dt="2024-02-01T10:20:16.590" v="105" actId="2711"/>
          <ac:spMkLst>
            <pc:docMk/>
            <pc:sldMk cId="2759248883" sldId="265"/>
            <ac:spMk id="2" creationId="{CED31FAC-A3EA-48FB-A0E0-340ABFD5F939}"/>
          </ac:spMkLst>
        </pc:spChg>
        <pc:spChg chg="mod">
          <ac:chgData name="Mathias Iversen" userId="dea6d89c-6f8a-44b0-80c2-5d37afda12c9" providerId="ADAL" clId="{5C12B5A7-2985-458C-853A-8D2C75573DFB}" dt="2024-02-01T10:20:16.590" v="105" actId="2711"/>
          <ac:spMkLst>
            <pc:docMk/>
            <pc:sldMk cId="2759248883" sldId="265"/>
            <ac:spMk id="3" creationId="{5BC03535-2EF7-4E35-87E0-19E654CF9889}"/>
          </ac:spMkLst>
        </pc:spChg>
        <pc:spChg chg="del">
          <ac:chgData name="Mathias Iversen" userId="dea6d89c-6f8a-44b0-80c2-5d37afda12c9" providerId="ADAL" clId="{5C12B5A7-2985-458C-853A-8D2C75573DFB}" dt="2024-01-30T12:52:15.645" v="48" actId="478"/>
          <ac:spMkLst>
            <pc:docMk/>
            <pc:sldMk cId="2759248883" sldId="265"/>
            <ac:spMk id="4" creationId="{C131618D-BACB-42A9-8714-F890463B2284}"/>
          </ac:spMkLst>
        </pc:spChg>
        <pc:spChg chg="mod">
          <ac:chgData name="Mathias Iversen" userId="dea6d89c-6f8a-44b0-80c2-5d37afda12c9" providerId="ADAL" clId="{5C12B5A7-2985-458C-853A-8D2C75573DFB}" dt="2024-02-01T10:20:16.590" v="105" actId="2711"/>
          <ac:spMkLst>
            <pc:docMk/>
            <pc:sldMk cId="2759248883" sldId="265"/>
            <ac:spMk id="5" creationId="{FAA6878B-EDB0-4AB0-B825-D2972B2C7F7E}"/>
          </ac:spMkLst>
        </pc:spChg>
        <pc:graphicFrameChg chg="add mod">
          <ac:chgData name="Mathias Iversen" userId="dea6d89c-6f8a-44b0-80c2-5d37afda12c9" providerId="ADAL" clId="{5C12B5A7-2985-458C-853A-8D2C75573DFB}" dt="2024-02-01T10:20:16.590" v="105" actId="2711"/>
          <ac:graphicFrameMkLst>
            <pc:docMk/>
            <pc:sldMk cId="2759248883" sldId="265"/>
            <ac:graphicFrameMk id="6" creationId="{09E94240-F263-432C-8C83-2E62AF4A2332}"/>
          </ac:graphicFrameMkLst>
        </pc:graphicFrameChg>
        <pc:graphicFrameChg chg="del">
          <ac:chgData name="Mathias Iversen" userId="dea6d89c-6f8a-44b0-80c2-5d37afda12c9" providerId="ADAL" clId="{5C12B5A7-2985-458C-853A-8D2C75573DFB}" dt="2024-01-30T12:52:14.830" v="47" actId="478"/>
          <ac:graphicFrameMkLst>
            <pc:docMk/>
            <pc:sldMk cId="2759248883" sldId="265"/>
            <ac:graphicFrameMk id="7" creationId="{09E94240-F263-432C-8C83-2E62AF4A2332}"/>
          </ac:graphicFrameMkLst>
        </pc:graphicFrameChg>
      </pc:sldChg>
      <pc:sldChg chg="addSp delSp modSp mod">
        <pc:chgData name="Mathias Iversen" userId="dea6d89c-6f8a-44b0-80c2-5d37afda12c9" providerId="ADAL" clId="{5C12B5A7-2985-458C-853A-8D2C75573DFB}" dt="2024-02-01T10:20:23.569" v="106" actId="2711"/>
        <pc:sldMkLst>
          <pc:docMk/>
          <pc:sldMk cId="147554788" sldId="266"/>
        </pc:sldMkLst>
        <pc:spChg chg="mod">
          <ac:chgData name="Mathias Iversen" userId="dea6d89c-6f8a-44b0-80c2-5d37afda12c9" providerId="ADAL" clId="{5C12B5A7-2985-458C-853A-8D2C75573DFB}" dt="2024-02-01T10:20:23.569" v="106" actId="2711"/>
          <ac:spMkLst>
            <pc:docMk/>
            <pc:sldMk cId="147554788" sldId="266"/>
            <ac:spMk id="2" creationId="{3B234F2D-7B56-4BDC-8E6C-010223FC65D0}"/>
          </ac:spMkLst>
        </pc:spChg>
        <pc:spChg chg="mod">
          <ac:chgData name="Mathias Iversen" userId="dea6d89c-6f8a-44b0-80c2-5d37afda12c9" providerId="ADAL" clId="{5C12B5A7-2985-458C-853A-8D2C75573DFB}" dt="2024-02-01T10:20:23.569" v="106" actId="2711"/>
          <ac:spMkLst>
            <pc:docMk/>
            <pc:sldMk cId="147554788" sldId="266"/>
            <ac:spMk id="3" creationId="{2AE985C2-CF26-42E7-B7DC-DBC85F75C02D}"/>
          </ac:spMkLst>
        </pc:spChg>
        <pc:graphicFrameChg chg="add mod modGraphic">
          <ac:chgData name="Mathias Iversen" userId="dea6d89c-6f8a-44b0-80c2-5d37afda12c9" providerId="ADAL" clId="{5C12B5A7-2985-458C-853A-8D2C75573DFB}" dt="2024-01-30T12:53:06.391" v="60" actId="1076"/>
          <ac:graphicFrameMkLst>
            <pc:docMk/>
            <pc:sldMk cId="147554788" sldId="266"/>
            <ac:graphicFrameMk id="4" creationId="{6DA4C006-587D-490D-D317-E51619ED25C1}"/>
          </ac:graphicFrameMkLst>
        </pc:graphicFrameChg>
        <pc:graphicFrameChg chg="del">
          <ac:chgData name="Mathias Iversen" userId="dea6d89c-6f8a-44b0-80c2-5d37afda12c9" providerId="ADAL" clId="{5C12B5A7-2985-458C-853A-8D2C75573DFB}" dt="2024-01-30T12:52:48.329" v="55" actId="478"/>
          <ac:graphicFrameMkLst>
            <pc:docMk/>
            <pc:sldMk cId="147554788" sldId="266"/>
            <ac:graphicFrameMk id="5" creationId="{D070125A-D8EE-AA80-50B6-4D4D3DC50B8B}"/>
          </ac:graphicFrameMkLst>
        </pc:graphicFrameChg>
      </pc:sldChg>
      <pc:sldChg chg="setBg">
        <pc:chgData name="Mathias Iversen" userId="dea6d89c-6f8a-44b0-80c2-5d37afda12c9" providerId="ADAL" clId="{5C12B5A7-2985-458C-853A-8D2C75573DFB}" dt="2024-02-01T10:20:40.690" v="112"/>
        <pc:sldMkLst>
          <pc:docMk/>
          <pc:sldMk cId="4242451211" sldId="268"/>
        </pc:sldMkLst>
      </pc:sldChg>
      <pc:sldChg chg="modSp mod">
        <pc:chgData name="Mathias Iversen" userId="dea6d89c-6f8a-44b0-80c2-5d37afda12c9" providerId="ADAL" clId="{5C12B5A7-2985-458C-853A-8D2C75573DFB}" dt="2024-02-01T15:18:17.265" v="127"/>
        <pc:sldMkLst>
          <pc:docMk/>
          <pc:sldMk cId="2318387446" sldId="283"/>
        </pc:sldMkLst>
        <pc:spChg chg="mod">
          <ac:chgData name="Mathias Iversen" userId="dea6d89c-6f8a-44b0-80c2-5d37afda12c9" providerId="ADAL" clId="{5C12B5A7-2985-458C-853A-8D2C75573DFB}" dt="2024-02-01T15:18:17.265" v="127"/>
          <ac:spMkLst>
            <pc:docMk/>
            <pc:sldMk cId="2318387446" sldId="283"/>
            <ac:spMk id="8" creationId="{842FA2FF-C345-A6CD-25DE-6E3E19B361AD}"/>
          </ac:spMkLst>
        </pc:spChg>
        <pc:spChg chg="mod">
          <ac:chgData name="Mathias Iversen" userId="dea6d89c-6f8a-44b0-80c2-5d37afda12c9" providerId="ADAL" clId="{5C12B5A7-2985-458C-853A-8D2C75573DFB}" dt="2024-02-01T10:19:32.693" v="91" actId="207"/>
          <ac:spMkLst>
            <pc:docMk/>
            <pc:sldMk cId="2318387446" sldId="283"/>
            <ac:spMk id="9" creationId="{665E5BC5-ACF7-E9DC-7995-9FB97E91591F}"/>
          </ac:spMkLst>
        </pc:spChg>
      </pc:sldChg>
      <pc:sldChg chg="modSp mod">
        <pc:chgData name="Mathias Iversen" userId="dea6d89c-6f8a-44b0-80c2-5d37afda12c9" providerId="ADAL" clId="{5C12B5A7-2985-458C-853A-8D2C75573DFB}" dt="2024-02-01T15:18:17.265" v="127"/>
        <pc:sldMkLst>
          <pc:docMk/>
          <pc:sldMk cId="2954530852" sldId="284"/>
        </pc:sldMkLst>
        <pc:spChg chg="mod">
          <ac:chgData name="Mathias Iversen" userId="dea6d89c-6f8a-44b0-80c2-5d37afda12c9" providerId="ADAL" clId="{5C12B5A7-2985-458C-853A-8D2C75573DFB}" dt="2024-02-01T10:20:36.510" v="111" actId="404"/>
          <ac:spMkLst>
            <pc:docMk/>
            <pc:sldMk cId="2954530852" sldId="284"/>
            <ac:spMk id="2" creationId="{1B4599FE-5CDB-45BF-BE74-1177254806B3}"/>
          </ac:spMkLst>
        </pc:spChg>
        <pc:spChg chg="mod">
          <ac:chgData name="Mathias Iversen" userId="dea6d89c-6f8a-44b0-80c2-5d37afda12c9" providerId="ADAL" clId="{5C12B5A7-2985-458C-853A-8D2C75573DFB}" dt="2024-02-01T10:20:36.510" v="111" actId="404"/>
          <ac:spMkLst>
            <pc:docMk/>
            <pc:sldMk cId="2954530852" sldId="284"/>
            <ac:spMk id="4" creationId="{E3A00041-9F7B-4C31-B4C3-014FF513433D}"/>
          </ac:spMkLst>
        </pc:spChg>
        <pc:spChg chg="mod">
          <ac:chgData name="Mathias Iversen" userId="dea6d89c-6f8a-44b0-80c2-5d37afda12c9" providerId="ADAL" clId="{5C12B5A7-2985-458C-853A-8D2C75573DFB}" dt="2024-02-01T15:18:17.265" v="127"/>
          <ac:spMkLst>
            <pc:docMk/>
            <pc:sldMk cId="2954530852" sldId="284"/>
            <ac:spMk id="6" creationId="{E32827FE-EFF7-14C6-E08D-FFC85AED4628}"/>
          </ac:spMkLst>
        </pc:spChg>
      </pc:sldChg>
      <pc:sldMasterChg chg="modSldLayout">
        <pc:chgData name="Mathias Iversen" userId="dea6d89c-6f8a-44b0-80c2-5d37afda12c9" providerId="ADAL" clId="{5C12B5A7-2985-458C-853A-8D2C75573DFB}" dt="2024-02-01T15:18:17.265" v="127"/>
        <pc:sldMasterMkLst>
          <pc:docMk/>
          <pc:sldMasterMk cId="4210629792" sldId="2147483660"/>
        </pc:sldMasterMkLst>
        <pc:sldLayoutChg chg="modSp mod">
          <pc:chgData name="Mathias Iversen" userId="dea6d89c-6f8a-44b0-80c2-5d37afda12c9" providerId="ADAL" clId="{5C12B5A7-2985-458C-853A-8D2C75573DFB}" dt="2024-02-01T15:18:17.265" v="127"/>
          <pc:sldLayoutMkLst>
            <pc:docMk/>
            <pc:sldMasterMk cId="4210629792" sldId="2147483660"/>
            <pc:sldLayoutMk cId="2110830415" sldId="2147483662"/>
          </pc:sldLayoutMkLst>
          <pc:spChg chg="mod">
            <ac:chgData name="Mathias Iversen" userId="dea6d89c-6f8a-44b0-80c2-5d37afda12c9" providerId="ADAL" clId="{5C12B5A7-2985-458C-853A-8D2C75573DFB}" dt="2024-02-01T15:18:17.265" v="127"/>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5C12B5A7-2985-458C-853A-8D2C75573DFB}" dt="2024-02-01T10:20:56.709" v="113"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5C12B5A7-2985-458C-853A-8D2C75573DFB}" dt="2024-02-01T10:21:00.702" v="114" actId="1076"/>
          <pc:sldLayoutMkLst>
            <pc:docMk/>
            <pc:sldMasterMk cId="4210629792" sldId="2147483660"/>
            <pc:sldLayoutMk cId="1874524614" sldId="2147483663"/>
          </pc:sldLayoutMkLst>
          <pc:picChg chg="mod">
            <ac:chgData name="Mathias Iversen" userId="dea6d89c-6f8a-44b0-80c2-5d37afda12c9" providerId="ADAL" clId="{5C12B5A7-2985-458C-853A-8D2C75573DFB}" dt="2024-02-01T10:21:00.702" v="114"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5C12B5A7-2985-458C-853A-8D2C75573DFB}" dt="2024-02-01T10:22:12.219" v="126" actId="208"/>
          <pc:sldLayoutMkLst>
            <pc:docMk/>
            <pc:sldMasterMk cId="4210629792" sldId="2147483660"/>
            <pc:sldLayoutMk cId="1137365639" sldId="2147483681"/>
          </pc:sldLayoutMkLst>
          <pc:cxnChg chg="mod">
            <ac:chgData name="Mathias Iversen" userId="dea6d89c-6f8a-44b0-80c2-5d37afda12c9" providerId="ADAL" clId="{5C12B5A7-2985-458C-853A-8D2C75573DFB}" dt="2024-02-01T10:22:12.219" v="126"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5C12B5A7-2985-458C-853A-8D2C75573DFB}" dt="2024-02-01T10:21:36.083" v="117" actId="208"/>
          <pc:sldLayoutMkLst>
            <pc:docMk/>
            <pc:sldMasterMk cId="4210629792" sldId="2147483660"/>
            <pc:sldLayoutMk cId="4126966658" sldId="2147483682"/>
          </pc:sldLayoutMkLst>
          <pc:spChg chg="mod">
            <ac:chgData name="Mathias Iversen" userId="dea6d89c-6f8a-44b0-80c2-5d37afda12c9" providerId="ADAL" clId="{5C12B5A7-2985-458C-853A-8D2C75573DFB}" dt="2024-02-01T10:21:27.809" v="115"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5C12B5A7-2985-458C-853A-8D2C75573DFB}" dt="2024-02-01T10:21:31.779" v="116"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5C12B5A7-2985-458C-853A-8D2C75573DFB}" dt="2024-02-01T10:21:36.083" v="117"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5C12B5A7-2985-458C-853A-8D2C75573DFB}" dt="2024-02-01T10:21:42.549" v="118" actId="208"/>
          <pc:sldLayoutMkLst>
            <pc:docMk/>
            <pc:sldMasterMk cId="4210629792" sldId="2147483660"/>
            <pc:sldLayoutMk cId="210778978" sldId="2147483683"/>
          </pc:sldLayoutMkLst>
          <pc:cxnChg chg="mod">
            <ac:chgData name="Mathias Iversen" userId="dea6d89c-6f8a-44b0-80c2-5d37afda12c9" providerId="ADAL" clId="{5C12B5A7-2985-458C-853A-8D2C75573DFB}" dt="2024-02-01T10:21:42.549" v="118"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5C12B5A7-2985-458C-853A-8D2C75573DFB}" dt="2024-02-01T10:21:46.149" v="119" actId="208"/>
          <pc:sldLayoutMkLst>
            <pc:docMk/>
            <pc:sldMasterMk cId="4210629792" sldId="2147483660"/>
            <pc:sldLayoutMk cId="3497793653" sldId="2147483684"/>
          </pc:sldLayoutMkLst>
          <pc:cxnChg chg="mod">
            <ac:chgData name="Mathias Iversen" userId="dea6d89c-6f8a-44b0-80c2-5d37afda12c9" providerId="ADAL" clId="{5C12B5A7-2985-458C-853A-8D2C75573DFB}" dt="2024-02-01T10:21:46.149" v="119"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5C12B5A7-2985-458C-853A-8D2C75573DFB}" dt="2024-02-01T10:21:49.989" v="120" actId="208"/>
          <pc:sldLayoutMkLst>
            <pc:docMk/>
            <pc:sldMasterMk cId="4210629792" sldId="2147483660"/>
            <pc:sldLayoutMk cId="783061069" sldId="2147483685"/>
          </pc:sldLayoutMkLst>
          <pc:cxnChg chg="mod">
            <ac:chgData name="Mathias Iversen" userId="dea6d89c-6f8a-44b0-80c2-5d37afda12c9" providerId="ADAL" clId="{5C12B5A7-2985-458C-853A-8D2C75573DFB}" dt="2024-02-01T10:21:49.989" v="120"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5C12B5A7-2985-458C-853A-8D2C75573DFB}" dt="2024-02-01T10:21:53.050" v="121" actId="208"/>
          <pc:sldLayoutMkLst>
            <pc:docMk/>
            <pc:sldMasterMk cId="4210629792" sldId="2147483660"/>
            <pc:sldLayoutMk cId="3228309435" sldId="2147483686"/>
          </pc:sldLayoutMkLst>
          <pc:cxnChg chg="mod">
            <ac:chgData name="Mathias Iversen" userId="dea6d89c-6f8a-44b0-80c2-5d37afda12c9" providerId="ADAL" clId="{5C12B5A7-2985-458C-853A-8D2C75573DFB}" dt="2024-02-01T10:21:53.050" v="121"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5C12B5A7-2985-458C-853A-8D2C75573DFB}" dt="2024-02-01T10:21:57.260" v="122" actId="208"/>
          <pc:sldLayoutMkLst>
            <pc:docMk/>
            <pc:sldMasterMk cId="4210629792" sldId="2147483660"/>
            <pc:sldLayoutMk cId="1374499944" sldId="2147483687"/>
          </pc:sldLayoutMkLst>
          <pc:cxnChg chg="mod">
            <ac:chgData name="Mathias Iversen" userId="dea6d89c-6f8a-44b0-80c2-5d37afda12c9" providerId="ADAL" clId="{5C12B5A7-2985-458C-853A-8D2C75573DFB}" dt="2024-02-01T10:21:57.260" v="122"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5C12B5A7-2985-458C-853A-8D2C75573DFB}" dt="2024-02-01T10:22:00.819" v="123" actId="208"/>
          <pc:sldLayoutMkLst>
            <pc:docMk/>
            <pc:sldMasterMk cId="4210629792" sldId="2147483660"/>
            <pc:sldLayoutMk cId="2112347531" sldId="2147483688"/>
          </pc:sldLayoutMkLst>
          <pc:cxnChg chg="mod">
            <ac:chgData name="Mathias Iversen" userId="dea6d89c-6f8a-44b0-80c2-5d37afda12c9" providerId="ADAL" clId="{5C12B5A7-2985-458C-853A-8D2C75573DFB}" dt="2024-02-01T10:22:00.819" v="123"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5C12B5A7-2985-458C-853A-8D2C75573DFB}" dt="2024-02-01T10:22:04.170" v="124" actId="208"/>
          <pc:sldLayoutMkLst>
            <pc:docMk/>
            <pc:sldMasterMk cId="4210629792" sldId="2147483660"/>
            <pc:sldLayoutMk cId="655889488" sldId="2147483689"/>
          </pc:sldLayoutMkLst>
          <pc:cxnChg chg="mod">
            <ac:chgData name="Mathias Iversen" userId="dea6d89c-6f8a-44b0-80c2-5d37afda12c9" providerId="ADAL" clId="{5C12B5A7-2985-458C-853A-8D2C75573DFB}" dt="2024-02-01T10:22:04.170" v="124"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5C12B5A7-2985-458C-853A-8D2C75573DFB}" dt="2024-02-01T10:22:09.259" v="125" actId="208"/>
          <pc:sldLayoutMkLst>
            <pc:docMk/>
            <pc:sldMasterMk cId="4210629792" sldId="2147483660"/>
            <pc:sldLayoutMk cId="2008485101" sldId="2147483690"/>
          </pc:sldLayoutMkLst>
          <pc:cxnChg chg="mod">
            <ac:chgData name="Mathias Iversen" userId="dea6d89c-6f8a-44b0-80c2-5d37afda12c9" providerId="ADAL" clId="{5C12B5A7-2985-458C-853A-8D2C75573DFB}" dt="2024-02-01T10:22:09.259" v="125"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105D5AC7-33D5-44EF-A082-3A86802AC575}"/>
    <pc:docChg chg="undo custSel addSld delSld modSld">
      <pc:chgData name="Andreas Benedictow" userId="e251fadf-16f4-4c88-b2c0-d8c4cd891c2a" providerId="ADAL" clId="{105D5AC7-33D5-44EF-A082-3A86802AC575}" dt="2024-02-01T15:45:34.968" v="110"/>
      <pc:docMkLst>
        <pc:docMk/>
      </pc:docMkLst>
      <pc:sldChg chg="modSp mod">
        <pc:chgData name="Andreas Benedictow" userId="e251fadf-16f4-4c88-b2c0-d8c4cd891c2a" providerId="ADAL" clId="{105D5AC7-33D5-44EF-A082-3A86802AC575}" dt="2024-01-31T08:42:36.741" v="3" actId="20577"/>
        <pc:sldMkLst>
          <pc:docMk/>
          <pc:sldMk cId="2921733838" sldId="256"/>
        </pc:sldMkLst>
        <pc:spChg chg="mod">
          <ac:chgData name="Andreas Benedictow" userId="e251fadf-16f4-4c88-b2c0-d8c4cd891c2a" providerId="ADAL" clId="{105D5AC7-33D5-44EF-A082-3A86802AC575}" dt="2024-01-31T08:42:36.741" v="3" actId="20577"/>
          <ac:spMkLst>
            <pc:docMk/>
            <pc:sldMk cId="2921733838" sldId="256"/>
            <ac:spMk id="8" creationId="{279C62F4-9C4A-4777-941C-0D5FF7A0EEE2}"/>
          </ac:spMkLst>
        </pc:spChg>
      </pc:sldChg>
      <pc:sldChg chg="modSp mod">
        <pc:chgData name="Andreas Benedictow" userId="e251fadf-16f4-4c88-b2c0-d8c4cd891c2a" providerId="ADAL" clId="{105D5AC7-33D5-44EF-A082-3A86802AC575}" dt="2024-01-31T08:46:27.793" v="22" actId="6549"/>
        <pc:sldMkLst>
          <pc:docMk/>
          <pc:sldMk cId="2266341024" sldId="258"/>
        </pc:sldMkLst>
        <pc:spChg chg="mod">
          <ac:chgData name="Andreas Benedictow" userId="e251fadf-16f4-4c88-b2c0-d8c4cd891c2a" providerId="ADAL" clId="{105D5AC7-33D5-44EF-A082-3A86802AC575}" dt="2024-01-31T08:43:17.965" v="17" actId="20577"/>
          <ac:spMkLst>
            <pc:docMk/>
            <pc:sldMk cId="2266341024" sldId="258"/>
            <ac:spMk id="4" creationId="{91B4F794-FA26-44F9-8BD1-1B7C760CD95D}"/>
          </ac:spMkLst>
        </pc:spChg>
        <pc:spChg chg="mod">
          <ac:chgData name="Andreas Benedictow" userId="e251fadf-16f4-4c88-b2c0-d8c4cd891c2a" providerId="ADAL" clId="{105D5AC7-33D5-44EF-A082-3A86802AC575}" dt="2024-01-31T08:46:27.793" v="22" actId="6549"/>
          <ac:spMkLst>
            <pc:docMk/>
            <pc:sldMk cId="2266341024" sldId="258"/>
            <ac:spMk id="6" creationId="{0A71F208-30AA-4DBB-9DB2-C0C90AD30178}"/>
          </ac:spMkLst>
        </pc:spChg>
        <pc:spChg chg="mod">
          <ac:chgData name="Andreas Benedictow" userId="e251fadf-16f4-4c88-b2c0-d8c4cd891c2a" providerId="ADAL" clId="{105D5AC7-33D5-44EF-A082-3A86802AC575}" dt="2024-01-31T08:46:23.156" v="21" actId="1076"/>
          <ac:spMkLst>
            <pc:docMk/>
            <pc:sldMk cId="2266341024" sldId="258"/>
            <ac:spMk id="8" creationId="{E5A98933-AC8C-4903-A2E5-17FCC5FBBC66}"/>
          </ac:spMkLst>
        </pc:spChg>
      </pc:sldChg>
      <pc:sldChg chg="delSp modSp mod">
        <pc:chgData name="Andreas Benedictow" userId="e251fadf-16f4-4c88-b2c0-d8c4cd891c2a" providerId="ADAL" clId="{105D5AC7-33D5-44EF-A082-3A86802AC575}" dt="2024-02-01T15:45:34.968" v="110"/>
        <pc:sldMkLst>
          <pc:docMk/>
          <pc:sldMk cId="896002109" sldId="259"/>
        </pc:sldMkLst>
        <pc:spChg chg="del">
          <ac:chgData name="Andreas Benedictow" userId="e251fadf-16f4-4c88-b2c0-d8c4cd891c2a" providerId="ADAL" clId="{105D5AC7-33D5-44EF-A082-3A86802AC575}" dt="2024-01-31T08:46:33.727" v="23" actId="478"/>
          <ac:spMkLst>
            <pc:docMk/>
            <pc:sldMk cId="896002109" sldId="259"/>
            <ac:spMk id="4" creationId="{E7C91537-7CFF-43F2-851D-E5F652C25A99}"/>
          </ac:spMkLst>
        </pc:spChg>
        <pc:spChg chg="mod">
          <ac:chgData name="Andreas Benedictow" userId="e251fadf-16f4-4c88-b2c0-d8c4cd891c2a" providerId="ADAL" clId="{105D5AC7-33D5-44EF-A082-3A86802AC575}" dt="2024-02-01T15:45:34.968" v="110"/>
          <ac:spMkLst>
            <pc:docMk/>
            <pc:sldMk cId="896002109" sldId="259"/>
            <ac:spMk id="5" creationId="{1E8A7A64-34DF-43BB-954C-68720DEF1ED4}"/>
          </ac:spMkLst>
        </pc:spChg>
        <pc:spChg chg="mod">
          <ac:chgData name="Andreas Benedictow" userId="e251fadf-16f4-4c88-b2c0-d8c4cd891c2a" providerId="ADAL" clId="{105D5AC7-33D5-44EF-A082-3A86802AC575}" dt="2024-01-31T08:49:34.524" v="102" actId="20577"/>
          <ac:spMkLst>
            <pc:docMk/>
            <pc:sldMk cId="896002109" sldId="259"/>
            <ac:spMk id="6" creationId="{3D22DDDA-9DE4-498E-ACF4-7CCFECE49DE6}"/>
          </ac:spMkLst>
        </pc:spChg>
      </pc:sldChg>
      <pc:sldChg chg="modSp mod">
        <pc:chgData name="Andreas Benedictow" userId="e251fadf-16f4-4c88-b2c0-d8c4cd891c2a" providerId="ADAL" clId="{105D5AC7-33D5-44EF-A082-3A86802AC575}" dt="2024-01-31T08:49:50.496" v="103" actId="6549"/>
        <pc:sldMkLst>
          <pc:docMk/>
          <pc:sldMk cId="2759248883" sldId="265"/>
        </pc:sldMkLst>
        <pc:spChg chg="mod">
          <ac:chgData name="Andreas Benedictow" userId="e251fadf-16f4-4c88-b2c0-d8c4cd891c2a" providerId="ADAL" clId="{105D5AC7-33D5-44EF-A082-3A86802AC575}" dt="2024-01-31T08:49:50.496" v="103" actId="6549"/>
          <ac:spMkLst>
            <pc:docMk/>
            <pc:sldMk cId="2759248883" sldId="265"/>
            <ac:spMk id="3" creationId="{5BC03535-2EF7-4E35-87E0-19E654CF9889}"/>
          </ac:spMkLst>
        </pc:spChg>
      </pc:sldChg>
      <pc:sldChg chg="del">
        <pc:chgData name="Andreas Benedictow" userId="e251fadf-16f4-4c88-b2c0-d8c4cd891c2a" providerId="ADAL" clId="{105D5AC7-33D5-44EF-A082-3A86802AC575}" dt="2024-01-31T08:49:59.641" v="104" actId="47"/>
        <pc:sldMkLst>
          <pc:docMk/>
          <pc:sldMk cId="4159957464" sldId="267"/>
        </pc:sldMkLst>
      </pc:sldChg>
      <pc:sldChg chg="del">
        <pc:chgData name="Andreas Benedictow" userId="e251fadf-16f4-4c88-b2c0-d8c4cd891c2a" providerId="ADAL" clId="{105D5AC7-33D5-44EF-A082-3A86802AC575}" dt="2024-01-31T08:42:41.197" v="4" actId="47"/>
        <pc:sldMkLst>
          <pc:docMk/>
          <pc:sldMk cId="3836130264" sldId="282"/>
        </pc:sldMkLst>
      </pc:sldChg>
      <pc:sldChg chg="add">
        <pc:chgData name="Andreas Benedictow" userId="e251fadf-16f4-4c88-b2c0-d8c4cd891c2a" providerId="ADAL" clId="{105D5AC7-33D5-44EF-A082-3A86802AC575}" dt="2024-01-31T08:42:50.388" v="5"/>
        <pc:sldMkLst>
          <pc:docMk/>
          <pc:sldMk cId="2318387446" sldId="283"/>
        </pc:sldMkLst>
      </pc:sldChg>
      <pc:sldChg chg="add">
        <pc:chgData name="Andreas Benedictow" userId="e251fadf-16f4-4c88-b2c0-d8c4cd891c2a" providerId="ADAL" clId="{105D5AC7-33D5-44EF-A082-3A86802AC575}" dt="2024-01-31T08:50:07.483" v="105"/>
        <pc:sldMkLst>
          <pc:docMk/>
          <pc:sldMk cId="2954530852" sldId="28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Larvik</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 NBBL - 2024.xlsx]Grafer res larvik 2021'!$K$3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 NBBL - 2024.xlsx]Grafer res larvik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larvik 2021'!$K$4:$K$24</c:f>
              <c:numCache>
                <c:formatCode>0.0\ %</c:formatCode>
                <c:ptCount val="21"/>
                <c:pt idx="0">
                  <c:v>0.49199999999999999</c:v>
                </c:pt>
                <c:pt idx="1">
                  <c:v>0.497</c:v>
                </c:pt>
                <c:pt idx="2">
                  <c:v>0.505</c:v>
                </c:pt>
                <c:pt idx="3">
                  <c:v>0.3</c:v>
                </c:pt>
                <c:pt idx="4">
                  <c:v>0.45500000000000002</c:v>
                </c:pt>
                <c:pt idx="5">
                  <c:v>0.51100000000000001</c:v>
                </c:pt>
                <c:pt idx="6">
                  <c:v>0.42299999999999999</c:v>
                </c:pt>
                <c:pt idx="7">
                  <c:v>0.48199999999999998</c:v>
                </c:pt>
                <c:pt idx="8">
                  <c:v>0.436</c:v>
                </c:pt>
                <c:pt idx="9">
                  <c:v>0.40500000000000003</c:v>
                </c:pt>
                <c:pt idx="10">
                  <c:v>0.34100000000000003</c:v>
                </c:pt>
                <c:pt idx="11">
                  <c:v>0.42499999999999999</c:v>
                </c:pt>
                <c:pt idx="12">
                  <c:v>0.46400000000000002</c:v>
                </c:pt>
                <c:pt idx="13">
                  <c:v>0.438</c:v>
                </c:pt>
                <c:pt idx="14">
                  <c:v>0.42899999999999999</c:v>
                </c:pt>
                <c:pt idx="15">
                  <c:v>0.38500000000000001</c:v>
                </c:pt>
                <c:pt idx="16">
                  <c:v>0.33300000000000002</c:v>
                </c:pt>
                <c:pt idx="17">
                  <c:v>0.341880341880342</c:v>
                </c:pt>
                <c:pt idx="18">
                  <c:v>0.38800489596083199</c:v>
                </c:pt>
                <c:pt idx="19">
                  <c:v>0.30555555555555602</c:v>
                </c:pt>
                <c:pt idx="20">
                  <c:v>0.28270509977827102</c:v>
                </c:pt>
              </c:numCache>
            </c:numRef>
          </c:val>
          <c:extLst>
            <c:ext xmlns:c16="http://schemas.microsoft.com/office/drawing/2014/chart" uri="{C3380CC4-5D6E-409C-BE32-E72D297353CC}">
              <c16:uniqueId val="{00000000-A22B-438F-88B8-E69DEA555BB2}"/>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9"/>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Larvik</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7.3893382124842116E-2"/>
          <c:y val="8.9164613061026327E-2"/>
          <c:w val="0.88560428072911002"/>
          <c:h val="0.75767950906152504"/>
        </c:manualLayout>
      </c:layout>
      <c:barChart>
        <c:barDir val="col"/>
        <c:grouping val="clustered"/>
        <c:varyColors val="0"/>
        <c:ser>
          <c:idx val="0"/>
          <c:order val="0"/>
          <c:tx>
            <c:strRef>
              <c:f>'[Resultater del II NBBL - 2024.xlsx]Grafer res larvik 2021'!$F$3</c:f>
              <c:strCache>
                <c:ptCount val="1"/>
                <c:pt idx="0">
                  <c:v>Estimert Maksimalt boliglån</c:v>
                </c:pt>
              </c:strCache>
            </c:strRef>
          </c:tx>
          <c:spPr>
            <a:solidFill>
              <a:srgbClr val="D60093"/>
            </a:solidFill>
            <a:ln w="19050">
              <a:solidFill>
                <a:srgbClr val="F30DAC"/>
              </a:solidFill>
            </a:ln>
            <a:effectLst/>
          </c:spPr>
          <c:invertIfNegative val="0"/>
          <c:cat>
            <c:numRef>
              <c:f>'[Resultater del II NBBL - 2024.xlsx]Grafer res larvik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larvik 2021'!$F$4:$F$24</c:f>
              <c:numCache>
                <c:formatCode>0</c:formatCode>
                <c:ptCount val="21"/>
                <c:pt idx="0">
                  <c:v>1175000</c:v>
                </c:pt>
                <c:pt idx="1">
                  <c:v>1275000</c:v>
                </c:pt>
                <c:pt idx="2">
                  <c:v>1300000</c:v>
                </c:pt>
                <c:pt idx="3">
                  <c:v>1250000</c:v>
                </c:pt>
                <c:pt idx="4">
                  <c:v>1325000</c:v>
                </c:pt>
                <c:pt idx="5">
                  <c:v>1375000</c:v>
                </c:pt>
                <c:pt idx="6">
                  <c:v>1425000</c:v>
                </c:pt>
                <c:pt idx="7">
                  <c:v>1525000</c:v>
                </c:pt>
                <c:pt idx="8">
                  <c:v>1550000</c:v>
                </c:pt>
                <c:pt idx="9">
                  <c:v>1500000</c:v>
                </c:pt>
                <c:pt idx="10">
                  <c:v>1475000</c:v>
                </c:pt>
                <c:pt idx="11">
                  <c:v>1575000</c:v>
                </c:pt>
                <c:pt idx="12">
                  <c:v>1725000</c:v>
                </c:pt>
                <c:pt idx="13">
                  <c:v>1825000</c:v>
                </c:pt>
                <c:pt idx="14">
                  <c:v>1850000</c:v>
                </c:pt>
                <c:pt idx="15">
                  <c:v>1889243.288590604</c:v>
                </c:pt>
                <c:pt idx="16">
                  <c:v>1950843.4238030068</c:v>
                </c:pt>
                <c:pt idx="17">
                  <c:v>2024270.76653883</c:v>
                </c:pt>
                <c:pt idx="18">
                  <c:v>2278310.95292847</c:v>
                </c:pt>
                <c:pt idx="19">
                  <c:v>2240000</c:v>
                </c:pt>
                <c:pt idx="20">
                  <c:v>2280000</c:v>
                </c:pt>
              </c:numCache>
            </c:numRef>
          </c:val>
          <c:extLst>
            <c:ext xmlns:c16="http://schemas.microsoft.com/office/drawing/2014/chart" uri="{C3380CC4-5D6E-409C-BE32-E72D297353CC}">
              <c16:uniqueId val="{00000000-3659-4042-B332-711D3160A51A}"/>
            </c:ext>
          </c:extLst>
        </c:ser>
        <c:ser>
          <c:idx val="2"/>
          <c:order val="2"/>
          <c:tx>
            <c:strRef>
              <c:f>'[Resultater del II NBBL - 2024.xlsx]Grafer res larvik 2021'!$H$3</c:f>
              <c:strCache>
                <c:ptCount val="1"/>
                <c:pt idx="0">
                  <c:v>Median boligpris solgte boliger</c:v>
                </c:pt>
              </c:strCache>
            </c:strRef>
          </c:tx>
          <c:spPr>
            <a:solidFill>
              <a:schemeClr val="tx1">
                <a:lumMod val="50000"/>
                <a:lumOff val="50000"/>
              </a:schemeClr>
            </a:solidFill>
            <a:ln>
              <a:noFill/>
            </a:ln>
            <a:effectLst/>
          </c:spPr>
          <c:invertIfNegative val="0"/>
          <c:cat>
            <c:numRef>
              <c:f>'[Resultater del II NBBL - 2024.xlsx]Grafer res larvik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larvik 2021'!$H$4:$H$24</c:f>
              <c:numCache>
                <c:formatCode>General</c:formatCode>
                <c:ptCount val="21"/>
                <c:pt idx="0">
                  <c:v>1300000</c:v>
                </c:pt>
                <c:pt idx="1">
                  <c:v>1415000</c:v>
                </c:pt>
                <c:pt idx="2">
                  <c:v>1430000</c:v>
                </c:pt>
                <c:pt idx="3">
                  <c:v>1600000</c:v>
                </c:pt>
                <c:pt idx="4">
                  <c:v>1510000</c:v>
                </c:pt>
                <c:pt idx="5">
                  <c:v>1500000</c:v>
                </c:pt>
                <c:pt idx="6">
                  <c:v>1672500</c:v>
                </c:pt>
                <c:pt idx="7">
                  <c:v>1700000</c:v>
                </c:pt>
                <c:pt idx="8">
                  <c:v>1811110</c:v>
                </c:pt>
                <c:pt idx="9">
                  <c:v>1920000</c:v>
                </c:pt>
                <c:pt idx="10">
                  <c:v>1950000</c:v>
                </c:pt>
                <c:pt idx="11">
                  <c:v>1950000</c:v>
                </c:pt>
                <c:pt idx="12">
                  <c:v>2100000</c:v>
                </c:pt>
                <c:pt idx="13">
                  <c:v>2250000</c:v>
                </c:pt>
                <c:pt idx="14">
                  <c:v>2350000</c:v>
                </c:pt>
                <c:pt idx="15">
                  <c:v>2475000</c:v>
                </c:pt>
                <c:pt idx="16">
                  <c:v>2700000</c:v>
                </c:pt>
                <c:pt idx="17">
                  <c:v>2799483</c:v>
                </c:pt>
                <c:pt idx="18">
                  <c:v>3050000</c:v>
                </c:pt>
                <c:pt idx="19">
                  <c:v>3300000</c:v>
                </c:pt>
                <c:pt idx="20">
                  <c:v>3381326</c:v>
                </c:pt>
              </c:numCache>
            </c:numRef>
          </c:val>
          <c:extLst>
            <c:ext xmlns:c16="http://schemas.microsoft.com/office/drawing/2014/chart" uri="{C3380CC4-5D6E-409C-BE32-E72D297353CC}">
              <c16:uniqueId val="{00000001-3659-4042-B332-711D3160A51A}"/>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 NBBL - 2024.xlsx]Grafer res larvik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 NBBL - 2024.xlsx]Grafer res larvik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 NBBL - 2024.xlsx]Grafer res larvik 2021'!$G$4:$G$24</c15:sqref>
                        </c15:formulaRef>
                      </c:ext>
                    </c:extLst>
                    <c:numCache>
                      <c:formatCode>General</c:formatCode>
                      <c:ptCount val="21"/>
                    </c:numCache>
                  </c:numRef>
                </c:val>
                <c:extLst>
                  <c:ext xmlns:c16="http://schemas.microsoft.com/office/drawing/2014/chart" uri="{C3380CC4-5D6E-409C-BE32-E72D297353CC}">
                    <c16:uniqueId val="{00000003-3659-4042-B332-711D3160A51A}"/>
                  </c:ext>
                </c:extLst>
              </c15:ser>
            </c15:filteredBarSeries>
          </c:ext>
        </c:extLst>
      </c:barChart>
      <c:lineChart>
        <c:grouping val="standard"/>
        <c:varyColors val="0"/>
        <c:ser>
          <c:idx val="3"/>
          <c:order val="3"/>
          <c:tx>
            <c:strRef>
              <c:f>'[Resultater del II NBBL - 2024.xlsx]Grafer res larvik 2021'!$I$3</c:f>
              <c:strCache>
                <c:ptCount val="1"/>
                <c:pt idx="0">
                  <c:v>Rente nye boliglån</c:v>
                </c:pt>
              </c:strCache>
            </c:strRef>
          </c:tx>
          <c:spPr>
            <a:ln w="19050" cap="rnd">
              <a:solidFill>
                <a:schemeClr val="tx1"/>
              </a:solidFill>
              <a:prstDash val="lgDash"/>
              <a:round/>
            </a:ln>
            <a:effectLst/>
          </c:spPr>
          <c:marker>
            <c:symbol val="none"/>
          </c:marker>
          <c:cat>
            <c:numRef>
              <c:f>'[Resultater del II NBBL - 2024.xlsx]Grafer res larvik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larvik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3659-4042-B332-711D3160A51A}"/>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069599048650856"/>
          <c:w val="0.93122681029323762"/>
          <c:h val="7.4567562130032197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8662385070521152"/>
          <c:y val="0.2224721041843283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32389546850257583"/>
          <c:y val="0.27725030358895908"/>
          <c:w val="0.42611447937179309"/>
          <c:h val="0.65347780196317473"/>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70B4-44F8-A7DE-333995A73CC9}"/>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70B4-44F8-A7DE-333995A73CC9}"/>
              </c:ext>
            </c:extLst>
          </c:dPt>
          <c:dLbls>
            <c:dLbl>
              <c:idx val="1"/>
              <c:delete val="1"/>
              <c:extLst>
                <c:ext xmlns:c15="http://schemas.microsoft.com/office/drawing/2012/chart" uri="{CE6537A1-D6FC-4f65-9D91-7224C49458BB}"/>
                <c:ext xmlns:c16="http://schemas.microsoft.com/office/drawing/2014/chart" uri="{C3380CC4-5D6E-409C-BE32-E72D297353CC}">
                  <c16:uniqueId val="{00000003-70B4-44F8-A7DE-333995A73CC9}"/>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0.28299999999999997</c:v>
                </c:pt>
                <c:pt idx="1">
                  <c:v>0.71700000000000008</c:v>
                </c:pt>
              </c:numCache>
            </c:numRef>
          </c:val>
          <c:extLst>
            <c:ext xmlns:c16="http://schemas.microsoft.com/office/drawing/2014/chart" uri="{C3380CC4-5D6E-409C-BE32-E72D297353CC}">
              <c16:uniqueId val="{00000004-70B4-44F8-A7DE-333995A73CC9}"/>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31452227380176906"/>
          <c:y val="0.8918109411874604"/>
          <c:w val="0.43978036723240388"/>
          <c:h val="8.1328706208724677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FF42837-96B0-42BA-AB38-214336C8CA56}" type="slidenum">
              <a:rPr lang="en-US" smtClean="0"/>
              <a:t>3</a:t>
            </a:fld>
            <a:endParaRPr lang="en-US"/>
          </a:p>
        </p:txBody>
      </p:sp>
    </p:spTree>
    <p:extLst>
      <p:ext uri="{BB962C8B-B14F-4D97-AF65-F5344CB8AC3E}">
        <p14:creationId xmlns:p14="http://schemas.microsoft.com/office/powerpoint/2010/main" val="594285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Larvik</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461931"/>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Larvik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Larvik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E5E63848-3776-7D94-F1A4-1A9CC1CFE9EA}"/>
              </a:ext>
            </a:extLst>
          </p:cNvPr>
          <p:cNvPicPr>
            <a:picLocks noChangeAspect="1"/>
          </p:cNvPicPr>
          <p:nvPr/>
        </p:nvPicPr>
        <p:blipFill>
          <a:blip r:embed="rId2"/>
          <a:stretch>
            <a:fillRect/>
          </a:stretch>
        </p:blipFill>
        <p:spPr>
          <a:xfrm>
            <a:off x="3901719" y="936514"/>
            <a:ext cx="4388560" cy="5240499"/>
          </a:xfrm>
          <a:prstGeom prst="rect">
            <a:avLst/>
          </a:prstGeom>
        </p:spPr>
      </p:pic>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1578286531"/>
              </p:ext>
            </p:extLst>
          </p:nvPr>
        </p:nvGraphicFramePr>
        <p:xfrm>
          <a:off x="95093" y="3273552"/>
          <a:ext cx="3690524" cy="28368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a:xfrm>
            <a:off x="521494" y="6192352"/>
            <a:ext cx="464400" cy="338554"/>
          </a:xfrm>
        </p:spPr>
        <p:txBody>
          <a:bodyPr/>
          <a:lstStyle/>
          <a:p>
            <a:endParaRPr lang="nb-NO" sz="800">
              <a:latin typeface="Poppins" panose="00000500000000000000" pitchFamily="2" charset="0"/>
              <a:cs typeface="Poppins" panose="00000500000000000000" pitchFamily="2" charset="0"/>
            </a:endParaRPr>
          </a:p>
          <a:p>
            <a:r>
              <a:rPr lang="nb-NO" sz="800">
                <a:latin typeface="Poppins" panose="00000500000000000000" pitchFamily="2" charset="0"/>
                <a:cs typeface="Poppins" panose="00000500000000000000" pitchFamily="2" charset="0"/>
              </a:rPr>
              <a:t>|</a:t>
            </a:r>
            <a:fld id="{24D30786-8B39-469D-81D3-C60E056D83AF}" type="slidenum">
              <a:rPr lang="nb-NO" sz="800" smtClean="0">
                <a:latin typeface="Poppins" panose="00000500000000000000" pitchFamily="2" charset="0"/>
                <a:cs typeface="Poppins" panose="00000500000000000000" pitchFamily="2" charset="0"/>
              </a:rPr>
              <a:pPr/>
              <a:t>11</a:t>
            </a:fld>
            <a:r>
              <a:rPr lang="nb-NO" sz="800">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369332"/>
          </a:xfrm>
          <a:prstGeom prst="rect">
            <a:avLst/>
          </a:prstGeom>
          <a:noFill/>
        </p:spPr>
        <p:txBody>
          <a:bodyPr wrap="square" rtlCol="0">
            <a:spAutoFit/>
          </a:bodyPr>
          <a:lstStyle/>
          <a:p>
            <a:pPr algn="ctr"/>
            <a:r>
              <a:rPr lang="nb-NO"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 </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Larvik: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48 % </a:t>
            </a:r>
            <a:r>
              <a:rPr lang="nb-NO" sz="2000" b="1" dirty="0">
                <a:latin typeface="Poppins" panose="00000500000000000000" pitchFamily="2" charset="0"/>
                <a:cs typeface="Poppins" panose="00000500000000000000" pitchFamily="2" charset="0"/>
              </a:rPr>
              <a:t>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844940" y="2672248"/>
            <a:ext cx="2749018"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endParaRPr lang="nb-NO" sz="2400" b="1" dirty="0">
              <a:solidFill>
                <a:srgbClr val="D60093"/>
              </a:solidFill>
              <a:latin typeface="Poppins" panose="00000500000000000000" pitchFamily="2" charset="0"/>
              <a:cs typeface="Poppins" panose="00000500000000000000" pitchFamily="2" charset="0"/>
            </a:endParaRPr>
          </a:p>
          <a:p>
            <a:pPr algn="ctr"/>
            <a:r>
              <a:rPr lang="nb-NO" sz="2000" b="1" dirty="0">
                <a:solidFill>
                  <a:srgbClr val="DB0071"/>
                </a:solidFill>
                <a:latin typeface="Poppins" panose="00000500000000000000" pitchFamily="2" charset="0"/>
                <a:cs typeface="Poppins" panose="00000500000000000000" pitchFamily="2" charset="0"/>
              </a:rPr>
              <a:t>28,3 %</a:t>
            </a:r>
          </a:p>
        </p:txBody>
      </p:sp>
      <p:sp>
        <p:nvSpPr>
          <p:cNvPr id="9" name="TextBox 6">
            <a:extLst>
              <a:ext uri="{FF2B5EF4-FFF2-40B4-BE49-F238E27FC236}">
                <a16:creationId xmlns:a16="http://schemas.microsoft.com/office/drawing/2014/main" id="{29E4AEA2-D6D7-44B7-8DEF-EB1A3917D576}"/>
              </a:ext>
            </a:extLst>
          </p:cNvPr>
          <p:cNvSpPr txBox="1"/>
          <p:nvPr/>
        </p:nvSpPr>
        <p:spPr>
          <a:xfrm>
            <a:off x="3470912" y="5203550"/>
            <a:ext cx="12549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1 677 500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177744"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pPr algn="ctr"/>
            <a:r>
              <a:rPr lang="nb-NO" sz="1050" dirty="0">
                <a:latin typeface="Poppins" panose="00000500000000000000" pitchFamily="2" charset="0"/>
                <a:cs typeface="Poppins" panose="00000500000000000000" pitchFamily="2" charset="0"/>
              </a:rPr>
              <a:t>  2 622 000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638001" y="4065048"/>
            <a:ext cx="1208244"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08244"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729</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902</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Larvik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5" name="Rektangel 4">
            <a:extLst>
              <a:ext uri="{FF2B5EF4-FFF2-40B4-BE49-F238E27FC236}">
                <a16:creationId xmlns:a16="http://schemas.microsoft.com/office/drawing/2014/main" id="{1E8A7A64-34DF-43BB-954C-68720DEF1ED4}"/>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steg moderat i Larvik fra 2022 til 2023. Gjennomsnittlig utlånsrente for nye nedbetalingslån med pant i bolig økte fra en bunn på 1,8 % i 2021 til 4,9 % i 2023. Andelen boliger en typisk førstehjemkjøper har råd til falt fra 30,6 % i 2022 til 28,3 %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B9DF765D-8069-444B-A796-4F5DE6F79BA8}"/>
              </a:ext>
            </a:extLst>
          </p:cNvPr>
          <p:cNvGraphicFramePr>
            <a:graphicFrameLocks/>
          </p:cNvGraphicFramePr>
          <p:nvPr>
            <p:extLst>
              <p:ext uri="{D42A27DB-BD31-4B8C-83A1-F6EECF244321}">
                <p14:modId xmlns:p14="http://schemas.microsoft.com/office/powerpoint/2010/main" val="3405753700"/>
              </p:ext>
            </p:extLst>
          </p:nvPr>
        </p:nvGraphicFramePr>
        <p:xfrm>
          <a:off x="1953200" y="883429"/>
          <a:ext cx="8285600" cy="5293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09E94240-F263-432C-8C83-2E62AF4A2332}"/>
              </a:ext>
            </a:extLst>
          </p:cNvPr>
          <p:cNvGraphicFramePr>
            <a:graphicFrameLocks/>
          </p:cNvGraphicFramePr>
          <p:nvPr>
            <p:extLst>
              <p:ext uri="{D42A27DB-BD31-4B8C-83A1-F6EECF244321}">
                <p14:modId xmlns:p14="http://schemas.microsoft.com/office/powerpoint/2010/main" val="4255441735"/>
              </p:ext>
            </p:extLst>
          </p:nvPr>
        </p:nvGraphicFramePr>
        <p:xfrm>
          <a:off x="2004445" y="883428"/>
          <a:ext cx="8542470" cy="5293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Larvik</a:t>
            </a:r>
          </a:p>
        </p:txBody>
      </p:sp>
      <p:graphicFrame>
        <p:nvGraphicFramePr>
          <p:cNvPr id="4" name="Tabell 3">
            <a:extLst>
              <a:ext uri="{FF2B5EF4-FFF2-40B4-BE49-F238E27FC236}">
                <a16:creationId xmlns:a16="http://schemas.microsoft.com/office/drawing/2014/main" id="{6DA4C006-587D-490D-D317-E51619ED25C1}"/>
              </a:ext>
            </a:extLst>
          </p:cNvPr>
          <p:cNvGraphicFramePr>
            <a:graphicFrameLocks noGrp="1"/>
          </p:cNvGraphicFramePr>
          <p:nvPr>
            <p:extLst>
              <p:ext uri="{D42A27DB-BD31-4B8C-83A1-F6EECF244321}">
                <p14:modId xmlns:p14="http://schemas.microsoft.com/office/powerpoint/2010/main" val="3541103747"/>
              </p:ext>
            </p:extLst>
          </p:nvPr>
        </p:nvGraphicFramePr>
        <p:xfrm>
          <a:off x="2235425" y="1341209"/>
          <a:ext cx="7721148" cy="4835760"/>
        </p:xfrm>
        <a:graphic>
          <a:graphicData uri="http://schemas.openxmlformats.org/drawingml/2006/table">
            <a:tbl>
              <a:tblPr/>
              <a:tblGrid>
                <a:gridCol w="984370">
                  <a:extLst>
                    <a:ext uri="{9D8B030D-6E8A-4147-A177-3AD203B41FA5}">
                      <a16:colId xmlns:a16="http://schemas.microsoft.com/office/drawing/2014/main" val="3995175173"/>
                    </a:ext>
                  </a:extLst>
                </a:gridCol>
                <a:gridCol w="1435538">
                  <a:extLst>
                    <a:ext uri="{9D8B030D-6E8A-4147-A177-3AD203B41FA5}">
                      <a16:colId xmlns:a16="http://schemas.microsoft.com/office/drawing/2014/main" val="1971624302"/>
                    </a:ext>
                  </a:extLst>
                </a:gridCol>
                <a:gridCol w="1435538">
                  <a:extLst>
                    <a:ext uri="{9D8B030D-6E8A-4147-A177-3AD203B41FA5}">
                      <a16:colId xmlns:a16="http://schemas.microsoft.com/office/drawing/2014/main" val="1982933503"/>
                    </a:ext>
                  </a:extLst>
                </a:gridCol>
                <a:gridCol w="968988">
                  <a:extLst>
                    <a:ext uri="{9D8B030D-6E8A-4147-A177-3AD203B41FA5}">
                      <a16:colId xmlns:a16="http://schemas.microsoft.com/office/drawing/2014/main" val="3315533884"/>
                    </a:ext>
                  </a:extLst>
                </a:gridCol>
                <a:gridCol w="1312494">
                  <a:extLst>
                    <a:ext uri="{9D8B030D-6E8A-4147-A177-3AD203B41FA5}">
                      <a16:colId xmlns:a16="http://schemas.microsoft.com/office/drawing/2014/main" val="945038517"/>
                    </a:ext>
                  </a:extLst>
                </a:gridCol>
                <a:gridCol w="1584220">
                  <a:extLst>
                    <a:ext uri="{9D8B030D-6E8A-4147-A177-3AD203B41FA5}">
                      <a16:colId xmlns:a16="http://schemas.microsoft.com/office/drawing/2014/main" val="4139462679"/>
                    </a:ext>
                  </a:extLst>
                </a:gridCol>
              </a:tblGrid>
              <a:tr h="590862">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9690905"/>
                  </a:ext>
                </a:extLst>
              </a:tr>
              <a:tr h="202138">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1175000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1292500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49,2 %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119951066"/>
                  </a:ext>
                </a:extLst>
              </a:tr>
              <a:tr h="202138">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1415000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49,7 %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44351998"/>
                  </a:ext>
                </a:extLst>
              </a:tr>
              <a:tr h="202138">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1430000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1430000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50,5 %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709394214"/>
                  </a:ext>
                </a:extLst>
              </a:tr>
              <a:tr h="202138">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30,0 %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052303054"/>
                  </a:ext>
                </a:extLst>
              </a:tr>
              <a:tr h="202138">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1510000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45,5 %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747362638"/>
                  </a:ext>
                </a:extLst>
              </a:tr>
              <a:tr h="202138">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1512500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51,1 %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95479184"/>
                  </a:ext>
                </a:extLst>
              </a:tr>
              <a:tr h="202138">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1672500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1567500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42,3 %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005500718"/>
                  </a:ext>
                </a:extLst>
              </a:tr>
              <a:tr h="202138">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48,2 %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014261563"/>
                  </a:ext>
                </a:extLst>
              </a:tr>
              <a:tr h="202138">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1811110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43,6 %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140055039"/>
                  </a:ext>
                </a:extLst>
              </a:tr>
              <a:tr h="202138">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40,5 %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541178280"/>
                  </a:ext>
                </a:extLst>
              </a:tr>
              <a:tr h="202138">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1696250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34,1 %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656055785"/>
                  </a:ext>
                </a:extLst>
              </a:tr>
              <a:tr h="202138">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42,5 %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773255641"/>
                  </a:ext>
                </a:extLst>
              </a:tr>
              <a:tr h="202138">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1983750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46,4 %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929387547"/>
                  </a:ext>
                </a:extLst>
              </a:tr>
              <a:tr h="202138">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43,8 %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740050111"/>
                  </a:ext>
                </a:extLst>
              </a:tr>
              <a:tr h="202138">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2127500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42,9 %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417525303"/>
                  </a:ext>
                </a:extLst>
              </a:tr>
              <a:tr h="202138">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1889243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2172630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38,5 %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824099011"/>
                  </a:ext>
                </a:extLst>
              </a:tr>
              <a:tr h="202138">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1950843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2243470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33,3 %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311286324"/>
                  </a:ext>
                </a:extLst>
              </a:tr>
              <a:tr h="202138">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2024271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2799483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2327911</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34,2 %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239273864"/>
                  </a:ext>
                </a:extLst>
              </a:tr>
              <a:tr h="202138">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2278311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3050000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2620058</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38,8 %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954590977"/>
                  </a:ext>
                </a:extLst>
              </a:tr>
              <a:tr h="202138">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2240000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2576000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30,6 %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226615965"/>
                  </a:ext>
                </a:extLst>
              </a:tr>
              <a:tr h="202138">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2280000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3381326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2622000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28,3 %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030540502"/>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A89F3171-B9F2-A073-6A07-D343FC227E91}"/>
              </a:ext>
            </a:extLst>
          </p:cNvPr>
          <p:cNvPicPr>
            <a:picLocks noChangeAspect="1"/>
          </p:cNvPicPr>
          <p:nvPr/>
        </p:nvPicPr>
        <p:blipFill>
          <a:blip r:embed="rId2"/>
          <a:stretch>
            <a:fillRect/>
          </a:stretch>
        </p:blipFill>
        <p:spPr>
          <a:xfrm>
            <a:off x="3279532" y="886079"/>
            <a:ext cx="6241592" cy="5290886"/>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Larvik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highlight>
                <a:srgbClr val="FFFF00"/>
              </a:highlight>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Larvik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9">
            <a:extLst>
              <a:ext uri="{FF2B5EF4-FFF2-40B4-BE49-F238E27FC236}">
                <a16:creationId xmlns:a16="http://schemas.microsoft.com/office/drawing/2014/main" id="{DBEB0F7C-F7B9-F369-9D9C-648376AA80C8}"/>
              </a:ext>
            </a:extLst>
          </p:cNvPr>
          <p:cNvPicPr>
            <a:picLocks noChangeAspect="1"/>
          </p:cNvPicPr>
          <p:nvPr/>
        </p:nvPicPr>
        <p:blipFill>
          <a:blip r:embed="rId3"/>
          <a:stretch>
            <a:fillRect/>
          </a:stretch>
        </p:blipFill>
        <p:spPr>
          <a:xfrm>
            <a:off x="985894" y="4299597"/>
            <a:ext cx="1444723" cy="1877367"/>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65B64F84-25EB-5CE9-A026-51A154473432}"/>
              </a:ext>
            </a:extLst>
          </p:cNvPr>
          <p:cNvPicPr>
            <a:picLocks noChangeAspect="1"/>
          </p:cNvPicPr>
          <p:nvPr/>
        </p:nvPicPr>
        <p:blipFill>
          <a:blip r:embed="rId2"/>
          <a:stretch>
            <a:fillRect/>
          </a:stretch>
        </p:blipFill>
        <p:spPr>
          <a:xfrm>
            <a:off x="3675184" y="916346"/>
            <a:ext cx="5442439" cy="5278014"/>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Larvik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Larvik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9">
            <a:extLst>
              <a:ext uri="{FF2B5EF4-FFF2-40B4-BE49-F238E27FC236}">
                <a16:creationId xmlns:a16="http://schemas.microsoft.com/office/drawing/2014/main" id="{C12FC33B-27F0-584F-45FB-E725EE635BA4}"/>
              </a:ext>
            </a:extLst>
          </p:cNvPr>
          <p:cNvPicPr>
            <a:picLocks noChangeAspect="1"/>
          </p:cNvPicPr>
          <p:nvPr/>
        </p:nvPicPr>
        <p:blipFill>
          <a:blip r:embed="rId3"/>
          <a:stretch>
            <a:fillRect/>
          </a:stretch>
        </p:blipFill>
        <p:spPr>
          <a:xfrm>
            <a:off x="1319030" y="4046034"/>
            <a:ext cx="1464848" cy="2030088"/>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555DB-A240-4F5A-9381-ACD60724DBB3}">
  <ds:schemaRefs>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ad39eb54-42f0-435d-bacf-ac1860a6e9c1"/>
    <ds:schemaRef ds:uri="http://schemas.openxmlformats.org/package/2006/metadata/core-properties"/>
    <ds:schemaRef ds:uri="c91cd569-f003-4182-8cab-9b1d9e10ae6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EE9E418-19A3-4920-9C02-CD7770CE3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E4D9FF-14C0-4B19-BA83-9D7731FB9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262</TotalTime>
  <Words>1438</Words>
  <Application>Microsoft Office PowerPoint</Application>
  <PresentationFormat>Widescreen</PresentationFormat>
  <Paragraphs>231</Paragraphs>
  <Slides>12</Slides>
  <Notes>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6</cp:revision>
  <dcterms:created xsi:type="dcterms:W3CDTF">2022-09-27T09:37:52Z</dcterms:created>
  <dcterms:modified xsi:type="dcterms:W3CDTF">2024-02-13T16:39:40Z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