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154A9-78FF-4C87-BA28-C3404345FDAB}" v="27" dt="2024-02-01T15:23:41.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60C154A9-78FF-4C87-BA28-C3404345FDAB}"/>
    <pc:docChg chg="undo custSel delSld modSld modMainMaster">
      <pc:chgData name="Mathias Iversen" userId="dea6d89c-6f8a-44b0-80c2-5d37afda12c9" providerId="ADAL" clId="{60C154A9-78FF-4C87-BA28-C3404345FDAB}" dt="2024-02-01T15:23:41.783" v="130"/>
      <pc:docMkLst>
        <pc:docMk/>
      </pc:docMkLst>
      <pc:sldChg chg="modSp mod setBg">
        <pc:chgData name="Mathias Iversen" userId="dea6d89c-6f8a-44b0-80c2-5d37afda12c9" providerId="ADAL" clId="{60C154A9-78FF-4C87-BA28-C3404345FDAB}" dt="2024-02-01T15:23:41.783" v="130"/>
        <pc:sldMkLst>
          <pc:docMk/>
          <pc:sldMk cId="2921733838" sldId="256"/>
        </pc:sldMkLst>
        <pc:spChg chg="mod">
          <ac:chgData name="Mathias Iversen" userId="dea6d89c-6f8a-44b0-80c2-5d37afda12c9" providerId="ADAL" clId="{60C154A9-78FF-4C87-BA28-C3404345FDAB}" dt="2024-02-01T15:23:41.783" v="130"/>
          <ac:spMkLst>
            <pc:docMk/>
            <pc:sldMk cId="2921733838" sldId="256"/>
            <ac:spMk id="3" creationId="{E41425AC-842F-4FFA-9112-F3E8B9D73BC4}"/>
          </ac:spMkLst>
        </pc:spChg>
        <pc:spChg chg="mod">
          <ac:chgData name="Mathias Iversen" userId="dea6d89c-6f8a-44b0-80c2-5d37afda12c9" providerId="ADAL" clId="{60C154A9-78FF-4C87-BA28-C3404345FDAB}" dt="2024-02-01T12:54:19.035" v="89" actId="2711"/>
          <ac:spMkLst>
            <pc:docMk/>
            <pc:sldMk cId="2921733838" sldId="256"/>
            <ac:spMk id="8" creationId="{279C62F4-9C4A-4777-941C-0D5FF7A0EEE2}"/>
          </ac:spMkLst>
        </pc:spChg>
        <pc:spChg chg="mod">
          <ac:chgData name="Mathias Iversen" userId="dea6d89c-6f8a-44b0-80c2-5d37afda12c9" providerId="ADAL" clId="{60C154A9-78FF-4C87-BA28-C3404345FDAB}" dt="2024-02-01T12:54:27.290" v="91" actId="207"/>
          <ac:spMkLst>
            <pc:docMk/>
            <pc:sldMk cId="2921733838" sldId="256"/>
            <ac:spMk id="9" creationId="{543ED68E-10D6-487F-A956-74AA7DC8DE45}"/>
          </ac:spMkLst>
        </pc:spChg>
        <pc:spChg chg="mod">
          <ac:chgData name="Mathias Iversen" userId="dea6d89c-6f8a-44b0-80c2-5d37afda12c9" providerId="ADAL" clId="{60C154A9-78FF-4C87-BA28-C3404345FDAB}" dt="2024-02-01T12:54:19.035" v="89" actId="2711"/>
          <ac:spMkLst>
            <pc:docMk/>
            <pc:sldMk cId="2921733838" sldId="256"/>
            <ac:spMk id="10" creationId="{B69A85C2-560C-48D5-B2E2-E0F8F842FD36}"/>
          </ac:spMkLst>
        </pc:spChg>
        <pc:cxnChg chg="mod">
          <ac:chgData name="Mathias Iversen" userId="dea6d89c-6f8a-44b0-80c2-5d37afda12c9" providerId="ADAL" clId="{60C154A9-78FF-4C87-BA28-C3404345FDAB}" dt="2024-02-01T12:54:23.567" v="90" actId="208"/>
          <ac:cxnSpMkLst>
            <pc:docMk/>
            <pc:sldMk cId="2921733838" sldId="256"/>
            <ac:cxnSpMk id="6" creationId="{58C53554-A821-40E6-A0B7-943BBE4B0DDD}"/>
          </ac:cxnSpMkLst>
        </pc:cxnChg>
      </pc:sldChg>
      <pc:sldChg chg="modSp mod">
        <pc:chgData name="Mathias Iversen" userId="dea6d89c-6f8a-44b0-80c2-5d37afda12c9" providerId="ADAL" clId="{60C154A9-78FF-4C87-BA28-C3404345FDAB}" dt="2024-02-01T15:23:41.783" v="130"/>
        <pc:sldMkLst>
          <pc:docMk/>
          <pc:sldMk cId="2266341024" sldId="258"/>
        </pc:sldMkLst>
        <pc:spChg chg="mod">
          <ac:chgData name="Mathias Iversen" userId="dea6d89c-6f8a-44b0-80c2-5d37afda12c9" providerId="ADAL" clId="{60C154A9-78FF-4C87-BA28-C3404345FDAB}" dt="2024-02-01T12:54:42.997" v="93" actId="2711"/>
          <ac:spMkLst>
            <pc:docMk/>
            <pc:sldMk cId="2266341024" sldId="258"/>
            <ac:spMk id="3" creationId="{F8484401-95FA-4A8E-B84A-A4E1365E9517}"/>
          </ac:spMkLst>
        </pc:spChg>
        <pc:spChg chg="mod">
          <ac:chgData name="Mathias Iversen" userId="dea6d89c-6f8a-44b0-80c2-5d37afda12c9" providerId="ADAL" clId="{60C154A9-78FF-4C87-BA28-C3404345FDAB}" dt="2024-02-01T15:23:41.783" v="130"/>
          <ac:spMkLst>
            <pc:docMk/>
            <pc:sldMk cId="2266341024" sldId="258"/>
            <ac:spMk id="4" creationId="{91B4F794-FA26-44F9-8BD1-1B7C760CD95D}"/>
          </ac:spMkLst>
        </pc:spChg>
        <pc:spChg chg="mod">
          <ac:chgData name="Mathias Iversen" userId="dea6d89c-6f8a-44b0-80c2-5d37afda12c9" providerId="ADAL" clId="{60C154A9-78FF-4C87-BA28-C3404345FDAB}" dt="2024-02-01T12:54:44.995" v="94" actId="207"/>
          <ac:spMkLst>
            <pc:docMk/>
            <pc:sldMk cId="2266341024" sldId="258"/>
            <ac:spMk id="5" creationId="{DCB85E03-0B2F-42F1-9007-A95BF715A50A}"/>
          </ac:spMkLst>
        </pc:spChg>
        <pc:spChg chg="mod">
          <ac:chgData name="Mathias Iversen" userId="dea6d89c-6f8a-44b0-80c2-5d37afda12c9" providerId="ADAL" clId="{60C154A9-78FF-4C87-BA28-C3404345FDAB}" dt="2024-02-01T12:54:42.997" v="93" actId="2711"/>
          <ac:spMkLst>
            <pc:docMk/>
            <pc:sldMk cId="2266341024" sldId="258"/>
            <ac:spMk id="6" creationId="{0A71F208-30AA-4DBB-9DB2-C0C90AD30178}"/>
          </ac:spMkLst>
        </pc:spChg>
        <pc:spChg chg="mod">
          <ac:chgData name="Mathias Iversen" userId="dea6d89c-6f8a-44b0-80c2-5d37afda12c9" providerId="ADAL" clId="{60C154A9-78FF-4C87-BA28-C3404345FDAB}" dt="2024-02-01T12:54:49.965" v="96" actId="207"/>
          <ac:spMkLst>
            <pc:docMk/>
            <pc:sldMk cId="2266341024" sldId="258"/>
            <ac:spMk id="7" creationId="{A520775E-5075-45E6-A50A-04E4D42EAF3E}"/>
          </ac:spMkLst>
        </pc:spChg>
        <pc:spChg chg="mod">
          <ac:chgData name="Mathias Iversen" userId="dea6d89c-6f8a-44b0-80c2-5d37afda12c9" providerId="ADAL" clId="{60C154A9-78FF-4C87-BA28-C3404345FDAB}" dt="2024-02-01T12:54:55.665" v="101" actId="207"/>
          <ac:spMkLst>
            <pc:docMk/>
            <pc:sldMk cId="2266341024" sldId="258"/>
            <ac:spMk id="8" creationId="{E5A98933-AC8C-4903-A2E5-17FCC5FBBC66}"/>
          </ac:spMkLst>
        </pc:spChg>
        <pc:spChg chg="mod">
          <ac:chgData name="Mathias Iversen" userId="dea6d89c-6f8a-44b0-80c2-5d37afda12c9" providerId="ADAL" clId="{60C154A9-78FF-4C87-BA28-C3404345FDAB}" dt="2024-02-01T12:55:04.997" v="105" actId="14100"/>
          <ac:spMkLst>
            <pc:docMk/>
            <pc:sldMk cId="2266341024" sldId="258"/>
            <ac:spMk id="9" creationId="{29E4AEA2-D6D7-44B7-8DEF-EB1A3917D576}"/>
          </ac:spMkLst>
        </pc:spChg>
        <pc:spChg chg="mod">
          <ac:chgData name="Mathias Iversen" userId="dea6d89c-6f8a-44b0-80c2-5d37afda12c9" providerId="ADAL" clId="{60C154A9-78FF-4C87-BA28-C3404345FDAB}" dt="2024-02-01T12:55:02.752" v="104" actId="14100"/>
          <ac:spMkLst>
            <pc:docMk/>
            <pc:sldMk cId="2266341024" sldId="258"/>
            <ac:spMk id="10" creationId="{2E9EBEB7-19CF-4E7A-9B6C-502E35EDACCE}"/>
          </ac:spMkLst>
        </pc:spChg>
        <pc:spChg chg="mod">
          <ac:chgData name="Mathias Iversen" userId="dea6d89c-6f8a-44b0-80c2-5d37afda12c9" providerId="ADAL" clId="{60C154A9-78FF-4C87-BA28-C3404345FDAB}" dt="2024-02-01T12:54:58.198" v="102" actId="14100"/>
          <ac:spMkLst>
            <pc:docMk/>
            <pc:sldMk cId="2266341024" sldId="258"/>
            <ac:spMk id="11" creationId="{37771598-A4AC-4670-8AF9-BD1A9A0B5FD6}"/>
          </ac:spMkLst>
        </pc:spChg>
        <pc:spChg chg="mod">
          <ac:chgData name="Mathias Iversen" userId="dea6d89c-6f8a-44b0-80c2-5d37afda12c9" providerId="ADAL" clId="{60C154A9-78FF-4C87-BA28-C3404345FDAB}" dt="2024-02-01T12:55:00.255" v="103" actId="14100"/>
          <ac:spMkLst>
            <pc:docMk/>
            <pc:sldMk cId="2266341024" sldId="258"/>
            <ac:spMk id="12" creationId="{FFB1B525-1F63-43B3-9ADA-546863A4A35B}"/>
          </ac:spMkLst>
        </pc:spChg>
        <pc:spChg chg="mod">
          <ac:chgData name="Mathias Iversen" userId="dea6d89c-6f8a-44b0-80c2-5d37afda12c9" providerId="ADAL" clId="{60C154A9-78FF-4C87-BA28-C3404345FDAB}" dt="2024-02-01T12:54:42.997" v="93" actId="2711"/>
          <ac:spMkLst>
            <pc:docMk/>
            <pc:sldMk cId="2266341024" sldId="258"/>
            <ac:spMk id="13" creationId="{7D9B9CA2-038E-484E-8A1A-D9FA8F874461}"/>
          </ac:spMkLst>
        </pc:spChg>
        <pc:spChg chg="mod">
          <ac:chgData name="Mathias Iversen" userId="dea6d89c-6f8a-44b0-80c2-5d37afda12c9" providerId="ADAL" clId="{60C154A9-78FF-4C87-BA28-C3404345FDAB}" dt="2024-02-01T12:54:42.997" v="93" actId="2711"/>
          <ac:spMkLst>
            <pc:docMk/>
            <pc:sldMk cId="2266341024" sldId="258"/>
            <ac:spMk id="14" creationId="{142BC5AF-FE81-466D-85C6-B66BF362E34B}"/>
          </ac:spMkLst>
        </pc:spChg>
        <pc:spChg chg="mod">
          <ac:chgData name="Mathias Iversen" userId="dea6d89c-6f8a-44b0-80c2-5d37afda12c9" providerId="ADAL" clId="{60C154A9-78FF-4C87-BA28-C3404345FDAB}" dt="2024-02-01T12:54:42.997" v="93" actId="2711"/>
          <ac:spMkLst>
            <pc:docMk/>
            <pc:sldMk cId="2266341024" sldId="258"/>
            <ac:spMk id="15" creationId="{74CEA7D0-9A41-43C0-8F69-F80152925B55}"/>
          </ac:spMkLst>
        </pc:spChg>
        <pc:spChg chg="mod">
          <ac:chgData name="Mathias Iversen" userId="dea6d89c-6f8a-44b0-80c2-5d37afda12c9" providerId="ADAL" clId="{60C154A9-78FF-4C87-BA28-C3404345FDAB}" dt="2024-02-01T12:54:42.997" v="93" actId="2711"/>
          <ac:spMkLst>
            <pc:docMk/>
            <pc:sldMk cId="2266341024" sldId="258"/>
            <ac:spMk id="16" creationId="{4957F703-1885-40F1-9499-64EAC6608670}"/>
          </ac:spMkLst>
        </pc:spChg>
        <pc:spChg chg="mod">
          <ac:chgData name="Mathias Iversen" userId="dea6d89c-6f8a-44b0-80c2-5d37afda12c9" providerId="ADAL" clId="{60C154A9-78FF-4C87-BA28-C3404345FDAB}" dt="2024-02-01T12:54:42.997" v="93" actId="2711"/>
          <ac:spMkLst>
            <pc:docMk/>
            <pc:sldMk cId="2266341024" sldId="258"/>
            <ac:spMk id="17" creationId="{831E5632-021A-47A4-AAE9-1B3C9EB9837E}"/>
          </ac:spMkLst>
        </pc:spChg>
        <pc:spChg chg="mod">
          <ac:chgData name="Mathias Iversen" userId="dea6d89c-6f8a-44b0-80c2-5d37afda12c9" providerId="ADAL" clId="{60C154A9-78FF-4C87-BA28-C3404345FDAB}" dt="2024-02-01T12:54:42.997" v="93" actId="2711"/>
          <ac:spMkLst>
            <pc:docMk/>
            <pc:sldMk cId="2266341024" sldId="258"/>
            <ac:spMk id="18" creationId="{0B79CA76-2003-4574-A043-2FCFF766B96D}"/>
          </ac:spMkLst>
        </pc:spChg>
      </pc:sldChg>
      <pc:sldChg chg="modSp mod">
        <pc:chgData name="Mathias Iversen" userId="dea6d89c-6f8a-44b0-80c2-5d37afda12c9" providerId="ADAL" clId="{60C154A9-78FF-4C87-BA28-C3404345FDAB}" dt="2024-02-01T15:23:41.783" v="130"/>
        <pc:sldMkLst>
          <pc:docMk/>
          <pc:sldMk cId="896002109" sldId="259"/>
        </pc:sldMkLst>
        <pc:spChg chg="mod">
          <ac:chgData name="Mathias Iversen" userId="dea6d89c-6f8a-44b0-80c2-5d37afda12c9" providerId="ADAL" clId="{60C154A9-78FF-4C87-BA28-C3404345FDAB}" dt="2024-02-01T12:55:36.337" v="106" actId="2711"/>
          <ac:spMkLst>
            <pc:docMk/>
            <pc:sldMk cId="896002109" sldId="259"/>
            <ac:spMk id="2" creationId="{90CF37F9-7076-4B73-97C9-BF445E8D5E8F}"/>
          </ac:spMkLst>
        </pc:spChg>
        <pc:spChg chg="mod">
          <ac:chgData name="Mathias Iversen" userId="dea6d89c-6f8a-44b0-80c2-5d37afda12c9" providerId="ADAL" clId="{60C154A9-78FF-4C87-BA28-C3404345FDAB}" dt="2024-02-01T12:55:38.338" v="107" actId="207"/>
          <ac:spMkLst>
            <pc:docMk/>
            <pc:sldMk cId="896002109" sldId="259"/>
            <ac:spMk id="3" creationId="{43909665-C217-4DB2-97FB-7DC8B46D243A}"/>
          </ac:spMkLst>
        </pc:spChg>
        <pc:spChg chg="mod">
          <ac:chgData name="Mathias Iversen" userId="dea6d89c-6f8a-44b0-80c2-5d37afda12c9" providerId="ADAL" clId="{60C154A9-78FF-4C87-BA28-C3404345FDAB}" dt="2024-02-01T15:23:41.783" v="130"/>
          <ac:spMkLst>
            <pc:docMk/>
            <pc:sldMk cId="896002109" sldId="259"/>
            <ac:spMk id="5" creationId="{1E8A7A64-34DF-43BB-954C-68720DEF1ED4}"/>
          </ac:spMkLst>
        </pc:spChg>
        <pc:spChg chg="mod">
          <ac:chgData name="Mathias Iversen" userId="dea6d89c-6f8a-44b0-80c2-5d37afda12c9" providerId="ADAL" clId="{60C154A9-78FF-4C87-BA28-C3404345FDAB}" dt="2024-02-01T12:55:36.337" v="106" actId="2711"/>
          <ac:spMkLst>
            <pc:docMk/>
            <pc:sldMk cId="896002109" sldId="259"/>
            <ac:spMk id="6" creationId="{3D22DDDA-9DE4-498E-ACF4-7CCFECE49DE6}"/>
          </ac:spMkLst>
        </pc:spChg>
      </pc:sldChg>
      <pc:sldChg chg="modSp mod">
        <pc:chgData name="Mathias Iversen" userId="dea6d89c-6f8a-44b0-80c2-5d37afda12c9" providerId="ADAL" clId="{60C154A9-78FF-4C87-BA28-C3404345FDAB}" dt="2024-02-01T15:23:41.783" v="130"/>
        <pc:sldMkLst>
          <pc:docMk/>
          <pc:sldMk cId="3970472295" sldId="260"/>
        </pc:sldMkLst>
        <pc:spChg chg="mod">
          <ac:chgData name="Mathias Iversen" userId="dea6d89c-6f8a-44b0-80c2-5d37afda12c9" providerId="ADAL" clId="{60C154A9-78FF-4C87-BA28-C3404345FDAB}" dt="2024-02-01T12:55:50.255" v="111" actId="2711"/>
          <ac:spMkLst>
            <pc:docMk/>
            <pc:sldMk cId="3970472295" sldId="260"/>
            <ac:spMk id="2" creationId="{588798DA-8AD1-49AA-96BC-11EE872291DD}"/>
          </ac:spMkLst>
        </pc:spChg>
        <pc:spChg chg="mod">
          <ac:chgData name="Mathias Iversen" userId="dea6d89c-6f8a-44b0-80c2-5d37afda12c9" providerId="ADAL" clId="{60C154A9-78FF-4C87-BA28-C3404345FDAB}" dt="2024-02-01T15:23:41.783" v="130"/>
          <ac:spMkLst>
            <pc:docMk/>
            <pc:sldMk cId="3970472295" sldId="260"/>
            <ac:spMk id="3" creationId="{B866CE4E-6058-4C29-BFC5-5B4F79318F87}"/>
          </ac:spMkLst>
        </pc:spChg>
        <pc:spChg chg="mod">
          <ac:chgData name="Mathias Iversen" userId="dea6d89c-6f8a-44b0-80c2-5d37afda12c9" providerId="ADAL" clId="{60C154A9-78FF-4C87-BA28-C3404345FDAB}" dt="2024-02-01T12:55:50.255" v="111" actId="2711"/>
          <ac:spMkLst>
            <pc:docMk/>
            <pc:sldMk cId="3970472295" sldId="260"/>
            <ac:spMk id="4" creationId="{08AB9232-4863-462B-955D-4E84A7303FF7}"/>
          </ac:spMkLst>
        </pc:spChg>
        <pc:spChg chg="mod">
          <ac:chgData name="Mathias Iversen" userId="dea6d89c-6f8a-44b0-80c2-5d37afda12c9" providerId="ADAL" clId="{60C154A9-78FF-4C87-BA28-C3404345FDAB}" dt="2024-02-01T15:23:41.783" v="130"/>
          <ac:spMkLst>
            <pc:docMk/>
            <pc:sldMk cId="3970472295" sldId="260"/>
            <ac:spMk id="5" creationId="{8294F0CC-D833-4BCB-85A1-47BA0991336D}"/>
          </ac:spMkLst>
        </pc:spChg>
      </pc:sldChg>
      <pc:sldChg chg="modSp mod">
        <pc:chgData name="Mathias Iversen" userId="dea6d89c-6f8a-44b0-80c2-5d37afda12c9" providerId="ADAL" clId="{60C154A9-78FF-4C87-BA28-C3404345FDAB}" dt="2024-02-01T15:23:41.783" v="130"/>
        <pc:sldMkLst>
          <pc:docMk/>
          <pc:sldMk cId="4227913639" sldId="261"/>
        </pc:sldMkLst>
        <pc:spChg chg="mod">
          <ac:chgData name="Mathias Iversen" userId="dea6d89c-6f8a-44b0-80c2-5d37afda12c9" providerId="ADAL" clId="{60C154A9-78FF-4C87-BA28-C3404345FDAB}" dt="2024-02-01T12:55:53.560" v="112" actId="2711"/>
          <ac:spMkLst>
            <pc:docMk/>
            <pc:sldMk cId="4227913639" sldId="261"/>
            <ac:spMk id="2" creationId="{204915CB-F898-4E28-B723-11BCF7BEE262}"/>
          </ac:spMkLst>
        </pc:spChg>
        <pc:spChg chg="mod">
          <ac:chgData name="Mathias Iversen" userId="dea6d89c-6f8a-44b0-80c2-5d37afda12c9" providerId="ADAL" clId="{60C154A9-78FF-4C87-BA28-C3404345FDAB}" dt="2024-02-01T15:23:41.783" v="130"/>
          <ac:spMkLst>
            <pc:docMk/>
            <pc:sldMk cId="4227913639" sldId="261"/>
            <ac:spMk id="3" creationId="{6492862D-89D0-469B-9B7F-A96A7E7667E2}"/>
          </ac:spMkLst>
        </pc:spChg>
        <pc:spChg chg="mod">
          <ac:chgData name="Mathias Iversen" userId="dea6d89c-6f8a-44b0-80c2-5d37afda12c9" providerId="ADAL" clId="{60C154A9-78FF-4C87-BA28-C3404345FDAB}" dt="2024-02-01T12:55:53.560" v="112" actId="2711"/>
          <ac:spMkLst>
            <pc:docMk/>
            <pc:sldMk cId="4227913639" sldId="261"/>
            <ac:spMk id="4" creationId="{DCD4FF8B-8E6F-4257-96B2-BCCDA6A41A74}"/>
          </ac:spMkLst>
        </pc:spChg>
        <pc:spChg chg="mod">
          <ac:chgData name="Mathias Iversen" userId="dea6d89c-6f8a-44b0-80c2-5d37afda12c9" providerId="ADAL" clId="{60C154A9-78FF-4C87-BA28-C3404345FDAB}" dt="2024-02-01T15:23:41.783" v="130"/>
          <ac:spMkLst>
            <pc:docMk/>
            <pc:sldMk cId="4227913639" sldId="261"/>
            <ac:spMk id="5" creationId="{7BBB9900-604D-4DB8-BBE1-DC3DA7172262}"/>
          </ac:spMkLst>
        </pc:spChg>
      </pc:sldChg>
      <pc:sldChg chg="addSp delSp modSp mod">
        <pc:chgData name="Mathias Iversen" userId="dea6d89c-6f8a-44b0-80c2-5d37afda12c9" providerId="ADAL" clId="{60C154A9-78FF-4C87-BA28-C3404345FDAB}" dt="2024-02-01T15:23:41.783" v="130"/>
        <pc:sldMkLst>
          <pc:docMk/>
          <pc:sldMk cId="3231943566" sldId="262"/>
        </pc:sldMkLst>
        <pc:spChg chg="mod">
          <ac:chgData name="Mathias Iversen" userId="dea6d89c-6f8a-44b0-80c2-5d37afda12c9" providerId="ADAL" clId="{60C154A9-78FF-4C87-BA28-C3404345FDAB}" dt="2024-02-01T12:55:56.520" v="113" actId="2711"/>
          <ac:spMkLst>
            <pc:docMk/>
            <pc:sldMk cId="3231943566" sldId="262"/>
            <ac:spMk id="2" creationId="{1B4599FE-5CDB-45BF-BE74-1177254806B3}"/>
          </ac:spMkLst>
        </pc:spChg>
        <pc:spChg chg="mod">
          <ac:chgData name="Mathias Iversen" userId="dea6d89c-6f8a-44b0-80c2-5d37afda12c9" providerId="ADAL" clId="{60C154A9-78FF-4C87-BA28-C3404345FDAB}" dt="2024-02-01T15:23:41.783" v="130"/>
          <ac:spMkLst>
            <pc:docMk/>
            <pc:sldMk cId="3231943566" sldId="262"/>
            <ac:spMk id="3" creationId="{A2B64911-99D7-4000-862B-A9755BD58BEE}"/>
          </ac:spMkLst>
        </pc:spChg>
        <pc:spChg chg="mod">
          <ac:chgData name="Mathias Iversen" userId="dea6d89c-6f8a-44b0-80c2-5d37afda12c9" providerId="ADAL" clId="{60C154A9-78FF-4C87-BA28-C3404345FDAB}" dt="2024-02-01T12:55:56.520" v="113" actId="2711"/>
          <ac:spMkLst>
            <pc:docMk/>
            <pc:sldMk cId="3231943566" sldId="262"/>
            <ac:spMk id="4" creationId="{E3A00041-9F7B-4C31-B4C3-014FF513433D}"/>
          </ac:spMkLst>
        </pc:spChg>
        <pc:spChg chg="mod">
          <ac:chgData name="Mathias Iversen" userId="dea6d89c-6f8a-44b0-80c2-5d37afda12c9" providerId="ADAL" clId="{60C154A9-78FF-4C87-BA28-C3404345FDAB}" dt="2024-02-01T15:23:41.783" v="130"/>
          <ac:spMkLst>
            <pc:docMk/>
            <pc:sldMk cId="3231943566" sldId="262"/>
            <ac:spMk id="5" creationId="{D192C507-AE67-46B1-B456-02EFA334DBEC}"/>
          </ac:spMkLst>
        </pc:spChg>
        <pc:graphicFrameChg chg="add mod ord">
          <ac:chgData name="Mathias Iversen" userId="dea6d89c-6f8a-44b0-80c2-5d37afda12c9" providerId="ADAL" clId="{60C154A9-78FF-4C87-BA28-C3404345FDAB}" dt="2024-02-01T12:55:56.520" v="113" actId="2711"/>
          <ac:graphicFrameMkLst>
            <pc:docMk/>
            <pc:sldMk cId="3231943566" sldId="262"/>
            <ac:graphicFrameMk id="8" creationId="{B22774FE-CD2E-4D00-87AC-187FF3C9976F}"/>
          </ac:graphicFrameMkLst>
        </pc:graphicFrameChg>
        <pc:graphicFrameChg chg="del">
          <ac:chgData name="Mathias Iversen" userId="dea6d89c-6f8a-44b0-80c2-5d37afda12c9" providerId="ADAL" clId="{60C154A9-78FF-4C87-BA28-C3404345FDAB}" dt="2024-01-30T12:49:55.580" v="63" actId="478"/>
          <ac:graphicFrameMkLst>
            <pc:docMk/>
            <pc:sldMk cId="3231943566" sldId="262"/>
            <ac:graphicFrameMk id="8" creationId="{F052340B-CC8A-4DFC-92F3-FE0F92691935}"/>
          </ac:graphicFrameMkLst>
        </pc:graphicFrameChg>
        <pc:picChg chg="del">
          <ac:chgData name="Mathias Iversen" userId="dea6d89c-6f8a-44b0-80c2-5d37afda12c9" providerId="ADAL" clId="{60C154A9-78FF-4C87-BA28-C3404345FDAB}" dt="2024-01-30T12:49:54.520" v="62" actId="478"/>
          <ac:picMkLst>
            <pc:docMk/>
            <pc:sldMk cId="3231943566" sldId="262"/>
            <ac:picMk id="7" creationId="{FCF366D7-F3F1-C54F-CBD0-F095BCE9F558}"/>
          </ac:picMkLst>
        </pc:picChg>
        <pc:picChg chg="add mod">
          <ac:chgData name="Mathias Iversen" userId="dea6d89c-6f8a-44b0-80c2-5d37afda12c9" providerId="ADAL" clId="{60C154A9-78FF-4C87-BA28-C3404345FDAB}" dt="2024-02-01T12:55:56.520" v="113" actId="2711"/>
          <ac:picMkLst>
            <pc:docMk/>
            <pc:sldMk cId="3231943566" sldId="262"/>
            <ac:picMk id="7" creationId="{FFAAC31C-A770-CE7A-0954-F5766F6A0F77}"/>
          </ac:picMkLst>
        </pc:picChg>
      </pc:sldChg>
      <pc:sldChg chg="del">
        <pc:chgData name="Mathias Iversen" userId="dea6d89c-6f8a-44b0-80c2-5d37afda12c9" providerId="ADAL" clId="{60C154A9-78FF-4C87-BA28-C3404345FDAB}" dt="2024-01-30T12:49:50.310" v="59" actId="47"/>
        <pc:sldMkLst>
          <pc:docMk/>
          <pc:sldMk cId="1774366261" sldId="263"/>
        </pc:sldMkLst>
      </pc:sldChg>
      <pc:sldChg chg="addSp delSp modSp mod">
        <pc:chgData name="Mathias Iversen" userId="dea6d89c-6f8a-44b0-80c2-5d37afda12c9" providerId="ADAL" clId="{60C154A9-78FF-4C87-BA28-C3404345FDAB}" dt="2024-02-01T15:23:41.783" v="130"/>
        <pc:sldMkLst>
          <pc:docMk/>
          <pc:sldMk cId="3510272984" sldId="264"/>
        </pc:sldMkLst>
        <pc:spChg chg="mod">
          <ac:chgData name="Mathias Iversen" userId="dea6d89c-6f8a-44b0-80c2-5d37afda12c9" providerId="ADAL" clId="{60C154A9-78FF-4C87-BA28-C3404345FDAB}" dt="2024-02-01T12:55:42.145" v="108" actId="2711"/>
          <ac:spMkLst>
            <pc:docMk/>
            <pc:sldMk cId="3510272984" sldId="264"/>
            <ac:spMk id="2" creationId="{0ACF1250-ED2A-4CAC-8A2C-509F1029A1E3}"/>
          </ac:spMkLst>
        </pc:spChg>
        <pc:spChg chg="mod">
          <ac:chgData name="Mathias Iversen" userId="dea6d89c-6f8a-44b0-80c2-5d37afda12c9" providerId="ADAL" clId="{60C154A9-78FF-4C87-BA28-C3404345FDAB}" dt="2024-02-01T15:23:41.783" v="130"/>
          <ac:spMkLst>
            <pc:docMk/>
            <pc:sldMk cId="3510272984" sldId="264"/>
            <ac:spMk id="3" creationId="{9E56F0DA-0C33-4951-BF07-00A42B5B4E31}"/>
          </ac:spMkLst>
        </pc:spChg>
        <pc:spChg chg="del">
          <ac:chgData name="Mathias Iversen" userId="dea6d89c-6f8a-44b0-80c2-5d37afda12c9" providerId="ADAL" clId="{60C154A9-78FF-4C87-BA28-C3404345FDAB}" dt="2024-01-30T12:48:39.449" v="40" actId="478"/>
          <ac:spMkLst>
            <pc:docMk/>
            <pc:sldMk cId="3510272984" sldId="264"/>
            <ac:spMk id="4" creationId="{6EF7C735-4A43-41C6-824A-CC5EEF7FDD53}"/>
          </ac:spMkLst>
        </pc:spChg>
        <pc:spChg chg="mod">
          <ac:chgData name="Mathias Iversen" userId="dea6d89c-6f8a-44b0-80c2-5d37afda12c9" providerId="ADAL" clId="{60C154A9-78FF-4C87-BA28-C3404345FDAB}" dt="2024-02-01T12:55:42.145" v="108" actId="2711"/>
          <ac:spMkLst>
            <pc:docMk/>
            <pc:sldMk cId="3510272984" sldId="264"/>
            <ac:spMk id="5" creationId="{C8F14D8B-BBA3-4B7F-97FF-2EA90BB37308}"/>
          </ac:spMkLst>
        </pc:spChg>
        <pc:graphicFrameChg chg="add mod">
          <ac:chgData name="Mathias Iversen" userId="dea6d89c-6f8a-44b0-80c2-5d37afda12c9" providerId="ADAL" clId="{60C154A9-78FF-4C87-BA28-C3404345FDAB}" dt="2024-02-01T15:23:41.783" v="130"/>
          <ac:graphicFrameMkLst>
            <pc:docMk/>
            <pc:sldMk cId="3510272984" sldId="264"/>
            <ac:graphicFrameMk id="6" creationId="{0D504C4D-97CB-496B-8ED8-234D6E8ED0DB}"/>
          </ac:graphicFrameMkLst>
        </pc:graphicFrameChg>
        <pc:graphicFrameChg chg="del">
          <ac:chgData name="Mathias Iversen" userId="dea6d89c-6f8a-44b0-80c2-5d37afda12c9" providerId="ADAL" clId="{60C154A9-78FF-4C87-BA28-C3404345FDAB}" dt="2024-01-30T12:48:37.443" v="39" actId="478"/>
          <ac:graphicFrameMkLst>
            <pc:docMk/>
            <pc:sldMk cId="3510272984" sldId="264"/>
            <ac:graphicFrameMk id="7" creationId="{0D504C4D-97CB-496B-8ED8-234D6E8ED0DB}"/>
          </ac:graphicFrameMkLst>
        </pc:graphicFrameChg>
      </pc:sldChg>
      <pc:sldChg chg="addSp delSp modSp mod">
        <pc:chgData name="Mathias Iversen" userId="dea6d89c-6f8a-44b0-80c2-5d37afda12c9" providerId="ADAL" clId="{60C154A9-78FF-4C87-BA28-C3404345FDAB}" dt="2024-02-01T12:55:45.162" v="109" actId="2711"/>
        <pc:sldMkLst>
          <pc:docMk/>
          <pc:sldMk cId="2759248883" sldId="265"/>
        </pc:sldMkLst>
        <pc:spChg chg="mod">
          <ac:chgData name="Mathias Iversen" userId="dea6d89c-6f8a-44b0-80c2-5d37afda12c9" providerId="ADAL" clId="{60C154A9-78FF-4C87-BA28-C3404345FDAB}" dt="2024-02-01T12:55:45.162" v="109" actId="2711"/>
          <ac:spMkLst>
            <pc:docMk/>
            <pc:sldMk cId="2759248883" sldId="265"/>
            <ac:spMk id="2" creationId="{CED31FAC-A3EA-48FB-A0E0-340ABFD5F939}"/>
          </ac:spMkLst>
        </pc:spChg>
        <pc:spChg chg="mod">
          <ac:chgData name="Mathias Iversen" userId="dea6d89c-6f8a-44b0-80c2-5d37afda12c9" providerId="ADAL" clId="{60C154A9-78FF-4C87-BA28-C3404345FDAB}" dt="2024-02-01T12:55:45.162" v="109" actId="2711"/>
          <ac:spMkLst>
            <pc:docMk/>
            <pc:sldMk cId="2759248883" sldId="265"/>
            <ac:spMk id="3" creationId="{5BC03535-2EF7-4E35-87E0-19E654CF9889}"/>
          </ac:spMkLst>
        </pc:spChg>
        <pc:spChg chg="del">
          <ac:chgData name="Mathias Iversen" userId="dea6d89c-6f8a-44b0-80c2-5d37afda12c9" providerId="ADAL" clId="{60C154A9-78FF-4C87-BA28-C3404345FDAB}" dt="2024-01-30T12:49:04.681" v="46" actId="478"/>
          <ac:spMkLst>
            <pc:docMk/>
            <pc:sldMk cId="2759248883" sldId="265"/>
            <ac:spMk id="4" creationId="{C131618D-BACB-42A9-8714-F890463B2284}"/>
          </ac:spMkLst>
        </pc:spChg>
        <pc:spChg chg="mod">
          <ac:chgData name="Mathias Iversen" userId="dea6d89c-6f8a-44b0-80c2-5d37afda12c9" providerId="ADAL" clId="{60C154A9-78FF-4C87-BA28-C3404345FDAB}" dt="2024-02-01T12:55:45.162" v="109" actId="2711"/>
          <ac:spMkLst>
            <pc:docMk/>
            <pc:sldMk cId="2759248883" sldId="265"/>
            <ac:spMk id="5" creationId="{FAA6878B-EDB0-4AB0-B825-D2972B2C7F7E}"/>
          </ac:spMkLst>
        </pc:spChg>
        <pc:graphicFrameChg chg="add mod">
          <ac:chgData name="Mathias Iversen" userId="dea6d89c-6f8a-44b0-80c2-5d37afda12c9" providerId="ADAL" clId="{60C154A9-78FF-4C87-BA28-C3404345FDAB}" dt="2024-02-01T12:55:45.162" v="109" actId="2711"/>
          <ac:graphicFrameMkLst>
            <pc:docMk/>
            <pc:sldMk cId="2759248883" sldId="265"/>
            <ac:graphicFrameMk id="6" creationId="{9607E43B-BE01-47C5-944D-98EBA1EB729E}"/>
          </ac:graphicFrameMkLst>
        </pc:graphicFrameChg>
        <pc:graphicFrameChg chg="del">
          <ac:chgData name="Mathias Iversen" userId="dea6d89c-6f8a-44b0-80c2-5d37afda12c9" providerId="ADAL" clId="{60C154A9-78FF-4C87-BA28-C3404345FDAB}" dt="2024-01-30T12:49:02.308" v="45" actId="478"/>
          <ac:graphicFrameMkLst>
            <pc:docMk/>
            <pc:sldMk cId="2759248883" sldId="265"/>
            <ac:graphicFrameMk id="7" creationId="{9607E43B-BE01-47C5-944D-98EBA1EB729E}"/>
          </ac:graphicFrameMkLst>
        </pc:graphicFrameChg>
      </pc:sldChg>
      <pc:sldChg chg="addSp delSp modSp mod">
        <pc:chgData name="Mathias Iversen" userId="dea6d89c-6f8a-44b0-80c2-5d37afda12c9" providerId="ADAL" clId="{60C154A9-78FF-4C87-BA28-C3404345FDAB}" dt="2024-02-01T12:55:47.637" v="110" actId="2711"/>
        <pc:sldMkLst>
          <pc:docMk/>
          <pc:sldMk cId="147554788" sldId="266"/>
        </pc:sldMkLst>
        <pc:spChg chg="mod">
          <ac:chgData name="Mathias Iversen" userId="dea6d89c-6f8a-44b0-80c2-5d37afda12c9" providerId="ADAL" clId="{60C154A9-78FF-4C87-BA28-C3404345FDAB}" dt="2024-02-01T12:55:47.637" v="110" actId="2711"/>
          <ac:spMkLst>
            <pc:docMk/>
            <pc:sldMk cId="147554788" sldId="266"/>
            <ac:spMk id="2" creationId="{3B234F2D-7B56-4BDC-8E6C-010223FC65D0}"/>
          </ac:spMkLst>
        </pc:spChg>
        <pc:spChg chg="mod">
          <ac:chgData name="Mathias Iversen" userId="dea6d89c-6f8a-44b0-80c2-5d37afda12c9" providerId="ADAL" clId="{60C154A9-78FF-4C87-BA28-C3404345FDAB}" dt="2024-02-01T12:55:47.637" v="110" actId="2711"/>
          <ac:spMkLst>
            <pc:docMk/>
            <pc:sldMk cId="147554788" sldId="266"/>
            <ac:spMk id="3" creationId="{2AE985C2-CF26-42E7-B7DC-DBC85F75C02D}"/>
          </ac:spMkLst>
        </pc:spChg>
        <pc:graphicFrameChg chg="del">
          <ac:chgData name="Mathias Iversen" userId="dea6d89c-6f8a-44b0-80c2-5d37afda12c9" providerId="ADAL" clId="{60C154A9-78FF-4C87-BA28-C3404345FDAB}" dt="2024-01-30T12:49:23.513" v="53" actId="478"/>
          <ac:graphicFrameMkLst>
            <pc:docMk/>
            <pc:sldMk cId="147554788" sldId="266"/>
            <ac:graphicFrameMk id="4" creationId="{A4AC6577-C5E1-F48B-B160-E0FB1C2B63AE}"/>
          </ac:graphicFrameMkLst>
        </pc:graphicFrameChg>
        <pc:graphicFrameChg chg="add mod modGraphic">
          <ac:chgData name="Mathias Iversen" userId="dea6d89c-6f8a-44b0-80c2-5d37afda12c9" providerId="ADAL" clId="{60C154A9-78FF-4C87-BA28-C3404345FDAB}" dt="2024-01-30T12:49:42.509" v="58" actId="14100"/>
          <ac:graphicFrameMkLst>
            <pc:docMk/>
            <pc:sldMk cId="147554788" sldId="266"/>
            <ac:graphicFrameMk id="5" creationId="{5262F22F-6C12-8BBB-1A03-D98495E1DD25}"/>
          </ac:graphicFrameMkLst>
        </pc:graphicFrameChg>
      </pc:sldChg>
      <pc:sldChg chg="setBg">
        <pc:chgData name="Mathias Iversen" userId="dea6d89c-6f8a-44b0-80c2-5d37afda12c9" providerId="ADAL" clId="{60C154A9-78FF-4C87-BA28-C3404345FDAB}" dt="2024-02-01T12:56:08.586" v="116"/>
        <pc:sldMkLst>
          <pc:docMk/>
          <pc:sldMk cId="4242451211" sldId="268"/>
        </pc:sldMkLst>
      </pc:sldChg>
      <pc:sldChg chg="modSp mod">
        <pc:chgData name="Mathias Iversen" userId="dea6d89c-6f8a-44b0-80c2-5d37afda12c9" providerId="ADAL" clId="{60C154A9-78FF-4C87-BA28-C3404345FDAB}" dt="2024-02-01T15:23:41.783" v="130"/>
        <pc:sldMkLst>
          <pc:docMk/>
          <pc:sldMk cId="2318387446" sldId="283"/>
        </pc:sldMkLst>
        <pc:spChg chg="mod">
          <ac:chgData name="Mathias Iversen" userId="dea6d89c-6f8a-44b0-80c2-5d37afda12c9" providerId="ADAL" clId="{60C154A9-78FF-4C87-BA28-C3404345FDAB}" dt="2024-02-01T15:23:41.783" v="130"/>
          <ac:spMkLst>
            <pc:docMk/>
            <pc:sldMk cId="2318387446" sldId="283"/>
            <ac:spMk id="8" creationId="{842FA2FF-C345-A6CD-25DE-6E3E19B361AD}"/>
          </ac:spMkLst>
        </pc:spChg>
        <pc:spChg chg="mod">
          <ac:chgData name="Mathias Iversen" userId="dea6d89c-6f8a-44b0-80c2-5d37afda12c9" providerId="ADAL" clId="{60C154A9-78FF-4C87-BA28-C3404345FDAB}" dt="2024-02-01T12:54:35.502" v="92" actId="207"/>
          <ac:spMkLst>
            <pc:docMk/>
            <pc:sldMk cId="2318387446" sldId="283"/>
            <ac:spMk id="9" creationId="{665E5BC5-ACF7-E9DC-7995-9FB97E91591F}"/>
          </ac:spMkLst>
        </pc:spChg>
      </pc:sldChg>
      <pc:sldChg chg="modSp mod">
        <pc:chgData name="Mathias Iversen" userId="dea6d89c-6f8a-44b0-80c2-5d37afda12c9" providerId="ADAL" clId="{60C154A9-78FF-4C87-BA28-C3404345FDAB}" dt="2024-02-01T15:23:41.783" v="130"/>
        <pc:sldMkLst>
          <pc:docMk/>
          <pc:sldMk cId="2954530852" sldId="284"/>
        </pc:sldMkLst>
        <pc:spChg chg="mod">
          <ac:chgData name="Mathias Iversen" userId="dea6d89c-6f8a-44b0-80c2-5d37afda12c9" providerId="ADAL" clId="{60C154A9-78FF-4C87-BA28-C3404345FDAB}" dt="2024-02-01T12:56:01.195" v="114" actId="2711"/>
          <ac:spMkLst>
            <pc:docMk/>
            <pc:sldMk cId="2954530852" sldId="284"/>
            <ac:spMk id="2" creationId="{1B4599FE-5CDB-45BF-BE74-1177254806B3}"/>
          </ac:spMkLst>
        </pc:spChg>
        <pc:spChg chg="mod">
          <ac:chgData name="Mathias Iversen" userId="dea6d89c-6f8a-44b0-80c2-5d37afda12c9" providerId="ADAL" clId="{60C154A9-78FF-4C87-BA28-C3404345FDAB}" dt="2024-02-01T12:56:01.195" v="114" actId="2711"/>
          <ac:spMkLst>
            <pc:docMk/>
            <pc:sldMk cId="2954530852" sldId="284"/>
            <ac:spMk id="4" creationId="{E3A00041-9F7B-4C31-B4C3-014FF513433D}"/>
          </ac:spMkLst>
        </pc:spChg>
        <pc:spChg chg="mod">
          <ac:chgData name="Mathias Iversen" userId="dea6d89c-6f8a-44b0-80c2-5d37afda12c9" providerId="ADAL" clId="{60C154A9-78FF-4C87-BA28-C3404345FDAB}" dt="2024-02-01T15:23:41.783" v="130"/>
          <ac:spMkLst>
            <pc:docMk/>
            <pc:sldMk cId="2954530852" sldId="284"/>
            <ac:spMk id="6" creationId="{E32827FE-EFF7-14C6-E08D-FFC85AED4628}"/>
          </ac:spMkLst>
        </pc:spChg>
      </pc:sldChg>
      <pc:sldMasterChg chg="modSldLayout">
        <pc:chgData name="Mathias Iversen" userId="dea6d89c-6f8a-44b0-80c2-5d37afda12c9" providerId="ADAL" clId="{60C154A9-78FF-4C87-BA28-C3404345FDAB}" dt="2024-02-01T15:23:41.783" v="130"/>
        <pc:sldMasterMkLst>
          <pc:docMk/>
          <pc:sldMasterMk cId="4210629792" sldId="2147483660"/>
        </pc:sldMasterMkLst>
        <pc:sldLayoutChg chg="modSp mod">
          <pc:chgData name="Mathias Iversen" userId="dea6d89c-6f8a-44b0-80c2-5d37afda12c9" providerId="ADAL" clId="{60C154A9-78FF-4C87-BA28-C3404345FDAB}" dt="2024-02-01T15:23:41.783" v="130"/>
          <pc:sldLayoutMkLst>
            <pc:docMk/>
            <pc:sldMasterMk cId="4210629792" sldId="2147483660"/>
            <pc:sldLayoutMk cId="2110830415" sldId="2147483662"/>
          </pc:sldLayoutMkLst>
          <pc:spChg chg="mod">
            <ac:chgData name="Mathias Iversen" userId="dea6d89c-6f8a-44b0-80c2-5d37afda12c9" providerId="ADAL" clId="{60C154A9-78FF-4C87-BA28-C3404345FDAB}" dt="2024-02-01T15:23:41.783" v="130"/>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60C154A9-78FF-4C87-BA28-C3404345FDAB}" dt="2024-02-01T12:56:33.464" v="118"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60C154A9-78FF-4C87-BA28-C3404345FDAB}" dt="2024-02-01T12:56:25.875" v="117" actId="1076"/>
          <pc:sldLayoutMkLst>
            <pc:docMk/>
            <pc:sldMasterMk cId="4210629792" sldId="2147483660"/>
            <pc:sldLayoutMk cId="1874524614" sldId="2147483663"/>
          </pc:sldLayoutMkLst>
          <pc:picChg chg="mod">
            <ac:chgData name="Mathias Iversen" userId="dea6d89c-6f8a-44b0-80c2-5d37afda12c9" providerId="ADAL" clId="{60C154A9-78FF-4C87-BA28-C3404345FDAB}" dt="2024-02-01T12:56:25.875" v="117"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60C154A9-78FF-4C87-BA28-C3404345FDAB}" dt="2024-02-01T12:57:49.648" v="129" actId="208"/>
          <pc:sldLayoutMkLst>
            <pc:docMk/>
            <pc:sldMasterMk cId="4210629792" sldId="2147483660"/>
            <pc:sldLayoutMk cId="1137365639" sldId="2147483681"/>
          </pc:sldLayoutMkLst>
          <pc:cxnChg chg="mod">
            <ac:chgData name="Mathias Iversen" userId="dea6d89c-6f8a-44b0-80c2-5d37afda12c9" providerId="ADAL" clId="{60C154A9-78FF-4C87-BA28-C3404345FDAB}" dt="2024-02-01T12:57:49.648" v="129"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60C154A9-78FF-4C87-BA28-C3404345FDAB}" dt="2024-02-01T12:57:05.170" v="121" actId="208"/>
          <pc:sldLayoutMkLst>
            <pc:docMk/>
            <pc:sldMasterMk cId="4210629792" sldId="2147483660"/>
            <pc:sldLayoutMk cId="4126966658" sldId="2147483682"/>
          </pc:sldLayoutMkLst>
          <pc:spChg chg="mod">
            <ac:chgData name="Mathias Iversen" userId="dea6d89c-6f8a-44b0-80c2-5d37afda12c9" providerId="ADAL" clId="{60C154A9-78FF-4C87-BA28-C3404345FDAB}" dt="2024-02-01T12:57:01.295" v="12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60C154A9-78FF-4C87-BA28-C3404345FDAB}" dt="2024-02-01T12:57:05.170" v="121"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60C154A9-78FF-4C87-BA28-C3404345FDAB}" dt="2024-02-01T12:56:37.327" v="11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60C154A9-78FF-4C87-BA28-C3404345FDAB}" dt="2024-02-01T12:57:12.861" v="122" actId="208"/>
          <pc:sldLayoutMkLst>
            <pc:docMk/>
            <pc:sldMasterMk cId="4210629792" sldId="2147483660"/>
            <pc:sldLayoutMk cId="210778978" sldId="2147483683"/>
          </pc:sldLayoutMkLst>
          <pc:cxnChg chg="mod">
            <ac:chgData name="Mathias Iversen" userId="dea6d89c-6f8a-44b0-80c2-5d37afda12c9" providerId="ADAL" clId="{60C154A9-78FF-4C87-BA28-C3404345FDAB}" dt="2024-02-01T12:57:12.861" v="12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60C154A9-78FF-4C87-BA28-C3404345FDAB}" dt="2024-02-01T12:57:18.988" v="123" actId="208"/>
          <pc:sldLayoutMkLst>
            <pc:docMk/>
            <pc:sldMasterMk cId="4210629792" sldId="2147483660"/>
            <pc:sldLayoutMk cId="3497793653" sldId="2147483684"/>
          </pc:sldLayoutMkLst>
          <pc:cxnChg chg="mod">
            <ac:chgData name="Mathias Iversen" userId="dea6d89c-6f8a-44b0-80c2-5d37afda12c9" providerId="ADAL" clId="{60C154A9-78FF-4C87-BA28-C3404345FDAB}" dt="2024-02-01T12:57:18.988" v="12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60C154A9-78FF-4C87-BA28-C3404345FDAB}" dt="2024-02-01T12:57:23.597" v="124" actId="208"/>
          <pc:sldLayoutMkLst>
            <pc:docMk/>
            <pc:sldMasterMk cId="4210629792" sldId="2147483660"/>
            <pc:sldLayoutMk cId="783061069" sldId="2147483685"/>
          </pc:sldLayoutMkLst>
          <pc:cxnChg chg="mod">
            <ac:chgData name="Mathias Iversen" userId="dea6d89c-6f8a-44b0-80c2-5d37afda12c9" providerId="ADAL" clId="{60C154A9-78FF-4C87-BA28-C3404345FDAB}" dt="2024-02-01T12:57:23.597" v="12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60C154A9-78FF-4C87-BA28-C3404345FDAB}" dt="2024-02-01T12:57:27.517" v="125" actId="208"/>
          <pc:sldLayoutMkLst>
            <pc:docMk/>
            <pc:sldMasterMk cId="4210629792" sldId="2147483660"/>
            <pc:sldLayoutMk cId="1374499944" sldId="2147483687"/>
          </pc:sldLayoutMkLst>
          <pc:cxnChg chg="mod">
            <ac:chgData name="Mathias Iversen" userId="dea6d89c-6f8a-44b0-80c2-5d37afda12c9" providerId="ADAL" clId="{60C154A9-78FF-4C87-BA28-C3404345FDAB}" dt="2024-02-01T12:57:27.517" v="125"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60C154A9-78FF-4C87-BA28-C3404345FDAB}" dt="2024-02-01T12:57:32.831" v="126" actId="208"/>
          <pc:sldLayoutMkLst>
            <pc:docMk/>
            <pc:sldMasterMk cId="4210629792" sldId="2147483660"/>
            <pc:sldLayoutMk cId="2112347531" sldId="2147483688"/>
          </pc:sldLayoutMkLst>
          <pc:cxnChg chg="mod">
            <ac:chgData name="Mathias Iversen" userId="dea6d89c-6f8a-44b0-80c2-5d37afda12c9" providerId="ADAL" clId="{60C154A9-78FF-4C87-BA28-C3404345FDAB}" dt="2024-02-01T12:57:32.831" v="126"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60C154A9-78FF-4C87-BA28-C3404345FDAB}" dt="2024-02-01T12:57:37.350" v="127" actId="208"/>
          <pc:sldLayoutMkLst>
            <pc:docMk/>
            <pc:sldMasterMk cId="4210629792" sldId="2147483660"/>
            <pc:sldLayoutMk cId="655889488" sldId="2147483689"/>
          </pc:sldLayoutMkLst>
          <pc:cxnChg chg="mod">
            <ac:chgData name="Mathias Iversen" userId="dea6d89c-6f8a-44b0-80c2-5d37afda12c9" providerId="ADAL" clId="{60C154A9-78FF-4C87-BA28-C3404345FDAB}" dt="2024-02-01T12:57:37.350" v="127"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60C154A9-78FF-4C87-BA28-C3404345FDAB}" dt="2024-02-01T12:57:46.448" v="128" actId="208"/>
          <pc:sldLayoutMkLst>
            <pc:docMk/>
            <pc:sldMasterMk cId="4210629792" sldId="2147483660"/>
            <pc:sldLayoutMk cId="2008485101" sldId="2147483690"/>
          </pc:sldLayoutMkLst>
          <pc:cxnChg chg="mod">
            <ac:chgData name="Mathias Iversen" userId="dea6d89c-6f8a-44b0-80c2-5d37afda12c9" providerId="ADAL" clId="{60C154A9-78FF-4C87-BA28-C3404345FDAB}" dt="2024-02-01T12:57:46.448" v="128"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3275FB2C-8EBC-4D0E-AE2B-95E7A0CB98A8}"/>
    <pc:docChg chg="addSld delSld modSld">
      <pc:chgData name="Andreas Benedictow" userId="e251fadf-16f4-4c88-b2c0-d8c4cd891c2a" providerId="ADAL" clId="{3275FB2C-8EBC-4D0E-AE2B-95E7A0CB98A8}" dt="2022-10-01T14:44:32.383" v="42"/>
      <pc:docMkLst>
        <pc:docMk/>
      </pc:docMkLst>
      <pc:sldChg chg="del">
        <pc:chgData name="Andreas Benedictow" userId="e251fadf-16f4-4c88-b2c0-d8c4cd891c2a" providerId="ADAL" clId="{3275FB2C-8EBC-4D0E-AE2B-95E7A0CB98A8}" dt="2022-10-01T14:44:29.789" v="41" actId="47"/>
        <pc:sldMkLst>
          <pc:docMk/>
          <pc:sldMk cId="4115640021" sldId="257"/>
        </pc:sldMkLst>
      </pc:sldChg>
      <pc:sldChg chg="modSp mod">
        <pc:chgData name="Andreas Benedictow" userId="e251fadf-16f4-4c88-b2c0-d8c4cd891c2a" providerId="ADAL" clId="{3275FB2C-8EBC-4D0E-AE2B-95E7A0CB98A8}" dt="2022-09-30T16:42:08.263" v="38"/>
        <pc:sldMkLst>
          <pc:docMk/>
          <pc:sldMk cId="896002109" sldId="259"/>
        </pc:sldMkLst>
        <pc:spChg chg="mod">
          <ac:chgData name="Andreas Benedictow" userId="e251fadf-16f4-4c88-b2c0-d8c4cd891c2a" providerId="ADAL" clId="{3275FB2C-8EBC-4D0E-AE2B-95E7A0CB98A8}" dt="2022-09-30T16:41:55.659" v="36" actId="6549"/>
          <ac:spMkLst>
            <pc:docMk/>
            <pc:sldMk cId="896002109" sldId="259"/>
            <ac:spMk id="5" creationId="{1E8A7A64-34DF-43BB-954C-68720DEF1ED4}"/>
          </ac:spMkLst>
        </pc:spChg>
        <pc:spChg chg="mod">
          <ac:chgData name="Andreas Benedictow" userId="e251fadf-16f4-4c88-b2c0-d8c4cd891c2a" providerId="ADAL" clId="{3275FB2C-8EBC-4D0E-AE2B-95E7A0CB98A8}" dt="2022-09-30T16:42:08.263" v="38"/>
          <ac:spMkLst>
            <pc:docMk/>
            <pc:sldMk cId="896002109" sldId="259"/>
            <ac:spMk id="6" creationId="{3D22DDDA-9DE4-498E-ACF4-7CCFECE49DE6}"/>
          </ac:spMkLst>
        </pc:spChg>
      </pc:sldChg>
      <pc:sldChg chg="add del">
        <pc:chgData name="Andreas Benedictow" userId="e251fadf-16f4-4c88-b2c0-d8c4cd891c2a" providerId="ADAL" clId="{3275FB2C-8EBC-4D0E-AE2B-95E7A0CB98A8}" dt="2022-09-30T16:42:20.937" v="40"/>
        <pc:sldMkLst>
          <pc:docMk/>
          <pc:sldMk cId="4159957464" sldId="267"/>
        </pc:sldMkLst>
      </pc:sldChg>
      <pc:sldChg chg="add">
        <pc:chgData name="Andreas Benedictow" userId="e251fadf-16f4-4c88-b2c0-d8c4cd891c2a" providerId="ADAL" clId="{3275FB2C-8EBC-4D0E-AE2B-95E7A0CB98A8}" dt="2022-10-01T14:44:32.383" v="42"/>
        <pc:sldMkLst>
          <pc:docMk/>
          <pc:sldMk cId="3836130264" sldId="282"/>
        </pc:sldMkLst>
      </pc:sldChg>
    </pc:docChg>
  </pc:docChgLst>
  <pc:docChgLst>
    <pc:chgData name="Mathias Iversen" userId="dea6d89c-6f8a-44b0-80c2-5d37afda12c9" providerId="ADAL" clId="{A44E7090-3BD8-4793-8C54-3643AF36F404}"/>
    <pc:docChg chg="custSel modSld">
      <pc:chgData name="Mathias Iversen" userId="dea6d89c-6f8a-44b0-80c2-5d37afda12c9" providerId="ADAL" clId="{A44E7090-3BD8-4793-8C54-3643AF36F404}" dt="2022-09-30T09:14:20.946" v="195" actId="13926"/>
      <pc:docMkLst>
        <pc:docMk/>
      </pc:docMkLst>
      <pc:sldChg chg="modSp mod">
        <pc:chgData name="Mathias Iversen" userId="dea6d89c-6f8a-44b0-80c2-5d37afda12c9" providerId="ADAL" clId="{A44E7090-3BD8-4793-8C54-3643AF36F404}" dt="2022-09-30T09:14:11.521" v="189" actId="20577"/>
        <pc:sldMkLst>
          <pc:docMk/>
          <pc:sldMk cId="2266341024" sldId="258"/>
        </pc:sldMkLst>
        <pc:spChg chg="mod">
          <ac:chgData name="Mathias Iversen" userId="dea6d89c-6f8a-44b0-80c2-5d37afda12c9" providerId="ADAL" clId="{A44E7090-3BD8-4793-8C54-3643AF36F404}" dt="2022-09-28T16:08:33.286" v="8" actId="13926"/>
          <ac:spMkLst>
            <pc:docMk/>
            <pc:sldMk cId="2266341024" sldId="258"/>
            <ac:spMk id="5" creationId="{DCB85E03-0B2F-42F1-9007-A95BF715A50A}"/>
          </ac:spMkLst>
        </pc:spChg>
        <pc:spChg chg="mod">
          <ac:chgData name="Mathias Iversen" userId="dea6d89c-6f8a-44b0-80c2-5d37afda12c9" providerId="ADAL" clId="{A44E7090-3BD8-4793-8C54-3643AF36F404}" dt="2022-09-28T16:09:00.282" v="23" actId="13926"/>
          <ac:spMkLst>
            <pc:docMk/>
            <pc:sldMk cId="2266341024" sldId="258"/>
            <ac:spMk id="7" creationId="{A520775E-5075-45E6-A50A-04E4D42EAF3E}"/>
          </ac:spMkLst>
        </pc:spChg>
        <pc:spChg chg="mod">
          <ac:chgData name="Mathias Iversen" userId="dea6d89c-6f8a-44b0-80c2-5d37afda12c9" providerId="ADAL" clId="{A44E7090-3BD8-4793-8C54-3643AF36F404}" dt="2022-09-28T16:16:11.175" v="129" actId="13926"/>
          <ac:spMkLst>
            <pc:docMk/>
            <pc:sldMk cId="2266341024" sldId="258"/>
            <ac:spMk id="8" creationId="{E5A98933-AC8C-4903-A2E5-17FCC5FBBC66}"/>
          </ac:spMkLst>
        </pc:spChg>
        <pc:spChg chg="mod">
          <ac:chgData name="Mathias Iversen" userId="dea6d89c-6f8a-44b0-80c2-5d37afda12c9" providerId="ADAL" clId="{A44E7090-3BD8-4793-8C54-3643AF36F404}" dt="2022-09-28T16:09:00.282" v="23" actId="13926"/>
          <ac:spMkLst>
            <pc:docMk/>
            <pc:sldMk cId="2266341024" sldId="258"/>
            <ac:spMk id="9" creationId="{29E4AEA2-D6D7-44B7-8DEF-EB1A3917D576}"/>
          </ac:spMkLst>
        </pc:spChg>
        <pc:spChg chg="mod">
          <ac:chgData name="Mathias Iversen" userId="dea6d89c-6f8a-44b0-80c2-5d37afda12c9" providerId="ADAL" clId="{A44E7090-3BD8-4793-8C54-3643AF36F404}" dt="2022-09-28T16:16:04.348" v="128" actId="13926"/>
          <ac:spMkLst>
            <pc:docMk/>
            <pc:sldMk cId="2266341024" sldId="258"/>
            <ac:spMk id="10" creationId="{2E9EBEB7-19CF-4E7A-9B6C-502E35EDACCE}"/>
          </ac:spMkLst>
        </pc:spChg>
        <pc:spChg chg="mod">
          <ac:chgData name="Mathias Iversen" userId="dea6d89c-6f8a-44b0-80c2-5d37afda12c9" providerId="ADAL" clId="{A44E7090-3BD8-4793-8C54-3643AF36F404}" dt="2022-09-28T16:09:00.282" v="23" actId="13926"/>
          <ac:spMkLst>
            <pc:docMk/>
            <pc:sldMk cId="2266341024" sldId="258"/>
            <ac:spMk id="11" creationId="{37771598-A4AC-4670-8AF9-BD1A9A0B5FD6}"/>
          </ac:spMkLst>
        </pc:spChg>
        <pc:spChg chg="mod">
          <ac:chgData name="Mathias Iversen" userId="dea6d89c-6f8a-44b0-80c2-5d37afda12c9" providerId="ADAL" clId="{A44E7090-3BD8-4793-8C54-3643AF36F404}" dt="2022-09-28T16:09:00.282" v="23" actId="13926"/>
          <ac:spMkLst>
            <pc:docMk/>
            <pc:sldMk cId="2266341024" sldId="258"/>
            <ac:spMk id="13" creationId="{7D9B9CA2-038E-484E-8A1A-D9FA8F874461}"/>
          </ac:spMkLst>
        </pc:spChg>
        <pc:spChg chg="mod">
          <ac:chgData name="Mathias Iversen" userId="dea6d89c-6f8a-44b0-80c2-5d37afda12c9" providerId="ADAL" clId="{A44E7090-3BD8-4793-8C54-3643AF36F404}" dt="2022-09-28T16:09:00.282" v="23" actId="13926"/>
          <ac:spMkLst>
            <pc:docMk/>
            <pc:sldMk cId="2266341024" sldId="258"/>
            <ac:spMk id="15" creationId="{74CEA7D0-9A41-43C0-8F69-F80152925B55}"/>
          </ac:spMkLst>
        </pc:spChg>
        <pc:spChg chg="mod">
          <ac:chgData name="Mathias Iversen" userId="dea6d89c-6f8a-44b0-80c2-5d37afda12c9" providerId="ADAL" clId="{A44E7090-3BD8-4793-8C54-3643AF36F404}" dt="2022-09-30T09:14:11.521" v="189" actId="20577"/>
          <ac:spMkLst>
            <pc:docMk/>
            <pc:sldMk cId="2266341024" sldId="258"/>
            <ac:spMk id="16" creationId="{4957F703-1885-40F1-9499-64EAC6608670}"/>
          </ac:spMkLst>
        </pc:spChg>
        <pc:spChg chg="mod">
          <ac:chgData name="Mathias Iversen" userId="dea6d89c-6f8a-44b0-80c2-5d37afda12c9" providerId="ADAL" clId="{A44E7090-3BD8-4793-8C54-3643AF36F404}" dt="2022-09-28T16:09:00.282" v="23" actId="13926"/>
          <ac:spMkLst>
            <pc:docMk/>
            <pc:sldMk cId="2266341024" sldId="258"/>
            <ac:spMk id="17" creationId="{831E5632-021A-47A4-AAE9-1B3C9EB9837E}"/>
          </ac:spMkLst>
        </pc:spChg>
      </pc:sldChg>
      <pc:sldChg chg="modSp mod">
        <pc:chgData name="Mathias Iversen" userId="dea6d89c-6f8a-44b0-80c2-5d37afda12c9" providerId="ADAL" clId="{A44E7090-3BD8-4793-8C54-3643AF36F404}" dt="2022-09-30T09:14:20.946" v="195" actId="13926"/>
        <pc:sldMkLst>
          <pc:docMk/>
          <pc:sldMk cId="896002109" sldId="259"/>
        </pc:sldMkLst>
        <pc:spChg chg="mod">
          <ac:chgData name="Mathias Iversen" userId="dea6d89c-6f8a-44b0-80c2-5d37afda12c9" providerId="ADAL" clId="{A44E7090-3BD8-4793-8C54-3643AF36F404}" dt="2022-09-28T16:09:08.465" v="32" actId="13926"/>
          <ac:spMkLst>
            <pc:docMk/>
            <pc:sldMk cId="896002109" sldId="259"/>
            <ac:spMk id="3" creationId="{43909665-C217-4DB2-97FB-7DC8B46D243A}"/>
          </ac:spMkLst>
        </pc:spChg>
        <pc:spChg chg="mod">
          <ac:chgData name="Mathias Iversen" userId="dea6d89c-6f8a-44b0-80c2-5d37afda12c9" providerId="ADAL" clId="{A44E7090-3BD8-4793-8C54-3643AF36F404}" dt="2022-09-30T09:14:20.946" v="195" actId="13926"/>
          <ac:spMkLst>
            <pc:docMk/>
            <pc:sldMk cId="896002109" sldId="259"/>
            <ac:spMk id="4" creationId="{E7C91537-7CFF-43F2-851D-E5F652C25A99}"/>
          </ac:spMkLst>
        </pc:spChg>
      </pc:sldChg>
      <pc:sldChg chg="addSp modSp mod">
        <pc:chgData name="Mathias Iversen" userId="dea6d89c-6f8a-44b0-80c2-5d37afda12c9" providerId="ADAL" clId="{A44E7090-3BD8-4793-8C54-3643AF36F404}" dt="2022-09-28T16:10:03.734" v="52" actId="1076"/>
        <pc:sldMkLst>
          <pc:docMk/>
          <pc:sldMk cId="3970472295" sldId="260"/>
        </pc:sldMkLst>
        <pc:spChg chg="mod">
          <ac:chgData name="Mathias Iversen" userId="dea6d89c-6f8a-44b0-80c2-5d37afda12c9" providerId="ADAL" clId="{A44E7090-3BD8-4793-8C54-3643AF36F404}" dt="2022-09-28T16:09:42.964" v="47" actId="20577"/>
          <ac:spMkLst>
            <pc:docMk/>
            <pc:sldMk cId="3970472295" sldId="260"/>
            <ac:spMk id="4" creationId="{08AB9232-4863-462B-955D-4E84A7303FF7}"/>
          </ac:spMkLst>
        </pc:spChg>
        <pc:picChg chg="add mod ord">
          <ac:chgData name="Mathias Iversen" userId="dea6d89c-6f8a-44b0-80c2-5d37afda12c9" providerId="ADAL" clId="{A44E7090-3BD8-4793-8C54-3643AF36F404}" dt="2022-09-28T16:09:54.593" v="50" actId="167"/>
          <ac:picMkLst>
            <pc:docMk/>
            <pc:sldMk cId="3970472295" sldId="260"/>
            <ac:picMk id="6" creationId="{492BD7B7-2943-4343-3FAC-CC5D11840158}"/>
          </ac:picMkLst>
        </pc:picChg>
        <pc:picChg chg="add mod">
          <ac:chgData name="Mathias Iversen" userId="dea6d89c-6f8a-44b0-80c2-5d37afda12c9" providerId="ADAL" clId="{A44E7090-3BD8-4793-8C54-3643AF36F404}" dt="2022-09-28T16:10:03.734" v="52" actId="1076"/>
          <ac:picMkLst>
            <pc:docMk/>
            <pc:sldMk cId="3970472295" sldId="260"/>
            <ac:picMk id="7" creationId="{E855AEF3-FAC3-D9D4-524D-CCFF30FDA0D6}"/>
          </ac:picMkLst>
        </pc:picChg>
      </pc:sldChg>
      <pc:sldChg chg="addSp modSp mod">
        <pc:chgData name="Mathias Iversen" userId="dea6d89c-6f8a-44b0-80c2-5d37afda12c9" providerId="ADAL" clId="{A44E7090-3BD8-4793-8C54-3643AF36F404}" dt="2022-09-28T16:10:50.846" v="78" actId="1076"/>
        <pc:sldMkLst>
          <pc:docMk/>
          <pc:sldMk cId="4227913639" sldId="261"/>
        </pc:sldMkLst>
        <pc:spChg chg="mod">
          <ac:chgData name="Mathias Iversen" userId="dea6d89c-6f8a-44b0-80c2-5d37afda12c9" providerId="ADAL" clId="{A44E7090-3BD8-4793-8C54-3643AF36F404}" dt="2022-09-28T16:10:21.838" v="72" actId="13926"/>
          <ac:spMkLst>
            <pc:docMk/>
            <pc:sldMk cId="4227913639" sldId="261"/>
            <ac:spMk id="3" creationId="{6492862D-89D0-469B-9B7F-A96A7E7667E2}"/>
          </ac:spMkLst>
        </pc:spChg>
        <pc:spChg chg="mod">
          <ac:chgData name="Mathias Iversen" userId="dea6d89c-6f8a-44b0-80c2-5d37afda12c9" providerId="ADAL" clId="{A44E7090-3BD8-4793-8C54-3643AF36F404}" dt="2022-09-28T16:10:15.847" v="63" actId="13926"/>
          <ac:spMkLst>
            <pc:docMk/>
            <pc:sldMk cId="4227913639" sldId="261"/>
            <ac:spMk id="4" creationId="{DCD4FF8B-8E6F-4257-96B2-BCCDA6A41A74}"/>
          </ac:spMkLst>
        </pc:spChg>
        <pc:picChg chg="add mod ord">
          <ac:chgData name="Mathias Iversen" userId="dea6d89c-6f8a-44b0-80c2-5d37afda12c9" providerId="ADAL" clId="{A44E7090-3BD8-4793-8C54-3643AF36F404}" dt="2022-09-28T16:10:44.024" v="76" actId="1076"/>
          <ac:picMkLst>
            <pc:docMk/>
            <pc:sldMk cId="4227913639" sldId="261"/>
            <ac:picMk id="6" creationId="{8617432F-20AE-A86E-5BD3-299F875C84E0}"/>
          </ac:picMkLst>
        </pc:picChg>
        <pc:picChg chg="add mod">
          <ac:chgData name="Mathias Iversen" userId="dea6d89c-6f8a-44b0-80c2-5d37afda12c9" providerId="ADAL" clId="{A44E7090-3BD8-4793-8C54-3643AF36F404}" dt="2022-09-28T16:10:50.846" v="78" actId="1076"/>
          <ac:picMkLst>
            <pc:docMk/>
            <pc:sldMk cId="4227913639" sldId="261"/>
            <ac:picMk id="7" creationId="{D0CF9D94-EE3F-8CBB-589F-47CF7713A261}"/>
          </ac:picMkLst>
        </pc:picChg>
      </pc:sldChg>
      <pc:sldChg chg="addSp modSp mod">
        <pc:chgData name="Mathias Iversen" userId="dea6d89c-6f8a-44b0-80c2-5d37afda12c9" providerId="ADAL" clId="{A44E7090-3BD8-4793-8C54-3643AF36F404}" dt="2022-09-28T16:20:21.352" v="151" actId="27918"/>
        <pc:sldMkLst>
          <pc:docMk/>
          <pc:sldMk cId="3231943566" sldId="262"/>
        </pc:sldMkLst>
        <pc:spChg chg="mod">
          <ac:chgData name="Mathias Iversen" userId="dea6d89c-6f8a-44b0-80c2-5d37afda12c9" providerId="ADAL" clId="{A44E7090-3BD8-4793-8C54-3643AF36F404}" dt="2022-09-28T16:11:00.760" v="87" actId="13926"/>
          <ac:spMkLst>
            <pc:docMk/>
            <pc:sldMk cId="3231943566" sldId="262"/>
            <ac:spMk id="4" creationId="{E3A00041-9F7B-4C31-B4C3-014FF513433D}"/>
          </ac:spMkLst>
        </pc:spChg>
        <pc:graphicFrameChg chg="add mod">
          <ac:chgData name="Mathias Iversen" userId="dea6d89c-6f8a-44b0-80c2-5d37afda12c9" providerId="ADAL" clId="{A44E7090-3BD8-4793-8C54-3643AF36F404}" dt="2022-09-28T16:19:47.645" v="145"/>
          <ac:graphicFrameMkLst>
            <pc:docMk/>
            <pc:sldMk cId="3231943566" sldId="262"/>
            <ac:graphicFrameMk id="8" creationId="{F052340B-CC8A-4DFC-92F3-FE0F92691935}"/>
          </ac:graphicFrameMkLst>
        </pc:graphicFrameChg>
        <pc:picChg chg="add mod ord">
          <ac:chgData name="Mathias Iversen" userId="dea6d89c-6f8a-44b0-80c2-5d37afda12c9" providerId="ADAL" clId="{A44E7090-3BD8-4793-8C54-3643AF36F404}" dt="2022-09-28T16:17:27.398" v="134" actId="1076"/>
          <ac:picMkLst>
            <pc:docMk/>
            <pc:sldMk cId="3231943566" sldId="262"/>
            <ac:picMk id="7" creationId="{FCF366D7-F3F1-C54F-CBD0-F095BCE9F558}"/>
          </ac:picMkLst>
        </pc:picChg>
      </pc:sldChg>
      <pc:sldChg chg="addSp modSp mod">
        <pc:chgData name="Mathias Iversen" userId="dea6d89c-6f8a-44b0-80c2-5d37afda12c9" providerId="ADAL" clId="{A44E7090-3BD8-4793-8C54-3643AF36F404}" dt="2022-09-28T16:22:27.570" v="162" actId="1076"/>
        <pc:sldMkLst>
          <pc:docMk/>
          <pc:sldMk cId="1774366261" sldId="263"/>
        </pc:sldMkLst>
        <pc:spChg chg="mod">
          <ac:chgData name="Mathias Iversen" userId="dea6d89c-6f8a-44b0-80c2-5d37afda12c9" providerId="ADAL" clId="{A44E7090-3BD8-4793-8C54-3643AF36F404}" dt="2022-09-28T16:11:08.185" v="96" actId="13926"/>
          <ac:spMkLst>
            <pc:docMk/>
            <pc:sldMk cId="1774366261" sldId="263"/>
            <ac:spMk id="4" creationId="{20706897-990D-4782-B6D1-23876FEFD5AF}"/>
          </ac:spMkLst>
        </pc:spChg>
        <pc:graphicFrameChg chg="add mod">
          <ac:chgData name="Mathias Iversen" userId="dea6d89c-6f8a-44b0-80c2-5d37afda12c9" providerId="ADAL" clId="{A44E7090-3BD8-4793-8C54-3643AF36F404}" dt="2022-09-28T16:22:27.570" v="162" actId="1076"/>
          <ac:graphicFrameMkLst>
            <pc:docMk/>
            <pc:sldMk cId="1774366261" sldId="263"/>
            <ac:graphicFrameMk id="8" creationId="{51325AB4-573B-4F12-B402-67D6949226E3}"/>
          </ac:graphicFrameMkLst>
        </pc:graphicFrameChg>
        <pc:picChg chg="add mod ord">
          <ac:chgData name="Mathias Iversen" userId="dea6d89c-6f8a-44b0-80c2-5d37afda12c9" providerId="ADAL" clId="{A44E7090-3BD8-4793-8C54-3643AF36F404}" dt="2022-09-28T16:21:05.265" v="157" actId="1076"/>
          <ac:picMkLst>
            <pc:docMk/>
            <pc:sldMk cId="1774366261" sldId="263"/>
            <ac:picMk id="7" creationId="{53959062-6D64-DBB7-682F-69F3221360AE}"/>
          </ac:picMkLst>
        </pc:picChg>
      </pc:sldChg>
      <pc:sldChg chg="addSp delSp modSp mod">
        <pc:chgData name="Mathias Iversen" userId="dea6d89c-6f8a-44b0-80c2-5d37afda12c9" providerId="ADAL" clId="{A44E7090-3BD8-4793-8C54-3643AF36F404}" dt="2022-09-28T16:22:51.075" v="165"/>
        <pc:sldMkLst>
          <pc:docMk/>
          <pc:sldMk cId="3510272984" sldId="264"/>
        </pc:sldMkLst>
        <pc:spChg chg="mod">
          <ac:chgData name="Mathias Iversen" userId="dea6d89c-6f8a-44b0-80c2-5d37afda12c9" providerId="ADAL" clId="{A44E7090-3BD8-4793-8C54-3643AF36F404}" dt="2022-09-28T16:11:15.688" v="105" actId="13926"/>
          <ac:spMkLst>
            <pc:docMk/>
            <pc:sldMk cId="3510272984" sldId="264"/>
            <ac:spMk id="4" creationId="{6EF7C735-4A43-41C6-824A-CC5EEF7FDD53}"/>
          </ac:spMkLst>
        </pc:spChg>
        <pc:graphicFrameChg chg="del">
          <ac:chgData name="Mathias Iversen" userId="dea6d89c-6f8a-44b0-80c2-5d37afda12c9" providerId="ADAL" clId="{A44E7090-3BD8-4793-8C54-3643AF36F404}" dt="2022-09-28T16:22:49.376" v="163"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A44E7090-3BD8-4793-8C54-3643AF36F404}" dt="2022-09-28T16:22:51.075" v="165"/>
          <ac:graphicFrameMkLst>
            <pc:docMk/>
            <pc:sldMk cId="3510272984" sldId="264"/>
            <ac:graphicFrameMk id="7" creationId="{0D504C4D-97CB-496B-8ED8-234D6E8ED0DB}"/>
          </ac:graphicFrameMkLst>
        </pc:graphicFrameChg>
      </pc:sldChg>
      <pc:sldChg chg="addSp delSp modSp mod">
        <pc:chgData name="Mathias Iversen" userId="dea6d89c-6f8a-44b0-80c2-5d37afda12c9" providerId="ADAL" clId="{A44E7090-3BD8-4793-8C54-3643AF36F404}" dt="2022-09-28T16:23:29.669" v="168"/>
        <pc:sldMkLst>
          <pc:docMk/>
          <pc:sldMk cId="2759248883" sldId="265"/>
        </pc:sldMkLst>
        <pc:graphicFrameChg chg="del">
          <ac:chgData name="Mathias Iversen" userId="dea6d89c-6f8a-44b0-80c2-5d37afda12c9" providerId="ADAL" clId="{A44E7090-3BD8-4793-8C54-3643AF36F404}" dt="2022-09-28T16:23:00.598" v="166"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A44E7090-3BD8-4793-8C54-3643AF36F404}" dt="2022-09-28T16:23:29.669" v="168"/>
          <ac:graphicFrameMkLst>
            <pc:docMk/>
            <pc:sldMk cId="2759248883" sldId="265"/>
            <ac:graphicFrameMk id="7" creationId="{9607E43B-BE01-47C5-944D-98EBA1EB729E}"/>
          </ac:graphicFrameMkLst>
        </pc:graphicFrameChg>
      </pc:sldChg>
      <pc:sldChg chg="addSp modSp mod">
        <pc:chgData name="Mathias Iversen" userId="dea6d89c-6f8a-44b0-80c2-5d37afda12c9" providerId="ADAL" clId="{A44E7090-3BD8-4793-8C54-3643AF36F404}" dt="2022-09-28T16:24:02.759" v="180" actId="1076"/>
        <pc:sldMkLst>
          <pc:docMk/>
          <pc:sldMk cId="147554788" sldId="266"/>
        </pc:sldMkLst>
        <pc:spChg chg="mod">
          <ac:chgData name="Mathias Iversen" userId="dea6d89c-6f8a-44b0-80c2-5d37afda12c9" providerId="ADAL" clId="{A44E7090-3BD8-4793-8C54-3643AF36F404}" dt="2022-09-28T16:23:42.993" v="177" actId="13926"/>
          <ac:spMkLst>
            <pc:docMk/>
            <pc:sldMk cId="147554788" sldId="266"/>
            <ac:spMk id="3" creationId="{2AE985C2-CF26-42E7-B7DC-DBC85F75C02D}"/>
          </ac:spMkLst>
        </pc:spChg>
        <pc:graphicFrameChg chg="add mod modGraphic">
          <ac:chgData name="Mathias Iversen" userId="dea6d89c-6f8a-44b0-80c2-5d37afda12c9" providerId="ADAL" clId="{A44E7090-3BD8-4793-8C54-3643AF36F404}" dt="2022-09-28T16:24:02.759" v="180" actId="1076"/>
          <ac:graphicFrameMkLst>
            <pc:docMk/>
            <pc:sldMk cId="147554788" sldId="266"/>
            <ac:graphicFrameMk id="4" creationId="{A4AC6577-C5E1-F48B-B160-E0FB1C2B63AE}"/>
          </ac:graphicFrameMkLst>
        </pc:graphicFrameChg>
      </pc:sldChg>
    </pc:docChg>
  </pc:docChgLst>
  <pc:docChgLst>
    <pc:chgData name="Marte Marie Frisell" userId="88672537-50ef-4dff-9199-6840d6c8b5a9" providerId="ADAL" clId="{8B2C359F-27D7-402B-91AD-6A750B257D28}"/>
    <pc:docChg chg="undo custSel modSld sldOrd">
      <pc:chgData name="Marte Marie Frisell" userId="88672537-50ef-4dff-9199-6840d6c8b5a9" providerId="ADAL" clId="{8B2C359F-27D7-402B-91AD-6A750B257D28}" dt="2022-09-30T14:42:53.849" v="225"/>
      <pc:docMkLst>
        <pc:docMk/>
      </pc:docMkLst>
      <pc:sldChg chg="modSp mod">
        <pc:chgData name="Marte Marie Frisell" userId="88672537-50ef-4dff-9199-6840d6c8b5a9" providerId="ADAL" clId="{8B2C359F-27D7-402B-91AD-6A750B257D28}" dt="2022-09-30T12:23:49.339" v="8" actId="13926"/>
        <pc:sldMkLst>
          <pc:docMk/>
          <pc:sldMk cId="2921733838" sldId="256"/>
        </pc:sldMkLst>
        <pc:spChg chg="mod">
          <ac:chgData name="Marte Marie Frisell" userId="88672537-50ef-4dff-9199-6840d6c8b5a9" providerId="ADAL" clId="{8B2C359F-27D7-402B-91AD-6A750B257D28}" dt="2022-09-30T12:23:49.339" v="8" actId="13926"/>
          <ac:spMkLst>
            <pc:docMk/>
            <pc:sldMk cId="2921733838" sldId="256"/>
            <ac:spMk id="10" creationId="{B69A85C2-560C-48D5-B2E2-E0F8F842FD36}"/>
          </ac:spMkLst>
        </pc:spChg>
      </pc:sldChg>
      <pc:sldChg chg="modSp mod">
        <pc:chgData name="Marte Marie Frisell" userId="88672537-50ef-4dff-9199-6840d6c8b5a9" providerId="ADAL" clId="{8B2C359F-27D7-402B-91AD-6A750B257D28}" dt="2022-09-30T14:27:33.632" v="223" actId="20577"/>
        <pc:sldMkLst>
          <pc:docMk/>
          <pc:sldMk cId="896002109" sldId="259"/>
        </pc:sldMkLst>
        <pc:spChg chg="mod">
          <ac:chgData name="Marte Marie Frisell" userId="88672537-50ef-4dff-9199-6840d6c8b5a9" providerId="ADAL" clId="{8B2C359F-27D7-402B-91AD-6A750B257D28}" dt="2022-09-30T14:27:33.632" v="223" actId="20577"/>
          <ac:spMkLst>
            <pc:docMk/>
            <pc:sldMk cId="896002109" sldId="259"/>
            <ac:spMk id="5" creationId="{1E8A7A64-34DF-43BB-954C-68720DEF1ED4}"/>
          </ac:spMkLst>
        </pc:spChg>
      </pc:sldChg>
      <pc:sldChg chg="modSp mod">
        <pc:chgData name="Marte Marie Frisell" userId="88672537-50ef-4dff-9199-6840d6c8b5a9" providerId="ADAL" clId="{8B2C359F-27D7-402B-91AD-6A750B257D28}" dt="2022-09-30T12:26:16.856" v="164" actId="13926"/>
        <pc:sldMkLst>
          <pc:docMk/>
          <pc:sldMk cId="3970472295" sldId="260"/>
        </pc:sldMkLst>
        <pc:spChg chg="mod">
          <ac:chgData name="Marte Marie Frisell" userId="88672537-50ef-4dff-9199-6840d6c8b5a9" providerId="ADAL" clId="{8B2C359F-27D7-402B-91AD-6A750B257D28}" dt="2022-09-30T12:26:16.856" v="164" actId="13926"/>
          <ac:spMkLst>
            <pc:docMk/>
            <pc:sldMk cId="3970472295" sldId="260"/>
            <ac:spMk id="3" creationId="{B866CE4E-6058-4C29-BFC5-5B4F79318F87}"/>
          </ac:spMkLst>
        </pc:spChg>
      </pc:sldChg>
      <pc:sldChg chg="modSp mod">
        <pc:chgData name="Marte Marie Frisell" userId="88672537-50ef-4dff-9199-6840d6c8b5a9" providerId="ADAL" clId="{8B2C359F-27D7-402B-91AD-6A750B257D28}" dt="2022-09-30T12:26:28.833" v="180" actId="6549"/>
        <pc:sldMkLst>
          <pc:docMk/>
          <pc:sldMk cId="3231943566" sldId="262"/>
        </pc:sldMkLst>
        <pc:spChg chg="mod">
          <ac:chgData name="Marte Marie Frisell" userId="88672537-50ef-4dff-9199-6840d6c8b5a9" providerId="ADAL" clId="{8B2C359F-27D7-402B-91AD-6A750B257D28}" dt="2022-09-30T12:26:28.833" v="180" actId="6549"/>
          <ac:spMkLst>
            <pc:docMk/>
            <pc:sldMk cId="3231943566" sldId="262"/>
            <ac:spMk id="3" creationId="{A2B64911-99D7-4000-862B-A9755BD58BEE}"/>
          </ac:spMkLst>
        </pc:spChg>
      </pc:sldChg>
      <pc:sldChg chg="modSp mod">
        <pc:chgData name="Marte Marie Frisell" userId="88672537-50ef-4dff-9199-6840d6c8b5a9" providerId="ADAL" clId="{8B2C359F-27D7-402B-91AD-6A750B257D28}" dt="2022-09-30T12:26:42.996" v="198" actId="13926"/>
        <pc:sldMkLst>
          <pc:docMk/>
          <pc:sldMk cId="1774366261" sldId="263"/>
        </pc:sldMkLst>
        <pc:spChg chg="mod">
          <ac:chgData name="Marte Marie Frisell" userId="88672537-50ef-4dff-9199-6840d6c8b5a9" providerId="ADAL" clId="{8B2C359F-27D7-402B-91AD-6A750B257D28}" dt="2022-09-30T12:26:42.996" v="198" actId="13926"/>
          <ac:spMkLst>
            <pc:docMk/>
            <pc:sldMk cId="1774366261" sldId="263"/>
            <ac:spMk id="3" creationId="{323EC9A4-C2EE-47DD-98D9-FB2B5579D56F}"/>
          </ac:spMkLst>
        </pc:spChg>
      </pc:sldChg>
      <pc:sldChg chg="ord">
        <pc:chgData name="Marte Marie Frisell" userId="88672537-50ef-4dff-9199-6840d6c8b5a9" providerId="ADAL" clId="{8B2C359F-27D7-402B-91AD-6A750B257D28}" dt="2022-09-30T14:42:53.849" v="225"/>
        <pc:sldMkLst>
          <pc:docMk/>
          <pc:sldMk cId="3510272984" sldId="264"/>
        </pc:sldMkLst>
      </pc:sldChg>
      <pc:sldChg chg="ord">
        <pc:chgData name="Marte Marie Frisell" userId="88672537-50ef-4dff-9199-6840d6c8b5a9" providerId="ADAL" clId="{8B2C359F-27D7-402B-91AD-6A750B257D28}" dt="2022-09-30T14:42:53.849" v="225"/>
        <pc:sldMkLst>
          <pc:docMk/>
          <pc:sldMk cId="2759248883" sldId="265"/>
        </pc:sldMkLst>
      </pc:sldChg>
      <pc:sldChg chg="ord">
        <pc:chgData name="Marte Marie Frisell" userId="88672537-50ef-4dff-9199-6840d6c8b5a9" providerId="ADAL" clId="{8B2C359F-27D7-402B-91AD-6A750B257D28}" dt="2022-09-30T14:42:53.849" v="225"/>
        <pc:sldMkLst>
          <pc:docMk/>
          <pc:sldMk cId="147554788" sldId="266"/>
        </pc:sldMkLst>
      </pc:sldChg>
      <pc:sldChg chg="modSp mod">
        <pc:chgData name="Marte Marie Frisell" userId="88672537-50ef-4dff-9199-6840d6c8b5a9" providerId="ADAL" clId="{8B2C359F-27D7-402B-91AD-6A750B257D28}" dt="2022-09-30T12:26:54.156" v="209" actId="1035"/>
        <pc:sldMkLst>
          <pc:docMk/>
          <pc:sldMk cId="4159957464" sldId="267"/>
        </pc:sldMkLst>
        <pc:spChg chg="mod">
          <ac:chgData name="Marte Marie Frisell" userId="88672537-50ef-4dff-9199-6840d6c8b5a9" providerId="ADAL" clId="{8B2C359F-27D7-402B-91AD-6A750B257D28}" dt="2022-09-30T12:26:54.156" v="209" actId="1035"/>
          <ac:spMkLst>
            <pc:docMk/>
            <pc:sldMk cId="4159957464" sldId="267"/>
            <ac:spMk id="3" creationId="{19327264-4F74-4A7C-9D31-AD23AB6CC8F2}"/>
          </ac:spMkLst>
        </pc:spChg>
      </pc:sldChg>
    </pc:docChg>
  </pc:docChgLst>
  <pc:docChgLst>
    <pc:chgData name="Andreas Benedictow" userId="e251fadf-16f4-4c88-b2c0-d8c4cd891c2a" providerId="ADAL" clId="{9D897A97-2F4B-48DD-92D3-A06EB7F42C97}"/>
    <pc:docChg chg="undo custSel modSld">
      <pc:chgData name="Andreas Benedictow" userId="e251fadf-16f4-4c88-b2c0-d8c4cd891c2a" providerId="ADAL" clId="{9D897A97-2F4B-48DD-92D3-A06EB7F42C97}" dt="2022-10-10T12:14:28.837" v="171" actId="14100"/>
      <pc:docMkLst>
        <pc:docMk/>
      </pc:docMkLst>
      <pc:sldChg chg="modSp mod">
        <pc:chgData name="Andreas Benedictow" userId="e251fadf-16f4-4c88-b2c0-d8c4cd891c2a" providerId="ADAL" clId="{9D897A97-2F4B-48DD-92D3-A06EB7F42C97}" dt="2022-10-10T12:09:19.536" v="19" actId="20577"/>
        <pc:sldMkLst>
          <pc:docMk/>
          <pc:sldMk cId="2921733838" sldId="256"/>
        </pc:sldMkLst>
        <pc:spChg chg="mod">
          <ac:chgData name="Andreas Benedictow" userId="e251fadf-16f4-4c88-b2c0-d8c4cd891c2a" providerId="ADAL" clId="{9D897A97-2F4B-48DD-92D3-A06EB7F42C97}" dt="2022-10-10T12:09:19.536" v="19" actId="20577"/>
          <ac:spMkLst>
            <pc:docMk/>
            <pc:sldMk cId="2921733838" sldId="256"/>
            <ac:spMk id="8" creationId="{279C62F4-9C4A-4777-941C-0D5FF7A0EEE2}"/>
          </ac:spMkLst>
        </pc:spChg>
      </pc:sldChg>
      <pc:sldChg chg="modSp mod">
        <pc:chgData name="Andreas Benedictow" userId="e251fadf-16f4-4c88-b2c0-d8c4cd891c2a" providerId="ADAL" clId="{9D897A97-2F4B-48DD-92D3-A06EB7F42C97}" dt="2022-10-10T12:11:54.107" v="122" actId="6549"/>
        <pc:sldMkLst>
          <pc:docMk/>
          <pc:sldMk cId="2266341024" sldId="258"/>
        </pc:sldMkLst>
        <pc:spChg chg="mod">
          <ac:chgData name="Andreas Benedictow" userId="e251fadf-16f4-4c88-b2c0-d8c4cd891c2a" providerId="ADAL" clId="{9D897A97-2F4B-48DD-92D3-A06EB7F42C97}" dt="2022-10-10T12:11:54.107" v="122" actId="6549"/>
          <ac:spMkLst>
            <pc:docMk/>
            <pc:sldMk cId="2266341024" sldId="258"/>
            <ac:spMk id="6" creationId="{0A71F208-30AA-4DBB-9DB2-C0C90AD30178}"/>
          </ac:spMkLst>
        </pc:spChg>
        <pc:spChg chg="mod">
          <ac:chgData name="Andreas Benedictow" userId="e251fadf-16f4-4c88-b2c0-d8c4cd891c2a" providerId="ADAL" clId="{9D897A97-2F4B-48DD-92D3-A06EB7F42C97}" dt="2022-10-10T12:11:34.937" v="117" actId="20577"/>
          <ac:spMkLst>
            <pc:docMk/>
            <pc:sldMk cId="2266341024" sldId="258"/>
            <ac:spMk id="18" creationId="{0B79CA76-2003-4574-A043-2FCFF766B96D}"/>
          </ac:spMkLst>
        </pc:spChg>
      </pc:sldChg>
      <pc:sldChg chg="modSp mod">
        <pc:chgData name="Andreas Benedictow" userId="e251fadf-16f4-4c88-b2c0-d8c4cd891c2a" providerId="ADAL" clId="{9D897A97-2F4B-48DD-92D3-A06EB7F42C97}" dt="2022-10-10T12:13:52.480" v="164" actId="20577"/>
        <pc:sldMkLst>
          <pc:docMk/>
          <pc:sldMk cId="896002109" sldId="259"/>
        </pc:sldMkLst>
        <pc:spChg chg="mod">
          <ac:chgData name="Andreas Benedictow" userId="e251fadf-16f4-4c88-b2c0-d8c4cd891c2a" providerId="ADAL" clId="{9D897A97-2F4B-48DD-92D3-A06EB7F42C97}" dt="2022-10-10T12:10:05.934" v="49" actId="20577"/>
          <ac:spMkLst>
            <pc:docMk/>
            <pc:sldMk cId="896002109" sldId="259"/>
            <ac:spMk id="4" creationId="{E7C91537-7CFF-43F2-851D-E5F652C25A99}"/>
          </ac:spMkLst>
        </pc:spChg>
        <pc:spChg chg="mod">
          <ac:chgData name="Andreas Benedictow" userId="e251fadf-16f4-4c88-b2c0-d8c4cd891c2a" providerId="ADAL" clId="{9D897A97-2F4B-48DD-92D3-A06EB7F42C97}" dt="2022-10-10T12:13:52.480" v="164" actId="20577"/>
          <ac:spMkLst>
            <pc:docMk/>
            <pc:sldMk cId="896002109" sldId="259"/>
            <ac:spMk id="5" creationId="{1E8A7A64-34DF-43BB-954C-68720DEF1ED4}"/>
          </ac:spMkLst>
        </pc:spChg>
        <pc:spChg chg="mod">
          <ac:chgData name="Andreas Benedictow" userId="e251fadf-16f4-4c88-b2c0-d8c4cd891c2a" providerId="ADAL" clId="{9D897A97-2F4B-48DD-92D3-A06EB7F42C97}" dt="2022-10-10T12:13:38.305" v="162" actId="20577"/>
          <ac:spMkLst>
            <pc:docMk/>
            <pc:sldMk cId="896002109" sldId="259"/>
            <ac:spMk id="6" creationId="{3D22DDDA-9DE4-498E-ACF4-7CCFECE49DE6}"/>
          </ac:spMkLst>
        </pc:spChg>
      </pc:sldChg>
      <pc:sldChg chg="modSp mod">
        <pc:chgData name="Andreas Benedictow" userId="e251fadf-16f4-4c88-b2c0-d8c4cd891c2a" providerId="ADAL" clId="{9D897A97-2F4B-48DD-92D3-A06EB7F42C97}" dt="2022-10-10T12:14:02.943" v="165" actId="14100"/>
        <pc:sldMkLst>
          <pc:docMk/>
          <pc:sldMk cId="3970472295" sldId="260"/>
        </pc:sldMkLst>
        <pc:picChg chg="mod">
          <ac:chgData name="Andreas Benedictow" userId="e251fadf-16f4-4c88-b2c0-d8c4cd891c2a" providerId="ADAL" clId="{9D897A97-2F4B-48DD-92D3-A06EB7F42C97}" dt="2022-10-10T12:14:02.943" v="165" actId="14100"/>
          <ac:picMkLst>
            <pc:docMk/>
            <pc:sldMk cId="3970472295" sldId="260"/>
            <ac:picMk id="6" creationId="{492BD7B7-2943-4343-3FAC-CC5D11840158}"/>
          </ac:picMkLst>
        </pc:picChg>
      </pc:sldChg>
      <pc:sldChg chg="modSp mod">
        <pc:chgData name="Andreas Benedictow" userId="e251fadf-16f4-4c88-b2c0-d8c4cd891c2a" providerId="ADAL" clId="{9D897A97-2F4B-48DD-92D3-A06EB7F42C97}" dt="2022-10-10T12:14:10.403" v="167" actId="14100"/>
        <pc:sldMkLst>
          <pc:docMk/>
          <pc:sldMk cId="4227913639" sldId="261"/>
        </pc:sldMkLst>
        <pc:picChg chg="mod">
          <ac:chgData name="Andreas Benedictow" userId="e251fadf-16f4-4c88-b2c0-d8c4cd891c2a" providerId="ADAL" clId="{9D897A97-2F4B-48DD-92D3-A06EB7F42C97}" dt="2022-10-10T12:14:10.403" v="167" actId="14100"/>
          <ac:picMkLst>
            <pc:docMk/>
            <pc:sldMk cId="4227913639" sldId="261"/>
            <ac:picMk id="6" creationId="{8617432F-20AE-A86E-5BD3-299F875C84E0}"/>
          </ac:picMkLst>
        </pc:picChg>
      </pc:sldChg>
      <pc:sldChg chg="modSp mod">
        <pc:chgData name="Andreas Benedictow" userId="e251fadf-16f4-4c88-b2c0-d8c4cd891c2a" providerId="ADAL" clId="{9D897A97-2F4B-48DD-92D3-A06EB7F42C97}" dt="2022-10-10T12:14:19.671" v="169" actId="14100"/>
        <pc:sldMkLst>
          <pc:docMk/>
          <pc:sldMk cId="3231943566" sldId="262"/>
        </pc:sldMkLst>
        <pc:picChg chg="mod">
          <ac:chgData name="Andreas Benedictow" userId="e251fadf-16f4-4c88-b2c0-d8c4cd891c2a" providerId="ADAL" clId="{9D897A97-2F4B-48DD-92D3-A06EB7F42C97}" dt="2022-10-10T12:14:19.671" v="169" actId="14100"/>
          <ac:picMkLst>
            <pc:docMk/>
            <pc:sldMk cId="3231943566" sldId="262"/>
            <ac:picMk id="7" creationId="{FCF366D7-F3F1-C54F-CBD0-F095BCE9F558}"/>
          </ac:picMkLst>
        </pc:picChg>
      </pc:sldChg>
      <pc:sldChg chg="modSp mod">
        <pc:chgData name="Andreas Benedictow" userId="e251fadf-16f4-4c88-b2c0-d8c4cd891c2a" providerId="ADAL" clId="{9D897A97-2F4B-48DD-92D3-A06EB7F42C97}" dt="2022-10-10T12:14:28.837" v="171" actId="14100"/>
        <pc:sldMkLst>
          <pc:docMk/>
          <pc:sldMk cId="1774366261" sldId="263"/>
        </pc:sldMkLst>
        <pc:picChg chg="mod">
          <ac:chgData name="Andreas Benedictow" userId="e251fadf-16f4-4c88-b2c0-d8c4cd891c2a" providerId="ADAL" clId="{9D897A97-2F4B-48DD-92D3-A06EB7F42C97}" dt="2022-10-10T12:14:28.837" v="171" actId="14100"/>
          <ac:picMkLst>
            <pc:docMk/>
            <pc:sldMk cId="1774366261" sldId="263"/>
            <ac:picMk id="7" creationId="{53959062-6D64-DBB7-682F-69F3221360AE}"/>
          </ac:picMkLst>
        </pc:picChg>
      </pc:sldChg>
      <pc:sldChg chg="modSp mod">
        <pc:chgData name="Andreas Benedictow" userId="e251fadf-16f4-4c88-b2c0-d8c4cd891c2a" providerId="ADAL" clId="{9D897A97-2F4B-48DD-92D3-A06EB7F42C97}" dt="2022-10-10T12:10:32.009" v="70" actId="14734"/>
        <pc:sldMkLst>
          <pc:docMk/>
          <pc:sldMk cId="147554788" sldId="266"/>
        </pc:sldMkLst>
        <pc:graphicFrameChg chg="mod modGraphic">
          <ac:chgData name="Andreas Benedictow" userId="e251fadf-16f4-4c88-b2c0-d8c4cd891c2a" providerId="ADAL" clId="{9D897A97-2F4B-48DD-92D3-A06EB7F42C97}" dt="2022-10-10T12:10:32.009" v="70" actId="14734"/>
          <ac:graphicFrameMkLst>
            <pc:docMk/>
            <pc:sldMk cId="147554788" sldId="266"/>
            <ac:graphicFrameMk id="4" creationId="{A4AC6577-C5E1-F48B-B160-E0FB1C2B63AE}"/>
          </ac:graphicFrameMkLst>
        </pc:graphicFrameChg>
      </pc:sldChg>
      <pc:sldChg chg="modSp mod">
        <pc:chgData name="Andreas Benedictow" userId="e251fadf-16f4-4c88-b2c0-d8c4cd891c2a" providerId="ADAL" clId="{9D897A97-2F4B-48DD-92D3-A06EB7F42C97}" dt="2022-10-10T12:11:28.455" v="116" actId="20577"/>
        <pc:sldMkLst>
          <pc:docMk/>
          <pc:sldMk cId="3836130264" sldId="282"/>
        </pc:sldMkLst>
        <pc:spChg chg="mod">
          <ac:chgData name="Andreas Benedictow" userId="e251fadf-16f4-4c88-b2c0-d8c4cd891c2a" providerId="ADAL" clId="{9D897A97-2F4B-48DD-92D3-A06EB7F42C97}" dt="2022-10-10T12:11:28.455" v="116" actId="20577"/>
          <ac:spMkLst>
            <pc:docMk/>
            <pc:sldMk cId="3836130264" sldId="282"/>
            <ac:spMk id="8" creationId="{842FA2FF-C345-A6CD-25DE-6E3E19B361AD}"/>
          </ac:spMkLst>
        </pc:spChg>
      </pc:sldChg>
    </pc:docChg>
  </pc:docChgLst>
  <pc:docChgLst>
    <pc:chgData name="Andreas Benedictow" userId="e251fadf-16f4-4c88-b2c0-d8c4cd891c2a" providerId="ADAL" clId="{398B9CAE-72CD-433F-8047-E3C87FB94387}"/>
    <pc:docChg chg="undo custSel addSld delSld modSld">
      <pc:chgData name="Andreas Benedictow" userId="e251fadf-16f4-4c88-b2c0-d8c4cd891c2a" providerId="ADAL" clId="{398B9CAE-72CD-433F-8047-E3C87FB94387}" dt="2024-02-01T18:15:28.969" v="137" actId="6549"/>
      <pc:docMkLst>
        <pc:docMk/>
      </pc:docMkLst>
      <pc:sldChg chg="modSp mod">
        <pc:chgData name="Andreas Benedictow" userId="e251fadf-16f4-4c88-b2c0-d8c4cd891c2a" providerId="ADAL" clId="{398B9CAE-72CD-433F-8047-E3C87FB94387}" dt="2024-01-31T08:50:43.821" v="3" actId="20577"/>
        <pc:sldMkLst>
          <pc:docMk/>
          <pc:sldMk cId="2921733838" sldId="256"/>
        </pc:sldMkLst>
        <pc:spChg chg="mod">
          <ac:chgData name="Andreas Benedictow" userId="e251fadf-16f4-4c88-b2c0-d8c4cd891c2a" providerId="ADAL" clId="{398B9CAE-72CD-433F-8047-E3C87FB94387}" dt="2024-01-31T08:50:43.821" v="3" actId="20577"/>
          <ac:spMkLst>
            <pc:docMk/>
            <pc:sldMk cId="2921733838" sldId="256"/>
            <ac:spMk id="8" creationId="{279C62F4-9C4A-4777-941C-0D5FF7A0EEE2}"/>
          </ac:spMkLst>
        </pc:spChg>
      </pc:sldChg>
      <pc:sldChg chg="modSp mod">
        <pc:chgData name="Andreas Benedictow" userId="e251fadf-16f4-4c88-b2c0-d8c4cd891c2a" providerId="ADAL" clId="{398B9CAE-72CD-433F-8047-E3C87FB94387}" dt="2024-01-31T08:51:19.936" v="22" actId="6549"/>
        <pc:sldMkLst>
          <pc:docMk/>
          <pc:sldMk cId="2266341024" sldId="258"/>
        </pc:sldMkLst>
        <pc:spChg chg="mod">
          <ac:chgData name="Andreas Benedictow" userId="e251fadf-16f4-4c88-b2c0-d8c4cd891c2a" providerId="ADAL" clId="{398B9CAE-72CD-433F-8047-E3C87FB94387}" dt="2024-01-31T08:51:05.334" v="17" actId="20577"/>
          <ac:spMkLst>
            <pc:docMk/>
            <pc:sldMk cId="2266341024" sldId="258"/>
            <ac:spMk id="4" creationId="{91B4F794-FA26-44F9-8BD1-1B7C760CD95D}"/>
          </ac:spMkLst>
        </pc:spChg>
        <pc:spChg chg="mod">
          <ac:chgData name="Andreas Benedictow" userId="e251fadf-16f4-4c88-b2c0-d8c4cd891c2a" providerId="ADAL" clId="{398B9CAE-72CD-433F-8047-E3C87FB94387}" dt="2024-01-31T08:51:19.936" v="22" actId="6549"/>
          <ac:spMkLst>
            <pc:docMk/>
            <pc:sldMk cId="2266341024" sldId="258"/>
            <ac:spMk id="6" creationId="{0A71F208-30AA-4DBB-9DB2-C0C90AD30178}"/>
          </ac:spMkLst>
        </pc:spChg>
        <pc:spChg chg="mod">
          <ac:chgData name="Andreas Benedictow" userId="e251fadf-16f4-4c88-b2c0-d8c4cd891c2a" providerId="ADAL" clId="{398B9CAE-72CD-433F-8047-E3C87FB94387}" dt="2024-01-31T08:51:15.669" v="21" actId="1076"/>
          <ac:spMkLst>
            <pc:docMk/>
            <pc:sldMk cId="2266341024" sldId="258"/>
            <ac:spMk id="8" creationId="{E5A98933-AC8C-4903-A2E5-17FCC5FBBC66}"/>
          </ac:spMkLst>
        </pc:spChg>
      </pc:sldChg>
      <pc:sldChg chg="delSp modSp mod">
        <pc:chgData name="Andreas Benedictow" userId="e251fadf-16f4-4c88-b2c0-d8c4cd891c2a" providerId="ADAL" clId="{398B9CAE-72CD-433F-8047-E3C87FB94387}" dt="2024-02-01T18:15:28.969" v="137" actId="6549"/>
        <pc:sldMkLst>
          <pc:docMk/>
          <pc:sldMk cId="896002109" sldId="259"/>
        </pc:sldMkLst>
        <pc:spChg chg="del">
          <ac:chgData name="Andreas Benedictow" userId="e251fadf-16f4-4c88-b2c0-d8c4cd891c2a" providerId="ADAL" clId="{398B9CAE-72CD-433F-8047-E3C87FB94387}" dt="2024-01-31T08:51:25.495" v="23" actId="478"/>
          <ac:spMkLst>
            <pc:docMk/>
            <pc:sldMk cId="896002109" sldId="259"/>
            <ac:spMk id="4" creationId="{E7C91537-7CFF-43F2-851D-E5F652C25A99}"/>
          </ac:spMkLst>
        </pc:spChg>
        <pc:spChg chg="mod">
          <ac:chgData name="Andreas Benedictow" userId="e251fadf-16f4-4c88-b2c0-d8c4cd891c2a" providerId="ADAL" clId="{398B9CAE-72CD-433F-8047-E3C87FB94387}" dt="2024-02-01T18:15:17.972" v="134"/>
          <ac:spMkLst>
            <pc:docMk/>
            <pc:sldMk cId="896002109" sldId="259"/>
            <ac:spMk id="5" creationId="{1E8A7A64-34DF-43BB-954C-68720DEF1ED4}"/>
          </ac:spMkLst>
        </pc:spChg>
        <pc:spChg chg="mod">
          <ac:chgData name="Andreas Benedictow" userId="e251fadf-16f4-4c88-b2c0-d8c4cd891c2a" providerId="ADAL" clId="{398B9CAE-72CD-433F-8047-E3C87FB94387}" dt="2024-02-01T18:15:28.969" v="137" actId="6549"/>
          <ac:spMkLst>
            <pc:docMk/>
            <pc:sldMk cId="896002109" sldId="259"/>
            <ac:spMk id="6" creationId="{3D22DDDA-9DE4-498E-ACF4-7CCFECE49DE6}"/>
          </ac:spMkLst>
        </pc:spChg>
      </pc:sldChg>
      <pc:sldChg chg="del">
        <pc:chgData name="Andreas Benedictow" userId="e251fadf-16f4-4c88-b2c0-d8c4cd891c2a" providerId="ADAL" clId="{398B9CAE-72CD-433F-8047-E3C87FB94387}" dt="2024-01-31T08:53:29.840" v="127" actId="47"/>
        <pc:sldMkLst>
          <pc:docMk/>
          <pc:sldMk cId="4159957464" sldId="267"/>
        </pc:sldMkLst>
      </pc:sldChg>
      <pc:sldChg chg="del">
        <pc:chgData name="Andreas Benedictow" userId="e251fadf-16f4-4c88-b2c0-d8c4cd891c2a" providerId="ADAL" clId="{398B9CAE-72CD-433F-8047-E3C87FB94387}" dt="2024-01-31T08:50:46.837" v="4" actId="47"/>
        <pc:sldMkLst>
          <pc:docMk/>
          <pc:sldMk cId="3836130264" sldId="282"/>
        </pc:sldMkLst>
      </pc:sldChg>
      <pc:sldChg chg="add">
        <pc:chgData name="Andreas Benedictow" userId="e251fadf-16f4-4c88-b2c0-d8c4cd891c2a" providerId="ADAL" clId="{398B9CAE-72CD-433F-8047-E3C87FB94387}" dt="2024-01-31T08:50:55.128" v="5"/>
        <pc:sldMkLst>
          <pc:docMk/>
          <pc:sldMk cId="2318387446" sldId="283"/>
        </pc:sldMkLst>
      </pc:sldChg>
      <pc:sldChg chg="add">
        <pc:chgData name="Andreas Benedictow" userId="e251fadf-16f4-4c88-b2c0-d8c4cd891c2a" providerId="ADAL" clId="{398B9CAE-72CD-433F-8047-E3C87FB94387}" dt="2024-01-31T08:53:37.735" v="128"/>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Tønsberg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tøns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tøns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tøns 2021'!$K$4:$K$24</c:f>
              <c:numCache>
                <c:formatCode>0.0\ %</c:formatCode>
                <c:ptCount val="21"/>
                <c:pt idx="0">
                  <c:v>0.55300000000000005</c:v>
                </c:pt>
                <c:pt idx="1">
                  <c:v>0.55400000000000005</c:v>
                </c:pt>
                <c:pt idx="2">
                  <c:v>0.46400000000000002</c:v>
                </c:pt>
                <c:pt idx="3">
                  <c:v>0.39200000000000002</c:v>
                </c:pt>
                <c:pt idx="4">
                  <c:v>0.39800000000000002</c:v>
                </c:pt>
                <c:pt idx="5">
                  <c:v>0.372</c:v>
                </c:pt>
                <c:pt idx="6">
                  <c:v>0.46100000000000002</c:v>
                </c:pt>
                <c:pt idx="7">
                  <c:v>0.432</c:v>
                </c:pt>
                <c:pt idx="8">
                  <c:v>0.499</c:v>
                </c:pt>
                <c:pt idx="9">
                  <c:v>0.40400000000000003</c:v>
                </c:pt>
                <c:pt idx="10">
                  <c:v>0.39100000000000001</c:v>
                </c:pt>
                <c:pt idx="11">
                  <c:v>0.36799999999999999</c:v>
                </c:pt>
                <c:pt idx="12">
                  <c:v>0.42599999999999999</c:v>
                </c:pt>
                <c:pt idx="13">
                  <c:v>0.41199999999999998</c:v>
                </c:pt>
                <c:pt idx="14">
                  <c:v>0.318</c:v>
                </c:pt>
                <c:pt idx="15">
                  <c:v>0.315</c:v>
                </c:pt>
                <c:pt idx="16">
                  <c:v>0.29399999999999998</c:v>
                </c:pt>
                <c:pt idx="17">
                  <c:v>0.26188679245282998</c:v>
                </c:pt>
                <c:pt idx="18">
                  <c:v>0.26086956521739102</c:v>
                </c:pt>
                <c:pt idx="19">
                  <c:v>0.20786933927245699</c:v>
                </c:pt>
                <c:pt idx="20">
                  <c:v>0.20933625091174299</c:v>
                </c:pt>
              </c:numCache>
            </c:numRef>
          </c:val>
          <c:extLst>
            <c:ext xmlns:c16="http://schemas.microsoft.com/office/drawing/2014/chart" uri="{C3380CC4-5D6E-409C-BE32-E72D297353CC}">
              <c16:uniqueId val="{00000000-7781-49AB-B44F-8C50262C3DA0}"/>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Tønsberg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1959683644240324E-2"/>
          <c:y val="8.8572477295604135E-2"/>
          <c:w val="0.88859787531336842"/>
          <c:h val="0.78550416556888403"/>
        </c:manualLayout>
      </c:layout>
      <c:barChart>
        <c:barDir val="col"/>
        <c:grouping val="clustered"/>
        <c:varyColors val="0"/>
        <c:ser>
          <c:idx val="0"/>
          <c:order val="0"/>
          <c:tx>
            <c:strRef>
              <c:f>'[Resultater del II NBBL - 2024.xlsx]Grafer res tøns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tøns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tøns 2021'!$F$4:$F$24</c:f>
              <c:numCache>
                <c:formatCode>0</c:formatCode>
                <c:ptCount val="21"/>
                <c:pt idx="0">
                  <c:v>1450000</c:v>
                </c:pt>
                <c:pt idx="1">
                  <c:v>1500000</c:v>
                </c:pt>
                <c:pt idx="2">
                  <c:v>1525000</c:v>
                </c:pt>
                <c:pt idx="3">
                  <c:v>1450000</c:v>
                </c:pt>
                <c:pt idx="4">
                  <c:v>1500000</c:v>
                </c:pt>
                <c:pt idx="5">
                  <c:v>1475000</c:v>
                </c:pt>
                <c:pt idx="6">
                  <c:v>1650000</c:v>
                </c:pt>
                <c:pt idx="7">
                  <c:v>1725000</c:v>
                </c:pt>
                <c:pt idx="8">
                  <c:v>1775000</c:v>
                </c:pt>
                <c:pt idx="9">
                  <c:v>1675000</c:v>
                </c:pt>
                <c:pt idx="10">
                  <c:v>1750000</c:v>
                </c:pt>
                <c:pt idx="11">
                  <c:v>1750000</c:v>
                </c:pt>
                <c:pt idx="12">
                  <c:v>1950000</c:v>
                </c:pt>
                <c:pt idx="13">
                  <c:v>2100000</c:v>
                </c:pt>
                <c:pt idx="14">
                  <c:v>1988489.765100671</c:v>
                </c:pt>
                <c:pt idx="15">
                  <c:v>2046310.3667305848</c:v>
                </c:pt>
                <c:pt idx="16">
                  <c:v>2113407.8496778868</c:v>
                </c:pt>
                <c:pt idx="17">
                  <c:v>2161352.0018576202</c:v>
                </c:pt>
                <c:pt idx="18">
                  <c:v>2342480.6900347699</c:v>
                </c:pt>
                <c:pt idx="19">
                  <c:v>2410000</c:v>
                </c:pt>
                <c:pt idx="20">
                  <c:v>2460000</c:v>
                </c:pt>
              </c:numCache>
            </c:numRef>
          </c:val>
          <c:extLst>
            <c:ext xmlns:c16="http://schemas.microsoft.com/office/drawing/2014/chart" uri="{C3380CC4-5D6E-409C-BE32-E72D297353CC}">
              <c16:uniqueId val="{00000000-6720-446C-8EF2-E47BF699F6ED}"/>
            </c:ext>
          </c:extLst>
        </c:ser>
        <c:ser>
          <c:idx val="2"/>
          <c:order val="2"/>
          <c:tx>
            <c:strRef>
              <c:f>'[Resultater del II NBBL - 2024.xlsx]Grafer res tøns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tøns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tøns 2021'!$H$4:$H$24</c:f>
              <c:numCache>
                <c:formatCode>General</c:formatCode>
                <c:ptCount val="21"/>
                <c:pt idx="0">
                  <c:v>1550000</c:v>
                </c:pt>
                <c:pt idx="1">
                  <c:v>1600000</c:v>
                </c:pt>
                <c:pt idx="2">
                  <c:v>1715000</c:v>
                </c:pt>
                <c:pt idx="3">
                  <c:v>1750000</c:v>
                </c:pt>
                <c:pt idx="4">
                  <c:v>1810000</c:v>
                </c:pt>
                <c:pt idx="5">
                  <c:v>1850000</c:v>
                </c:pt>
                <c:pt idx="6">
                  <c:v>1890000</c:v>
                </c:pt>
                <c:pt idx="7">
                  <c:v>2010000</c:v>
                </c:pt>
                <c:pt idx="8">
                  <c:v>1961500</c:v>
                </c:pt>
                <c:pt idx="9">
                  <c:v>2160000</c:v>
                </c:pt>
                <c:pt idx="10">
                  <c:v>2300000</c:v>
                </c:pt>
                <c:pt idx="11">
                  <c:v>2393000</c:v>
                </c:pt>
                <c:pt idx="12">
                  <c:v>2422552</c:v>
                </c:pt>
                <c:pt idx="13">
                  <c:v>2685000</c:v>
                </c:pt>
                <c:pt idx="14">
                  <c:v>2800000</c:v>
                </c:pt>
                <c:pt idx="15">
                  <c:v>2850000</c:v>
                </c:pt>
                <c:pt idx="16">
                  <c:v>3000000</c:v>
                </c:pt>
                <c:pt idx="17">
                  <c:v>3200000</c:v>
                </c:pt>
                <c:pt idx="18">
                  <c:v>3416971</c:v>
                </c:pt>
                <c:pt idx="19">
                  <c:v>3800000</c:v>
                </c:pt>
                <c:pt idx="20">
                  <c:v>3778000</c:v>
                </c:pt>
              </c:numCache>
            </c:numRef>
          </c:val>
          <c:extLst>
            <c:ext xmlns:c16="http://schemas.microsoft.com/office/drawing/2014/chart" uri="{C3380CC4-5D6E-409C-BE32-E72D297353CC}">
              <c16:uniqueId val="{00000003-6720-446C-8EF2-E47BF699F6ED}"/>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tøns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tøns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tøns 2021'!$G$4:$G$24</c15:sqref>
                        </c15:formulaRef>
                      </c:ext>
                    </c:extLst>
                    <c:numCache>
                      <c:formatCode>General</c:formatCode>
                      <c:ptCount val="21"/>
                    </c:numCache>
                  </c:numRef>
                </c:val>
                <c:extLst>
                  <c:ext xmlns:c16="http://schemas.microsoft.com/office/drawing/2014/chart" uri="{C3380CC4-5D6E-409C-BE32-E72D297353CC}">
                    <c16:uniqueId val="{00000005-6720-446C-8EF2-E47BF699F6ED}"/>
                  </c:ext>
                </c:extLst>
              </c15:ser>
            </c15:filteredBarSeries>
          </c:ext>
        </c:extLst>
      </c:barChart>
      <c:lineChart>
        <c:grouping val="standard"/>
        <c:varyColors val="0"/>
        <c:ser>
          <c:idx val="3"/>
          <c:order val="3"/>
          <c:tx>
            <c:strRef>
              <c:f>'[Resultater del II NBBL - 2024.xlsx]Grafer res tøns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tøns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tøns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6720-446C-8EF2-E47BF699F6ED}"/>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753086364151558"/>
          <c:w val="0.93122681029323762"/>
          <c:h val="7.39965516490758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9497964806734849"/>
          <c:y val="0.2832968417129345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43675572800858875"/>
          <c:y val="0.31383679171111961"/>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E7A7-4C00-965C-02560BCD065F}"/>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7A7-4C00-965C-02560BCD065F}"/>
              </c:ext>
            </c:extLst>
          </c:dPt>
          <c:dLbls>
            <c:dLbl>
              <c:idx val="1"/>
              <c:delete val="1"/>
              <c:extLst>
                <c:ext xmlns:c15="http://schemas.microsoft.com/office/drawing/2012/chart" uri="{CE6537A1-D6FC-4f65-9D91-7224C49458BB}"/>
                <c:ext xmlns:c16="http://schemas.microsoft.com/office/drawing/2014/chart" uri="{C3380CC4-5D6E-409C-BE32-E72D297353CC}">
                  <c16:uniqueId val="{00000003-E7A7-4C00-965C-02560BCD065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0.20899999999999999</c:v>
                </c:pt>
                <c:pt idx="1">
                  <c:v>0.79100000000000004</c:v>
                </c:pt>
              </c:numCache>
            </c:numRef>
          </c:val>
          <c:extLst>
            <c:ext xmlns:c16="http://schemas.microsoft.com/office/drawing/2014/chart" uri="{C3380CC4-5D6E-409C-BE32-E72D297353CC}">
              <c16:uniqueId val="{00000004-E7A7-4C00-965C-02560BCD065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4780095271819989"/>
          <c:y val="0.88364268572837734"/>
          <c:w val="0.64605780624559705"/>
          <c:h val="0.10209994899530479"/>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Tønsberg</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6193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989893416"/>
              </p:ext>
            </p:extLst>
          </p:nvPr>
        </p:nvGraphicFramePr>
        <p:xfrm>
          <a:off x="223109" y="3476854"/>
          <a:ext cx="3196748" cy="2672303"/>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Tønsberg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Tønsberg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FFAAC31C-A770-CE7A-0954-F5766F6A0F77}"/>
              </a:ext>
            </a:extLst>
          </p:cNvPr>
          <p:cNvPicPr>
            <a:picLocks noChangeAspect="1"/>
          </p:cNvPicPr>
          <p:nvPr/>
        </p:nvPicPr>
        <p:blipFill>
          <a:blip r:embed="rId3"/>
          <a:stretch>
            <a:fillRect/>
          </a:stretch>
        </p:blipFill>
        <p:spPr>
          <a:xfrm>
            <a:off x="3285332" y="872795"/>
            <a:ext cx="5621335" cy="5304169"/>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Tønsberg: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43 %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733414"/>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60093"/>
                </a:solidFill>
                <a:latin typeface="Poppins" panose="00000500000000000000" pitchFamily="2" charset="0"/>
                <a:cs typeface="Poppins" panose="00000500000000000000" pitchFamily="2" charset="0"/>
              </a:rPr>
              <a:t> </a:t>
            </a:r>
            <a:r>
              <a:rPr lang="nb-NO" sz="2000" b="1" dirty="0">
                <a:solidFill>
                  <a:srgbClr val="DB0071"/>
                </a:solidFill>
                <a:latin typeface="Poppins" panose="00000500000000000000" pitchFamily="2" charset="0"/>
                <a:cs typeface="Poppins" panose="00000500000000000000" pitchFamily="2" charset="0"/>
              </a:rPr>
              <a:t>20,9 %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11968" y="5203550"/>
            <a:ext cx="121388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1 897 000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10036"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2 829 000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32365" y="4065048"/>
            <a:ext cx="121388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388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1 371</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Tønsberg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gikk litt ned i Tønsberg i 2023, etter en klar oppgang året før. Gjennomsnittlig utlånsrente for nye nedbetalingslån med pant i bolig økte fra en bunn på 1,8 % i 2021 til 4,9 % i 2023. Andelen boliger en typisk førstehjemkjøper har råd til økte fra 20,8 % i 2022 til 20,9 %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a:t>
            </a:r>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b="1" dirty="0">
              <a:latin typeface="Poppins" panose="00000500000000000000" pitchFamily="2" charset="0"/>
              <a:cs typeface="Poppins" panose="00000500000000000000" pitchFamily="2" charset="0"/>
            </a:endParaRPr>
          </a:p>
          <a:p>
            <a:endParaRPr lang="nb-NO"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0D504C4D-97CB-496B-8ED8-234D6E8ED0DB}"/>
              </a:ext>
            </a:extLst>
          </p:cNvPr>
          <p:cNvGraphicFramePr>
            <a:graphicFrameLocks/>
          </p:cNvGraphicFramePr>
          <p:nvPr>
            <p:extLst>
              <p:ext uri="{D42A27DB-BD31-4B8C-83A1-F6EECF244321}">
                <p14:modId xmlns:p14="http://schemas.microsoft.com/office/powerpoint/2010/main" val="2786650227"/>
              </p:ext>
            </p:extLst>
          </p:nvPr>
        </p:nvGraphicFramePr>
        <p:xfrm>
          <a:off x="1726406" y="910724"/>
          <a:ext cx="8739188" cy="5238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Estimert maksimalt lån, med moderat og maksimalt sparebeløp på Boligsparing for Ungdom (BSU)-konto.</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9607E43B-BE01-47C5-944D-98EBA1EB729E}"/>
              </a:ext>
            </a:extLst>
          </p:cNvPr>
          <p:cNvGraphicFramePr>
            <a:graphicFrameLocks/>
          </p:cNvGraphicFramePr>
          <p:nvPr>
            <p:extLst>
              <p:ext uri="{D42A27DB-BD31-4B8C-83A1-F6EECF244321}">
                <p14:modId xmlns:p14="http://schemas.microsoft.com/office/powerpoint/2010/main" val="1232262570"/>
              </p:ext>
            </p:extLst>
          </p:nvPr>
        </p:nvGraphicFramePr>
        <p:xfrm>
          <a:off x="1709988" y="848040"/>
          <a:ext cx="8772023" cy="5328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Tønsberg</a:t>
            </a:r>
          </a:p>
        </p:txBody>
      </p:sp>
      <p:graphicFrame>
        <p:nvGraphicFramePr>
          <p:cNvPr id="5" name="Tabell 4">
            <a:extLst>
              <a:ext uri="{FF2B5EF4-FFF2-40B4-BE49-F238E27FC236}">
                <a16:creationId xmlns:a16="http://schemas.microsoft.com/office/drawing/2014/main" id="{5262F22F-6C12-8BBB-1A03-D98495E1DD25}"/>
              </a:ext>
            </a:extLst>
          </p:cNvPr>
          <p:cNvGraphicFramePr>
            <a:graphicFrameLocks noGrp="1"/>
          </p:cNvGraphicFramePr>
          <p:nvPr>
            <p:extLst>
              <p:ext uri="{D42A27DB-BD31-4B8C-83A1-F6EECF244321}">
                <p14:modId xmlns:p14="http://schemas.microsoft.com/office/powerpoint/2010/main" val="651201087"/>
              </p:ext>
            </p:extLst>
          </p:nvPr>
        </p:nvGraphicFramePr>
        <p:xfrm>
          <a:off x="2144266" y="1304809"/>
          <a:ext cx="7903465" cy="4872149"/>
        </p:xfrm>
        <a:graphic>
          <a:graphicData uri="http://schemas.openxmlformats.org/drawingml/2006/table">
            <a:tbl>
              <a:tblPr/>
              <a:tblGrid>
                <a:gridCol w="1007613">
                  <a:extLst>
                    <a:ext uri="{9D8B030D-6E8A-4147-A177-3AD203B41FA5}">
                      <a16:colId xmlns:a16="http://schemas.microsoft.com/office/drawing/2014/main" val="1416543004"/>
                    </a:ext>
                  </a:extLst>
                </a:gridCol>
                <a:gridCol w="1469435">
                  <a:extLst>
                    <a:ext uri="{9D8B030D-6E8A-4147-A177-3AD203B41FA5}">
                      <a16:colId xmlns:a16="http://schemas.microsoft.com/office/drawing/2014/main" val="1218373578"/>
                    </a:ext>
                  </a:extLst>
                </a:gridCol>
                <a:gridCol w="1469435">
                  <a:extLst>
                    <a:ext uri="{9D8B030D-6E8A-4147-A177-3AD203B41FA5}">
                      <a16:colId xmlns:a16="http://schemas.microsoft.com/office/drawing/2014/main" val="3412911229"/>
                    </a:ext>
                  </a:extLst>
                </a:gridCol>
                <a:gridCol w="991869">
                  <a:extLst>
                    <a:ext uri="{9D8B030D-6E8A-4147-A177-3AD203B41FA5}">
                      <a16:colId xmlns:a16="http://schemas.microsoft.com/office/drawing/2014/main" val="3944353988"/>
                    </a:ext>
                  </a:extLst>
                </a:gridCol>
                <a:gridCol w="1343485">
                  <a:extLst>
                    <a:ext uri="{9D8B030D-6E8A-4147-A177-3AD203B41FA5}">
                      <a16:colId xmlns:a16="http://schemas.microsoft.com/office/drawing/2014/main" val="1261836306"/>
                    </a:ext>
                  </a:extLst>
                </a:gridCol>
                <a:gridCol w="1621628">
                  <a:extLst>
                    <a:ext uri="{9D8B030D-6E8A-4147-A177-3AD203B41FA5}">
                      <a16:colId xmlns:a16="http://schemas.microsoft.com/office/drawing/2014/main" val="2299766436"/>
                    </a:ext>
                  </a:extLst>
                </a:gridCol>
              </a:tblGrid>
              <a:tr h="595310">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8869462"/>
                  </a:ext>
                </a:extLst>
              </a:tr>
              <a:tr h="203659">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1550000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4656343"/>
                  </a:ext>
                </a:extLst>
              </a:tr>
              <a:tr h="203659">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95968681"/>
                  </a:ext>
                </a:extLst>
              </a:tr>
              <a:tr h="203659">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1715000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7601953"/>
                  </a:ext>
                </a:extLst>
              </a:tr>
              <a:tr h="203659">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44847434"/>
                  </a:ext>
                </a:extLst>
              </a:tr>
              <a:tr h="203659">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86588440"/>
                  </a:ext>
                </a:extLst>
              </a:tr>
              <a:tr h="203659">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21994634"/>
                  </a:ext>
                </a:extLst>
              </a:tr>
              <a:tr h="203659">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91359180"/>
                  </a:ext>
                </a:extLst>
              </a:tr>
              <a:tr h="203659">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73836762"/>
                  </a:ext>
                </a:extLst>
              </a:tr>
              <a:tr h="203659">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1961500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51732758"/>
                  </a:ext>
                </a:extLst>
              </a:tr>
              <a:tr h="203659">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62927541"/>
                  </a:ext>
                </a:extLst>
              </a:tr>
              <a:tr h="203659">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91878758"/>
                  </a:ext>
                </a:extLst>
              </a:tr>
              <a:tr h="203659">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2393000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70293424"/>
                  </a:ext>
                </a:extLst>
              </a:tr>
              <a:tr h="203659">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2422552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87759736"/>
                  </a:ext>
                </a:extLst>
              </a:tr>
              <a:tr h="203659">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2685000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94545222"/>
                  </a:ext>
                </a:extLst>
              </a:tr>
              <a:tr h="203659">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1988490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2286763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57584963"/>
                  </a:ext>
                </a:extLst>
              </a:tr>
              <a:tr h="203659">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2046310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2353257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21523960"/>
                  </a:ext>
                </a:extLst>
              </a:tr>
              <a:tr h="203659">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2113408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2430419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08344019"/>
                  </a:ext>
                </a:extLst>
              </a:tr>
              <a:tr h="203659">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2161352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2485555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0854528"/>
                  </a:ext>
                </a:extLst>
              </a:tr>
              <a:tr h="203659">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2342481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3416971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2693853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42124507"/>
                  </a:ext>
                </a:extLst>
              </a:tr>
              <a:tr h="203659">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2771500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35933432"/>
                  </a:ext>
                </a:extLst>
              </a:tr>
              <a:tr h="203659">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3778000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2829000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8302066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92BD7B7-2943-4343-3FAC-CC5D11840158}"/>
              </a:ext>
            </a:extLst>
          </p:cNvPr>
          <p:cNvPicPr>
            <a:picLocks noChangeAspect="1"/>
          </p:cNvPicPr>
          <p:nvPr/>
        </p:nvPicPr>
        <p:blipFill>
          <a:blip r:embed="rId2"/>
          <a:stretch>
            <a:fillRect/>
          </a:stretch>
        </p:blipFill>
        <p:spPr>
          <a:xfrm>
            <a:off x="2816434" y="936562"/>
            <a:ext cx="7029237" cy="5187238"/>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Tønsberg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Tønsberg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1">
            <a:extLst>
              <a:ext uri="{FF2B5EF4-FFF2-40B4-BE49-F238E27FC236}">
                <a16:creationId xmlns:a16="http://schemas.microsoft.com/office/drawing/2014/main" id="{E855AEF3-FAC3-D9D4-524D-CCFF30FDA0D6}"/>
              </a:ext>
            </a:extLst>
          </p:cNvPr>
          <p:cNvPicPr>
            <a:picLocks noChangeAspect="1"/>
          </p:cNvPicPr>
          <p:nvPr/>
        </p:nvPicPr>
        <p:blipFill>
          <a:blip r:embed="rId3"/>
          <a:stretch>
            <a:fillRect/>
          </a:stretch>
        </p:blipFill>
        <p:spPr>
          <a:xfrm>
            <a:off x="2109883" y="4260720"/>
            <a:ext cx="1389547" cy="186308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8617432F-20AE-A86E-5BD3-299F875C84E0}"/>
              </a:ext>
            </a:extLst>
          </p:cNvPr>
          <p:cNvPicPr>
            <a:picLocks noChangeAspect="1"/>
          </p:cNvPicPr>
          <p:nvPr/>
        </p:nvPicPr>
        <p:blipFill>
          <a:blip r:embed="rId2"/>
          <a:stretch>
            <a:fillRect/>
          </a:stretch>
        </p:blipFill>
        <p:spPr>
          <a:xfrm>
            <a:off x="2435469" y="890692"/>
            <a:ext cx="7231393" cy="5282360"/>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Tønsberg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Tønsberg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D0CF9D94-EE3F-8CBB-589F-47CF7713A261}"/>
              </a:ext>
            </a:extLst>
          </p:cNvPr>
          <p:cNvPicPr>
            <a:picLocks noChangeAspect="1"/>
          </p:cNvPicPr>
          <p:nvPr/>
        </p:nvPicPr>
        <p:blipFill>
          <a:blip r:embed="rId3"/>
          <a:stretch>
            <a:fillRect/>
          </a:stretch>
        </p:blipFill>
        <p:spPr>
          <a:xfrm>
            <a:off x="1972344" y="4262346"/>
            <a:ext cx="1337494" cy="1910705"/>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http://schemas.openxmlformats.org/package/2006/metadata/core-properties"/>
    <ds:schemaRef ds:uri="http://www.w3.org/XML/1998/namespace"/>
    <ds:schemaRef ds:uri="ad39eb54-42f0-435d-bacf-ac1860a6e9c1"/>
    <ds:schemaRef ds:uri="http://schemas.microsoft.com/office/2006/documentManagement/types"/>
    <ds:schemaRef ds:uri="http://schemas.microsoft.com/office/2006/metadata/properties"/>
    <ds:schemaRef ds:uri="http://purl.org/dc/elements/1.1/"/>
    <ds:schemaRef ds:uri="c91cd569-f003-4182-8cab-9b1d9e10ae68"/>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11BBCA5-9D63-4721-B052-6725FB8EB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257</TotalTime>
  <Words>1442</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2024-02-13T19:16:38Z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